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7" r:id="rId3"/>
    <p:sldId id="260" r:id="rId4"/>
    <p:sldId id="264" r:id="rId5"/>
    <p:sldId id="256" r:id="rId6"/>
    <p:sldId id="293" r:id="rId7"/>
    <p:sldId id="300" r:id="rId8"/>
    <p:sldId id="273" r:id="rId9"/>
    <p:sldId id="269" r:id="rId10"/>
    <p:sldId id="326" r:id="rId11"/>
    <p:sldId id="323" r:id="rId12"/>
    <p:sldId id="305" r:id="rId13"/>
    <p:sldId id="296" r:id="rId14"/>
    <p:sldId id="272" r:id="rId15"/>
    <p:sldId id="315" r:id="rId16"/>
    <p:sldId id="268" r:id="rId17"/>
    <p:sldId id="271" r:id="rId18"/>
    <p:sldId id="267" r:id="rId19"/>
    <p:sldId id="316" r:id="rId20"/>
    <p:sldId id="274" r:id="rId21"/>
    <p:sldId id="321" r:id="rId22"/>
    <p:sldId id="263" r:id="rId23"/>
    <p:sldId id="275" r:id="rId24"/>
    <p:sldId id="259" r:id="rId25"/>
    <p:sldId id="261" r:id="rId26"/>
    <p:sldId id="276" r:id="rId27"/>
    <p:sldId id="262" r:id="rId28"/>
    <p:sldId id="277" r:id="rId29"/>
    <p:sldId id="266" r:id="rId30"/>
    <p:sldId id="278" r:id="rId31"/>
    <p:sldId id="270" r:id="rId32"/>
    <p:sldId id="291" r:id="rId33"/>
    <p:sldId id="279" r:id="rId34"/>
    <p:sldId id="309" r:id="rId35"/>
    <p:sldId id="312" r:id="rId36"/>
    <p:sldId id="314" r:id="rId37"/>
    <p:sldId id="317" r:id="rId38"/>
    <p:sldId id="320" r:id="rId39"/>
    <p:sldId id="281" r:id="rId40"/>
    <p:sldId id="299" r:id="rId41"/>
    <p:sldId id="282" r:id="rId42"/>
    <p:sldId id="289" r:id="rId43"/>
    <p:sldId id="283" r:id="rId44"/>
    <p:sldId id="298" r:id="rId45"/>
    <p:sldId id="286" r:id="rId46"/>
    <p:sldId id="288" r:id="rId47"/>
    <p:sldId id="295" r:id="rId48"/>
    <p:sldId id="301" r:id="rId49"/>
    <p:sldId id="284" r:id="rId50"/>
    <p:sldId id="303" r:id="rId51"/>
    <p:sldId id="304" r:id="rId52"/>
    <p:sldId id="285" r:id="rId53"/>
    <p:sldId id="308" r:id="rId54"/>
    <p:sldId id="322" r:id="rId55"/>
    <p:sldId id="290" r:id="rId56"/>
    <p:sldId id="302" r:id="rId57"/>
    <p:sldId id="329" r:id="rId58"/>
    <p:sldId id="330" r:id="rId5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wk9dPUrNnlUq0NEOeqaHw==" hashData="ru2XrhLyliBOXhiIr5BQsm1BoD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D8F1"/>
    <a:srgbClr val="7AF89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p:scale>
          <a:sx n="60" d="100"/>
          <a:sy n="60" d="100"/>
        </p:scale>
        <p:origin x="-1266" y="-3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D356BA-2143-4290-8170-D5E8101DEF7D}" type="datetimeFigureOut">
              <a:rPr lang="es-ES" smtClean="0"/>
              <a:pPr/>
              <a:t>18/08/2014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D92CA3-E7DC-418E-8B41-4544FBE5062D}" type="slidenum">
              <a:rPr lang="es-ES" smtClean="0"/>
              <a:pPr/>
              <a:t>‹Nº›</a:t>
            </a:fld>
            <a:endParaRPr lang="es-ES"/>
          </a:p>
        </p:txBody>
      </p:sp>
    </p:spTree>
  </p:cSld>
  <p:clrMapOvr>
    <a:masterClrMapping/>
  </p:clrMapOvr>
  <p:transition spd="slow" advTm="6000">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5274909-B544-4655-A6B2-DDCFC015A81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D356BA-2143-4290-8170-D5E8101DEF7D}" type="datetimeFigureOut">
              <a:rPr lang="es-ES" smtClean="0"/>
              <a:pPr/>
              <a:t>18/08/2014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D92CA3-E7DC-418E-8B41-4544FBE506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wheel spokes="8"/>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19BF820-64C5-414F-833E-F46B969258FC}"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3" cstate="print">
            <a:duotone>
              <a:schemeClr val="bg2">
                <a:shade val="45000"/>
                <a:satMod val="135000"/>
              </a:schemeClr>
              <a:prstClr val="white"/>
            </a:duotone>
          </a:blip>
          <a:srcRect/>
          <a:stretch>
            <a:fillRect/>
          </a:stretch>
        </p:blipFill>
        <p:spPr bwMode="auto">
          <a:xfrm>
            <a:off x="0" y="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755576" y="692696"/>
            <a:ext cx="7812360" cy="5016758"/>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1BD8F1"/>
                </a:solidFill>
                <a:effectLst>
                  <a:glow rad="228600">
                    <a:schemeClr val="accent5">
                      <a:satMod val="175000"/>
                      <a:alpha val="40000"/>
                    </a:schemeClr>
                  </a:glow>
                  <a:outerShdw blurRad="25500" dist="23000" dir="7020000" algn="tl">
                    <a:srgbClr val="000000">
                      <a:alpha val="50000"/>
                    </a:srgbClr>
                  </a:outerShdw>
                </a:effectLst>
              </a:rPr>
              <a:t>¿USAS </a:t>
            </a:r>
          </a:p>
          <a:p>
            <a:pPr algn="ctr"/>
            <a:r>
              <a:rPr lang="es-ES" sz="8000" b="1" dirty="0" smtClean="0">
                <a:ln w="18000">
                  <a:solidFill>
                    <a:schemeClr val="accent2">
                      <a:satMod val="140000"/>
                    </a:schemeClr>
                  </a:solidFill>
                  <a:prstDash val="solid"/>
                  <a:miter lim="800000"/>
                </a:ln>
                <a:solidFill>
                  <a:srgbClr val="1BD8F1"/>
                </a:solidFill>
                <a:effectLst>
                  <a:glow rad="228600">
                    <a:schemeClr val="accent5">
                      <a:satMod val="175000"/>
                      <a:alpha val="40000"/>
                    </a:schemeClr>
                  </a:glow>
                  <a:outerShdw blurRad="25500" dist="23000" dir="7020000" algn="tl">
                    <a:srgbClr val="000000">
                      <a:alpha val="50000"/>
                    </a:srgbClr>
                  </a:outerShdw>
                </a:effectLst>
              </a:rPr>
              <a:t>CORRECTAMENTE EL </a:t>
            </a:r>
            <a:r>
              <a:rPr lang="es-ES" sz="8000" b="1" dirty="0" smtClean="0">
                <a:ln w="18000">
                  <a:solidFill>
                    <a:schemeClr val="accent2">
                      <a:satMod val="140000"/>
                    </a:schemeClr>
                  </a:solidFill>
                  <a:prstDash val="solid"/>
                  <a:miter lim="800000"/>
                </a:ln>
                <a:solidFill>
                  <a:srgbClr val="1BD8F1"/>
                </a:solidFill>
                <a:effectLst>
                  <a:glow rad="228600">
                    <a:schemeClr val="accent5">
                      <a:satMod val="175000"/>
                      <a:alpha val="40000"/>
                    </a:schemeClr>
                  </a:glow>
                  <a:outerShdw blurRad="25500" dist="23000" dir="7020000" algn="tl">
                    <a:srgbClr val="000000">
                      <a:alpha val="50000"/>
                    </a:srgbClr>
                  </a:outerShdw>
                </a:effectLst>
              </a:rPr>
              <a:t>PAPEL DE  </a:t>
            </a:r>
            <a:r>
              <a:rPr lang="es-ES" sz="8000" b="1" dirty="0" smtClean="0">
                <a:ln w="18000">
                  <a:solidFill>
                    <a:schemeClr val="accent2">
                      <a:satMod val="140000"/>
                    </a:schemeClr>
                  </a:solidFill>
                  <a:prstDash val="solid"/>
                  <a:miter lim="800000"/>
                </a:ln>
                <a:solidFill>
                  <a:srgbClr val="1BD8F1"/>
                </a:solidFill>
                <a:effectLst>
                  <a:glow rad="228600">
                    <a:schemeClr val="accent5">
                      <a:satMod val="175000"/>
                      <a:alpha val="40000"/>
                    </a:schemeClr>
                  </a:glow>
                  <a:outerShdw blurRad="25500" dist="23000" dir="7020000" algn="tl">
                    <a:srgbClr val="000000">
                      <a:alpha val="50000"/>
                    </a:srgbClr>
                  </a:outerShdw>
                </a:effectLst>
              </a:rPr>
              <a:t>ALUMINIO? </a:t>
            </a:r>
            <a:endParaRPr lang="es-ES" sz="8000" b="1" dirty="0">
              <a:ln w="18000">
                <a:solidFill>
                  <a:schemeClr val="accent2">
                    <a:satMod val="140000"/>
                  </a:schemeClr>
                </a:solidFill>
                <a:prstDash val="solid"/>
                <a:miter lim="800000"/>
              </a:ln>
              <a:solidFill>
                <a:srgbClr val="1BD8F1"/>
              </a:solidFill>
              <a:effectLst>
                <a:glow rad="228600">
                  <a:schemeClr val="accent5">
                    <a:satMod val="175000"/>
                    <a:alpha val="40000"/>
                  </a:schemeClr>
                </a:glow>
                <a:outerShdw blurRad="25500" dist="23000" dir="7020000" algn="tl">
                  <a:srgbClr val="000000">
                    <a:alpha val="50000"/>
                  </a:srgbClr>
                </a:outerShdw>
              </a:effectLst>
            </a:endParaRPr>
          </a:p>
        </p:txBody>
      </p:sp>
    </p:spTree>
  </p:cSld>
  <p:clrMapOvr>
    <a:masterClrMapping/>
  </p:clrMapOvr>
  <p:transition spd="slow" advTm="11000">
    <p:wheel spokes="8"/>
    <p:sndAc>
      <p:stSnd loop="1">
        <p:snd r:embed="rId2" name="ernesto cortázar - hojas en el viento40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Alufolie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PapelAlumini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0"/>
            <a:ext cx="9144000" cy="6877050"/>
          </a:xfrm>
          <a:prstGeom prst="rect">
            <a:avLst/>
          </a:prstGeom>
          <a:noFill/>
        </p:spPr>
      </p:pic>
      <p:sp>
        <p:nvSpPr>
          <p:cNvPr id="4" name="3 Rectángulo"/>
          <p:cNvSpPr/>
          <p:nvPr/>
        </p:nvSpPr>
        <p:spPr>
          <a:xfrm>
            <a:off x="1043608" y="-243408"/>
            <a:ext cx="6858000" cy="7848302"/>
          </a:xfrm>
          <a:prstGeom prst="rect">
            <a:avLst/>
          </a:prstGeom>
        </p:spPr>
        <p:txBody>
          <a:bodyPr wrap="square">
            <a:spAutoFit/>
          </a:bodyPr>
          <a:lstStyle/>
          <a:p>
            <a:pPr algn="ctr"/>
            <a:endParaRPr lang="es-ES" sz="6600" b="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endParaRPr>
          </a:p>
          <a:p>
            <a:pPr algn="ctr"/>
            <a:r>
              <a:rPr lang="es-ES" sz="6600" b="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USO CORRECTO DEL PAPEL DE  ALUMINIO  MUY IMPORTANTE SABERLO</a:t>
            </a:r>
            <a:r>
              <a:rPr lang="es-ES" sz="3600" dirty="0" smtClean="0"/>
              <a:t/>
            </a:r>
            <a:br>
              <a:rPr lang="es-ES" sz="3600" dirty="0" smtClean="0"/>
            </a:br>
            <a:r>
              <a:rPr lang="es-ES" sz="3600" dirty="0" smtClean="0"/>
              <a:t/>
            </a:r>
            <a:br>
              <a:rPr lang="es-ES" sz="3600" dirty="0" smtClean="0"/>
            </a:br>
            <a:r>
              <a:rPr lang="es-ES" dirty="0" smtClean="0"/>
              <a:t/>
            </a:r>
            <a:br>
              <a:rPr lang="es-ES" dirty="0" smtClean="0"/>
            </a:br>
            <a:r>
              <a:rPr lang="es-ES" dirty="0" smtClean="0"/>
              <a:t/>
            </a:r>
            <a:br>
              <a:rPr lang="es-ES" dirty="0" smtClean="0"/>
            </a:br>
            <a:r>
              <a:rPr lang="es-ES" dirty="0" smtClean="0"/>
              <a:t/>
            </a:r>
            <a:br>
              <a:rPr lang="es-ES" dirty="0" smtClean="0"/>
            </a:br>
            <a:endParaRPr lang="es-VE" dirty="0"/>
          </a:p>
        </p:txBody>
      </p:sp>
    </p:spTree>
  </p:cSld>
  <p:clrMapOvr>
    <a:masterClrMapping/>
  </p:clrMapOvr>
  <p:transition spd="slow" advTm="1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apel-aluminio.jpg"/>
          <p:cNvPicPr>
            <a:picLocks noChangeAspect="1" noChangeArrowheads="1"/>
          </p:cNvPicPr>
          <p:nvPr/>
        </p:nvPicPr>
        <p:blipFill>
          <a:blip r:embed="rId2" cstate="print"/>
          <a:srcRect/>
          <a:stretch>
            <a:fillRect/>
          </a:stretch>
        </p:blipFill>
        <p:spPr bwMode="auto">
          <a:xfrm>
            <a:off x="0" y="0"/>
            <a:ext cx="9144000" cy="7082443"/>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pic>
        <p:nvPicPr>
          <p:cNvPr id="3" name="Picture 2" descr="C:\Documents and Settings\Dell\Escritorio\papel-aluminio-ref1113-59.jpg"/>
          <p:cNvPicPr>
            <a:picLocks noChangeAspect="1" noChangeArrowheads="1"/>
          </p:cNvPicPr>
          <p:nvPr/>
        </p:nvPicPr>
        <p:blipFill>
          <a:blip r:embed="rId3" cstate="print"/>
          <a:srcRect/>
          <a:stretch>
            <a:fillRect/>
          </a:stretch>
        </p:blipFill>
        <p:spPr bwMode="auto">
          <a:xfrm rot="5810079">
            <a:off x="3068259" y="1082829"/>
            <a:ext cx="6520174" cy="4890130"/>
          </a:xfrm>
          <a:prstGeom prst="ellipse">
            <a:avLst/>
          </a:prstGeom>
          <a:noFill/>
        </p:spPr>
      </p:pic>
      <p:pic>
        <p:nvPicPr>
          <p:cNvPr id="15362" name="Picture 2" descr="C:\Documents and Settings\Dell\Escritorio\ZZZ.jpg"/>
          <p:cNvPicPr>
            <a:picLocks noChangeAspect="1" noChangeArrowheads="1"/>
          </p:cNvPicPr>
          <p:nvPr/>
        </p:nvPicPr>
        <p:blipFill>
          <a:blip r:embed="rId4" cstate="print"/>
          <a:srcRect/>
          <a:stretch>
            <a:fillRect/>
          </a:stretch>
        </p:blipFill>
        <p:spPr bwMode="auto">
          <a:xfrm>
            <a:off x="0" y="0"/>
            <a:ext cx="3491880" cy="7053598"/>
          </a:xfrm>
          <a:prstGeom prst="rect">
            <a:avLst/>
          </a:prstGeom>
          <a:noFill/>
        </p:spPr>
      </p:pic>
    </p:spTree>
  </p:cSld>
  <p:clrMapOvr>
    <a:masterClrMapping/>
  </p:clrMapOvr>
  <p:transition spd="slow"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0"/>
            <a:ext cx="9144000" cy="6877050"/>
          </a:xfrm>
          <a:prstGeom prst="rect">
            <a:avLst/>
          </a:prstGeom>
          <a:noFill/>
        </p:spPr>
      </p:pic>
      <p:sp>
        <p:nvSpPr>
          <p:cNvPr id="4" name="3 Rectángulo"/>
          <p:cNvSpPr/>
          <p:nvPr/>
        </p:nvSpPr>
        <p:spPr>
          <a:xfrm>
            <a:off x="1331640" y="117693"/>
            <a:ext cx="6858000" cy="6740307"/>
          </a:xfrm>
          <a:prstGeom prst="rect">
            <a:avLst/>
          </a:prstGeom>
        </p:spPr>
        <p:txBody>
          <a:bodyPr wrap="square">
            <a:spAutoFit/>
          </a:bodyPr>
          <a:lstStyle/>
          <a:p>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El papel de aluminio se utiliza ampliamente en los alimentos, pero en</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la mayoría de los casos se usa incorrectamente.</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dirty="0" smtClean="0"/>
              <a:t/>
            </a:r>
            <a:br>
              <a:rPr lang="es-ES" dirty="0" smtClean="0"/>
            </a:br>
            <a:r>
              <a:rPr lang="es-ES" dirty="0" smtClean="0"/>
              <a:t/>
            </a:r>
            <a:br>
              <a:rPr lang="es-ES" dirty="0" smtClean="0"/>
            </a:br>
            <a:endParaRPr lang="es-VE" dirty="0"/>
          </a:p>
        </p:txBody>
      </p:sp>
    </p:spTree>
  </p:cSld>
  <p:clrMapOvr>
    <a:masterClrMapping/>
  </p:clrMapOvr>
  <p:transition spd="slow" advTm="12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papel-aluminio.jpg"/>
          <p:cNvPicPr>
            <a:picLocks noChangeAspect="1" noChangeArrowheads="1"/>
          </p:cNvPicPr>
          <p:nvPr/>
        </p:nvPicPr>
        <p:blipFill>
          <a:blip r:embed="rId2" cstate="print"/>
          <a:srcRect/>
          <a:stretch>
            <a:fillRect/>
          </a:stretch>
        </p:blipFill>
        <p:spPr bwMode="auto">
          <a:xfrm>
            <a:off x="0" y="-171400"/>
            <a:ext cx="9144000" cy="70294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bocadillo02.jpg"/>
          <p:cNvPicPr>
            <a:picLocks noChangeAspect="1" noChangeArrowheads="1"/>
          </p:cNvPicPr>
          <p:nvPr/>
        </p:nvPicPr>
        <p:blipFill>
          <a:blip r:embed="rId2" cstate="print"/>
          <a:srcRect/>
          <a:stretch>
            <a:fillRect/>
          </a:stretch>
        </p:blipFill>
        <p:spPr bwMode="auto">
          <a:xfrm>
            <a:off x="0" y="0"/>
            <a:ext cx="9144002"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0"/>
            <a:ext cx="9144000" cy="6877050"/>
          </a:xfrm>
          <a:prstGeom prst="rect">
            <a:avLst/>
          </a:prstGeom>
          <a:noFill/>
        </p:spPr>
      </p:pic>
      <p:pic>
        <p:nvPicPr>
          <p:cNvPr id="3075" name="Picture 3" descr="C:\Documents and Settings\Dell\Escritorio\Gold-silver-foil-ktv-hotel-ceiling-background-wallpaper-roll-glitter-vinyl-material-decorative-silver-bars-for_jpg_50x50.jpg"/>
          <p:cNvPicPr>
            <a:picLocks noChangeAspect="1" noChangeArrowheads="1"/>
          </p:cNvPicPr>
          <p:nvPr/>
        </p:nvPicPr>
        <p:blipFill>
          <a:blip r:embed="rId3" cstate="print"/>
          <a:srcRect/>
          <a:stretch>
            <a:fillRect/>
          </a:stretch>
        </p:blipFill>
        <p:spPr bwMode="auto">
          <a:xfrm rot="1665851">
            <a:off x="1393273" y="1042452"/>
            <a:ext cx="4132853" cy="3140968"/>
          </a:xfrm>
          <a:prstGeom prst="rect">
            <a:avLst/>
          </a:prstGeom>
          <a:noFill/>
        </p:spPr>
      </p:pic>
      <p:pic>
        <p:nvPicPr>
          <p:cNvPr id="3" name="Picture 2" descr="C:\Documents and Settings\Dell\Escritorio\9-PAPEL%20ALUMINIO%20COLOR%20AZUL%2033113-500x416.jpg"/>
          <p:cNvPicPr>
            <a:picLocks noChangeAspect="1" noChangeArrowheads="1"/>
          </p:cNvPicPr>
          <p:nvPr/>
        </p:nvPicPr>
        <p:blipFill>
          <a:blip r:embed="rId4" cstate="print"/>
          <a:srcRect l="28889" r="30089"/>
          <a:stretch>
            <a:fillRect/>
          </a:stretch>
        </p:blipFill>
        <p:spPr bwMode="auto">
          <a:xfrm rot="18273279">
            <a:off x="980258" y="3687973"/>
            <a:ext cx="1584176" cy="3212976"/>
          </a:xfrm>
          <a:prstGeom prst="rect">
            <a:avLst/>
          </a:prstGeom>
          <a:noFill/>
        </p:spPr>
      </p:pic>
      <p:pic>
        <p:nvPicPr>
          <p:cNvPr id="4" name="Picture 2" descr="C:\Documents and Settings\Dell\Escritorio\albal-papel-de-aluminio_xl.jpg"/>
          <p:cNvPicPr>
            <a:picLocks noChangeAspect="1" noChangeArrowheads="1"/>
          </p:cNvPicPr>
          <p:nvPr/>
        </p:nvPicPr>
        <p:blipFill>
          <a:blip r:embed="rId5" cstate="print"/>
          <a:srcRect/>
          <a:stretch>
            <a:fillRect/>
          </a:stretch>
        </p:blipFill>
        <p:spPr bwMode="auto">
          <a:xfrm rot="5895028">
            <a:off x="4420192" y="1790422"/>
            <a:ext cx="5940152" cy="2682815"/>
          </a:xfrm>
          <a:prstGeom prst="rect">
            <a:avLst/>
          </a:prstGeom>
          <a:noFill/>
        </p:spPr>
      </p:pic>
      <p:pic>
        <p:nvPicPr>
          <p:cNvPr id="5" name="Picture 2" descr="C:\Documents and Settings\Dell\Escritorio\Aluminio-PapelPlata-FDG.jpg"/>
          <p:cNvPicPr>
            <a:picLocks noChangeAspect="1" noChangeArrowheads="1"/>
          </p:cNvPicPr>
          <p:nvPr/>
        </p:nvPicPr>
        <p:blipFill>
          <a:blip r:embed="rId6" cstate="print"/>
          <a:srcRect/>
          <a:stretch>
            <a:fillRect/>
          </a:stretch>
        </p:blipFill>
        <p:spPr bwMode="auto">
          <a:xfrm>
            <a:off x="3491880" y="4077072"/>
            <a:ext cx="3203848" cy="2513401"/>
          </a:xfrm>
          <a:prstGeom prst="rect">
            <a:avLst/>
          </a:prstGeom>
          <a:noFill/>
        </p:spPr>
      </p:pic>
    </p:spTree>
  </p:cSld>
  <p:clrMapOvr>
    <a:masterClrMapping/>
  </p:clrMapOvr>
  <p:transition spd="slow" advTm="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papel-aluminio-ref1113-5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papel-trasparente-y-de-aluminio.jpg"/>
          <p:cNvPicPr>
            <a:picLocks noChangeAspect="1" noChangeArrowheads="1"/>
          </p:cNvPicPr>
          <p:nvPr/>
        </p:nvPicPr>
        <p:blipFill>
          <a:blip r:embed="rId2" cstate="print"/>
          <a:srcRect/>
          <a:stretch>
            <a:fillRect/>
          </a:stretch>
        </p:blipFill>
        <p:spPr bwMode="auto">
          <a:xfrm>
            <a:off x="0" y="0"/>
            <a:ext cx="9144000" cy="752475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0"/>
            <a:ext cx="9144000" cy="6877050"/>
          </a:xfrm>
          <a:prstGeom prst="rect">
            <a:avLst/>
          </a:prstGeom>
          <a:noFill/>
        </p:spPr>
      </p:pic>
      <p:sp>
        <p:nvSpPr>
          <p:cNvPr id="4" name="3 Rectángulo"/>
          <p:cNvSpPr/>
          <p:nvPr/>
        </p:nvSpPr>
        <p:spPr>
          <a:xfrm>
            <a:off x="1187624" y="620688"/>
            <a:ext cx="6858000" cy="5909310"/>
          </a:xfrm>
          <a:prstGeom prst="rect">
            <a:avLst/>
          </a:prstGeom>
        </p:spPr>
        <p:txBody>
          <a:bodyPr wrap="square">
            <a:spAutoFit/>
          </a:bodyPr>
          <a:lstStyle/>
          <a:p>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Los usuarios tienden a poner la cara brillante hacia fuera, ya que</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deja el aspecto del plato más bonito.</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dirty="0" smtClean="0"/>
              <a:t/>
            </a:r>
            <a:br>
              <a:rPr lang="es-ES" dirty="0" smtClean="0"/>
            </a:br>
            <a:r>
              <a:rPr lang="es-ES" dirty="0" smtClean="0"/>
              <a:t> </a:t>
            </a:r>
            <a:br>
              <a:rPr lang="es-ES" dirty="0" smtClean="0"/>
            </a:br>
            <a:endParaRPr lang="es-VE" dirty="0"/>
          </a:p>
        </p:txBody>
      </p:sp>
    </p:spTree>
  </p:cSld>
  <p:clrMapOvr>
    <a:masterClrMapping/>
  </p:clrMapOvr>
  <p:transition spd="slow" advTm="14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apelaluminio.png"/>
          <p:cNvPicPr>
            <a:picLocks noChangeAspect="1" noChangeArrowheads="1"/>
          </p:cNvPicPr>
          <p:nvPr/>
        </p:nvPicPr>
        <p:blipFill>
          <a:blip r:embed="rId2" cstate="print"/>
          <a:srcRect/>
          <a:stretch>
            <a:fillRect/>
          </a:stretch>
        </p:blipFill>
        <p:spPr bwMode="auto">
          <a:xfrm>
            <a:off x="-252536" y="-52992"/>
            <a:ext cx="9721678" cy="71544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Papel-aluminio-1024x639.jpg"/>
          <p:cNvPicPr>
            <a:picLocks noChangeAspect="1" noChangeArrowheads="1"/>
          </p:cNvPicPr>
          <p:nvPr/>
        </p:nvPicPr>
        <p:blipFill>
          <a:blip r:embed="rId2" cstate="print"/>
          <a:srcRect b="6279"/>
          <a:stretch>
            <a:fillRect/>
          </a:stretch>
        </p:blipFill>
        <p:spPr bwMode="auto">
          <a:xfrm>
            <a:off x="-252536" y="0"/>
            <a:ext cx="9753600"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0"/>
            <a:ext cx="9144000" cy="6877050"/>
          </a:xfrm>
          <a:prstGeom prst="rect">
            <a:avLst/>
          </a:prstGeom>
          <a:noFill/>
        </p:spPr>
      </p:pic>
      <p:sp>
        <p:nvSpPr>
          <p:cNvPr id="4" name="3 Rectángulo"/>
          <p:cNvSpPr/>
          <p:nvPr/>
        </p:nvSpPr>
        <p:spPr>
          <a:xfrm>
            <a:off x="1043608" y="-315416"/>
            <a:ext cx="7920880" cy="7294305"/>
          </a:xfrm>
          <a:prstGeom prst="rect">
            <a:avLst/>
          </a:prstGeom>
        </p:spPr>
        <p:txBody>
          <a:bodyPr wrap="square">
            <a:spAutoFit/>
          </a:bodyPr>
          <a:lstStyle/>
          <a:p>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El lado más brillante es así porque se hace un pulido del aluminio</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para crear una barrera y evitar el contacto directo del aluminio con</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los alimentos.</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dirty="0" smtClean="0"/>
              <a:t/>
            </a:r>
            <a:br>
              <a:rPr lang="es-ES" dirty="0" smtClean="0"/>
            </a:br>
            <a:endParaRPr lang="es-VE" dirty="0"/>
          </a:p>
        </p:txBody>
      </p:sp>
    </p:spTree>
  </p:cSld>
  <p:clrMapOvr>
    <a:masterClrMapping/>
  </p:clrMapOvr>
  <p:transition spd="slow" advTm="1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MM.jpg"/>
          <p:cNvPicPr>
            <a:picLocks noChangeAspect="1" noChangeArrowheads="1"/>
          </p:cNvPicPr>
          <p:nvPr/>
        </p:nvPicPr>
        <p:blipFill>
          <a:blip r:embed="rId2" cstate="print"/>
          <a:srcRect/>
          <a:stretch>
            <a:fillRect/>
          </a:stretch>
        </p:blipFill>
        <p:spPr bwMode="auto">
          <a:xfrm>
            <a:off x="0" y="0"/>
            <a:ext cx="9159484"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mbalajealiment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0"/>
            <a:ext cx="9144000" cy="6877050"/>
          </a:xfrm>
          <a:prstGeom prst="rect">
            <a:avLst/>
          </a:prstGeom>
          <a:noFill/>
        </p:spPr>
      </p:pic>
      <p:sp>
        <p:nvSpPr>
          <p:cNvPr id="4" name="3 Rectángulo"/>
          <p:cNvSpPr/>
          <p:nvPr/>
        </p:nvSpPr>
        <p:spPr>
          <a:xfrm>
            <a:off x="1187624" y="980728"/>
            <a:ext cx="6858000" cy="4801314"/>
          </a:xfrm>
          <a:prstGeom prst="rect">
            <a:avLst/>
          </a:prstGeom>
        </p:spPr>
        <p:txBody>
          <a:bodyPr wrap="square">
            <a:spAutoFit/>
          </a:bodyPr>
          <a:lstStyle/>
          <a:p>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Debemos poner el lado brillante hacia los alimentos y el lado no</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brillante hacia afuera.</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dirty="0" smtClean="0"/>
              <a:t/>
            </a:r>
            <a:br>
              <a:rPr lang="es-ES" dirty="0" smtClean="0"/>
            </a:br>
            <a:endParaRPr lang="es-VE" dirty="0"/>
          </a:p>
        </p:txBody>
      </p:sp>
    </p:spTree>
  </p:cSld>
  <p:clrMapOvr>
    <a:masterClrMapping/>
  </p:clrMapOvr>
  <p:transition spd="slow" advTm="12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ocadillo04.jpg"/>
          <p:cNvPicPr>
            <a:picLocks noChangeAspect="1" noChangeArrowheads="1"/>
          </p:cNvPicPr>
          <p:nvPr/>
        </p:nvPicPr>
        <p:blipFill>
          <a:blip r:embed="rId2" cstate="print"/>
          <a:srcRect/>
          <a:stretch>
            <a:fillRect/>
          </a:stretch>
        </p:blipFill>
        <p:spPr bwMode="auto">
          <a:xfrm>
            <a:off x="-381001" y="0"/>
            <a:ext cx="9525001" cy="714375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eligro-cocinar-alimentos-papel-aluminio.jpg"/>
          <p:cNvPicPr>
            <a:picLocks noChangeAspect="1" noChangeArrowheads="1"/>
          </p:cNvPicPr>
          <p:nvPr/>
        </p:nvPicPr>
        <p:blipFill>
          <a:blip r:embed="rId2" cstate="print"/>
          <a:srcRect/>
          <a:stretch>
            <a:fillRect/>
          </a:stretch>
        </p:blipFill>
        <p:spPr bwMode="auto">
          <a:xfrm>
            <a:off x="-252536" y="0"/>
            <a:ext cx="9649072"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4" name="3 Rectángulo"/>
          <p:cNvSpPr/>
          <p:nvPr/>
        </p:nvSpPr>
        <p:spPr>
          <a:xfrm>
            <a:off x="611560" y="0"/>
            <a:ext cx="7344816" cy="6463308"/>
          </a:xfrm>
          <a:prstGeom prst="rect">
            <a:avLst/>
          </a:prstGeom>
        </p:spPr>
        <p:txBody>
          <a:bodyPr wrap="square">
            <a:spAutoFit/>
          </a:bodyPr>
          <a:lstStyle/>
          <a:p>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Si lo hacemos al revés es decir el no brillante hacia los alimentos,</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el aluminio entrará como un verdugo invisible en lo alimentos</a:t>
            </a:r>
            <a:r>
              <a:rPr lang="es-ES" b="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
            </a:r>
            <a:br>
              <a:rPr lang="es-ES" b="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dirty="0" smtClean="0"/>
              <a:t/>
            </a:r>
            <a:br>
              <a:rPr lang="es-ES" dirty="0" smtClean="0"/>
            </a:br>
            <a:endParaRPr lang="es-VE" dirty="0"/>
          </a:p>
        </p:txBody>
      </p:sp>
    </p:spTree>
  </p:cSld>
  <p:clrMapOvr>
    <a:masterClrMapping/>
  </p:clrMapOvr>
  <p:transition spd="slow" advTm="13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aella_en_papel_de_aluminio.jpg"/>
          <p:cNvPicPr>
            <a:picLocks noChangeAspect="1" noChangeArrowheads="1"/>
          </p:cNvPicPr>
          <p:nvPr/>
        </p:nvPicPr>
        <p:blipFill>
          <a:blip r:embed="rId2" cstate="print"/>
          <a:srcRect/>
          <a:stretch>
            <a:fillRect/>
          </a:stretch>
        </p:blipFill>
        <p:spPr bwMode="auto">
          <a:xfrm>
            <a:off x="0" y="0"/>
            <a:ext cx="9144000" cy="7101408"/>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4997-bis-papel-aluminio340x340.jpg"/>
          <p:cNvPicPr>
            <a:picLocks noChangeAspect="1" noChangeArrowheads="1"/>
          </p:cNvPicPr>
          <p:nvPr/>
        </p:nvPicPr>
        <p:blipFill>
          <a:blip r:embed="rId2" cstate="print"/>
          <a:srcRect/>
          <a:stretch>
            <a:fillRect/>
          </a:stretch>
        </p:blipFill>
        <p:spPr bwMode="auto">
          <a:xfrm>
            <a:off x="0" y="0"/>
            <a:ext cx="9144000" cy="7020272"/>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4" name="3 Rectángulo"/>
          <p:cNvSpPr/>
          <p:nvPr/>
        </p:nvSpPr>
        <p:spPr>
          <a:xfrm>
            <a:off x="827584" y="332656"/>
            <a:ext cx="7560840" cy="6740307"/>
          </a:xfrm>
          <a:prstGeom prst="rect">
            <a:avLst/>
          </a:prstGeom>
        </p:spPr>
        <p:txBody>
          <a:bodyPr wrap="square">
            <a:spAutoFit/>
          </a:bodyPr>
          <a:lstStyle/>
          <a:p>
            <a:r>
              <a:rPr lang="es-ES" b="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
            </a:r>
            <a:br>
              <a:rPr lang="es-ES" b="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Esta protección, el pulido, no está en ambos lados ya que es un</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proceso costoso que haría que la comercialización del aluminio fuera</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inviable.</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dirty="0" smtClean="0"/>
              <a:t/>
            </a:r>
            <a:br>
              <a:rPr lang="es-ES" dirty="0" smtClean="0"/>
            </a:br>
            <a:endParaRPr lang="es-VE" dirty="0"/>
          </a:p>
        </p:txBody>
      </p:sp>
    </p:spTree>
  </p:cSld>
  <p:clrMapOvr>
    <a:masterClrMapping/>
  </p:clrMapOvr>
  <p:transition spd="slow" advTm="1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Peligro-papel-aluminio-cocinar.jpg"/>
          <p:cNvPicPr>
            <a:picLocks noChangeAspect="1" noChangeArrowheads="1"/>
          </p:cNvPicPr>
          <p:nvPr/>
        </p:nvPicPr>
        <p:blipFill>
          <a:blip r:embed="rId2" cstate="print"/>
          <a:srcRect/>
          <a:stretch>
            <a:fillRect/>
          </a:stretch>
        </p:blipFill>
        <p:spPr bwMode="auto">
          <a:xfrm>
            <a:off x="0" y="0"/>
            <a:ext cx="9255094"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4" name="3 Rectángulo"/>
          <p:cNvSpPr/>
          <p:nvPr/>
        </p:nvSpPr>
        <p:spPr>
          <a:xfrm>
            <a:off x="611560" y="0"/>
            <a:ext cx="8280920" cy="5909310"/>
          </a:xfrm>
          <a:prstGeom prst="rect">
            <a:avLst/>
          </a:prstGeom>
        </p:spPr>
        <p:txBody>
          <a:bodyPr wrap="square">
            <a:spAutoFit/>
          </a:bodyPr>
          <a:lstStyle/>
          <a:p>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El aluminio es altamente tóxico y es sin duda responsable de</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complicaciones generales en el funcionamiento de nuestro cuerpo.</a:t>
            </a:r>
            <a:endParaRPr lang="es-VE" sz="5400" b="1" i="1" dirty="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endParaRPr>
          </a:p>
        </p:txBody>
      </p:sp>
    </p:spTree>
  </p:cSld>
  <p:clrMapOvr>
    <a:masterClrMapping/>
  </p:clrMapOvr>
  <p:transition spd="slow" advTm="15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pic21.jpg"/>
          <p:cNvPicPr>
            <a:picLocks noChangeAspect="1" noChangeArrowheads="1"/>
          </p:cNvPicPr>
          <p:nvPr/>
        </p:nvPicPr>
        <p:blipFill>
          <a:blip r:embed="rId2" cstate="print"/>
          <a:srcRect/>
          <a:stretch>
            <a:fillRect/>
          </a:stretch>
        </p:blipFill>
        <p:spPr bwMode="auto">
          <a:xfrm>
            <a:off x="0" y="-1114425"/>
            <a:ext cx="9468544" cy="7972425"/>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4" name="3 Rectángulo"/>
          <p:cNvSpPr/>
          <p:nvPr/>
        </p:nvSpPr>
        <p:spPr>
          <a:xfrm>
            <a:off x="611560" y="0"/>
            <a:ext cx="8208912" cy="6832640"/>
          </a:xfrm>
          <a:prstGeom prst="rect">
            <a:avLst/>
          </a:prstGeom>
        </p:spPr>
        <p:txBody>
          <a:bodyPr wrap="square">
            <a:spAutoFit/>
          </a:bodyPr>
          <a:lstStyle/>
          <a:p>
            <a:r>
              <a:rPr lang="es-ES" sz="5400" b="1" i="1" dirty="0" smtClean="0"/>
              <a:t/>
            </a:r>
            <a:br>
              <a:rPr lang="es-ES" sz="5400" b="1" i="1" dirty="0" smtClean="0"/>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puede ser un factor de la enfermedad de Alzheimer, fomentando su</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aparición temprana.</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
            </a:r>
            <a:b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br>
            <a:r>
              <a:rPr lang="es-ES" sz="6000" b="1" dirty="0" smtClean="0">
                <a:ln w="18000">
                  <a:solidFill>
                    <a:schemeClr val="accent2">
                      <a:satMod val="140000"/>
                    </a:schemeClr>
                  </a:solidFill>
                  <a:prstDash val="solid"/>
                  <a:miter lim="800000"/>
                </a:ln>
                <a:solidFill>
                  <a:srgbClr val="7AF892"/>
                </a:solidFill>
                <a:effectLst>
                  <a:outerShdw blurRad="25500" dist="23000" dir="7020000" algn="tl">
                    <a:srgbClr val="000000">
                      <a:alpha val="50000"/>
                    </a:srgbClr>
                  </a:outerShdw>
                </a:effectLst>
                <a:latin typeface="Agency FB" pitchFamily="34" charset="0"/>
              </a:rPr>
              <a:t>PROTÉGETE A TÍ Y A TU FAMILIA </a:t>
            </a:r>
            <a:r>
              <a:rPr lang="es-ES" sz="5400" b="1" i="1" dirty="0" smtClean="0"/>
              <a:t/>
            </a:r>
            <a:br>
              <a:rPr lang="es-ES" sz="5400" b="1" i="1" dirty="0" smtClean="0"/>
            </a:br>
            <a:endParaRPr lang="es-VE" sz="5400" b="1" i="1" dirty="0"/>
          </a:p>
        </p:txBody>
      </p:sp>
    </p:spTree>
  </p:cSld>
  <p:clrMapOvr>
    <a:masterClrMapping/>
  </p:clrMapOvr>
  <p:transition spd="slow" advTm="1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jaula-faraday.jpg"/>
          <p:cNvPicPr>
            <a:picLocks noChangeAspect="1" noChangeArrowheads="1"/>
          </p:cNvPicPr>
          <p:nvPr/>
        </p:nvPicPr>
        <p:blipFill>
          <a:blip r:embed="rId2" cstate="print"/>
          <a:srcRect/>
          <a:stretch>
            <a:fillRect/>
          </a:stretch>
        </p:blipFill>
        <p:spPr bwMode="auto">
          <a:xfrm>
            <a:off x="-325323" y="-243407"/>
            <a:ext cx="9865876" cy="7381662"/>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wpid-clipimage010thumb25255B1525255D.jpg"/>
          <p:cNvPicPr>
            <a:picLocks noChangeAspect="1" noChangeArrowheads="1"/>
          </p:cNvPicPr>
          <p:nvPr/>
        </p:nvPicPr>
        <p:blipFill>
          <a:blip r:embed="rId2" cstate="print"/>
          <a:srcRect/>
          <a:stretch>
            <a:fillRect/>
          </a:stretch>
        </p:blipFill>
        <p:spPr bwMode="auto">
          <a:xfrm>
            <a:off x="0" y="0"/>
            <a:ext cx="9684568" cy="6941868"/>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2" name="1 Rectángulo"/>
          <p:cNvSpPr/>
          <p:nvPr/>
        </p:nvSpPr>
        <p:spPr>
          <a:xfrm>
            <a:off x="1259632" y="692696"/>
            <a:ext cx="7128792" cy="5447645"/>
          </a:xfrm>
          <a:prstGeom prst="rect">
            <a:avLst/>
          </a:prstGeom>
        </p:spPr>
        <p:txBody>
          <a:bodyPr wrap="square">
            <a:spAutoFit/>
          </a:bodyPr>
          <a:lstStyle/>
          <a:p>
            <a:r>
              <a:rPr lang="es-ES" sz="2800" b="1" i="1" dirty="0" smtClean="0"/>
              <a:t>El papel de aluminio es tóxico por su lado mate</a:t>
            </a:r>
          </a:p>
          <a:p>
            <a:r>
              <a:rPr lang="es-ES" sz="2000" b="1" i="1" dirty="0" smtClean="0"/>
              <a:t>Hace un par de meses me llegó una información a través de las redes sociales relativa al papel de aluminio, también llamado papel albal, utilizado con frecuencia en la cocina y como embalaje alimenticio.</a:t>
            </a:r>
            <a:br>
              <a:rPr lang="es-ES" sz="2000" b="1" i="1" dirty="0" smtClean="0"/>
            </a:br>
            <a:r>
              <a:rPr lang="es-ES" sz="2000" b="1" i="1" dirty="0" smtClean="0"/>
              <a:t>El mensaje afirma que la cara mate del papel de aluminio (también llamado papel albal) desprende partículas de aluminio, las cuales según afirma el mensaje, al ser extremadamente nocivas ponen en riesgo nuestra salud y debemos por lo tanto protegernos, poniendo en contacto con los alimentos siempre la cara pulida y brillante de la hoja de papel albal y no la opuesta.</a:t>
            </a:r>
          </a:p>
          <a:p>
            <a:r>
              <a:rPr lang="es-ES" sz="2000" b="1" i="1" dirty="0" smtClean="0"/>
              <a:t>Uso del papel de aluminio: el origen de la información</a:t>
            </a:r>
          </a:p>
          <a:p>
            <a:r>
              <a:rPr lang="es-ES" sz="2000" b="1" i="1" dirty="0" smtClean="0"/>
              <a:t>Los mensajes más antiguos en castellano sobre este tema son de febrero 2014, en cambio existe una versión portuguesa del artículo con mayor contenido por lo cual podemos con gran seguridad afirmar que la información ha sido traducida del portugués a la lengua de Cervantes. </a:t>
            </a:r>
            <a:endParaRPr lang="es-ES" sz="2000" b="1" i="1" dirty="0"/>
          </a:p>
        </p:txBody>
      </p:sp>
    </p:spTree>
  </p:cSld>
  <p:clrMapOvr>
    <a:masterClrMapping/>
  </p:clrMapOvr>
  <p:transition spd="slow" advTm="5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apelalbal.jpg"/>
          <p:cNvPicPr>
            <a:picLocks noChangeAspect="1" noChangeArrowheads="1"/>
          </p:cNvPicPr>
          <p:nvPr/>
        </p:nvPicPr>
        <p:blipFill>
          <a:blip r:embed="rId2" cstate="print"/>
          <a:srcRect l="6978" t="5695" r="6955" b="23120"/>
          <a:stretch>
            <a:fillRect/>
          </a:stretch>
        </p:blipFill>
        <p:spPr bwMode="auto">
          <a:xfrm>
            <a:off x="0" y="0"/>
            <a:ext cx="9231222"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8340398sndwichdejamnyquesoenvueltoenpapeldealumini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14000">
    <p:wheel spokes="8"/>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Ecologiablog_cheeseburguer.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12000">
    <p:wheel spokes="8"/>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5" name="4 Triángulo isósceles"/>
          <p:cNvSpPr/>
          <p:nvPr/>
        </p:nvSpPr>
        <p:spPr>
          <a:xfrm rot="4548080">
            <a:off x="2001044" y="2695775"/>
            <a:ext cx="7452320" cy="2428875"/>
          </a:xfrm>
          <a:prstGeom prst="triangle">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323528" y="620688"/>
            <a:ext cx="6336704" cy="2428875"/>
          </a:xfrm>
          <a:prstGeom prst="triangle">
            <a:avLst/>
          </a:prstGeom>
          <a:solidFill>
            <a:srgbClr val="7AF8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7" name="6 Triángulo isósceles"/>
          <p:cNvSpPr/>
          <p:nvPr/>
        </p:nvSpPr>
        <p:spPr>
          <a:xfrm rot="16548877">
            <a:off x="-2832352" y="2543949"/>
            <a:ext cx="7308304" cy="2428875"/>
          </a:xfrm>
          <a:prstGeom prs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2450263">
            <a:off x="2020910" y="2694080"/>
            <a:ext cx="9144000" cy="2428875"/>
          </a:xfrm>
          <a:prstGeom prst="triangle">
            <a:avLst/>
          </a:prstGeom>
          <a:solidFill>
            <a:srgbClr val="00B0F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00B0F0"/>
              </a:solidFill>
            </a:endParaRPr>
          </a:p>
        </p:txBody>
      </p:sp>
      <p:sp>
        <p:nvSpPr>
          <p:cNvPr id="9" name="8 Triángulo isósceles"/>
          <p:cNvSpPr/>
          <p:nvPr/>
        </p:nvSpPr>
        <p:spPr>
          <a:xfrm>
            <a:off x="-252536" y="3429000"/>
            <a:ext cx="9144000" cy="2428875"/>
          </a:xfrm>
          <a:prstGeom prst="triangle">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a:off x="0" y="2708920"/>
            <a:ext cx="9144000" cy="2428875"/>
          </a:xfrm>
          <a:prstGeom prst="triangle">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rot="5400000">
            <a:off x="-729779" y="2682107"/>
            <a:ext cx="9144000" cy="2428875"/>
          </a:xfrm>
          <a:prstGeom prst="triangle">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3131840" y="620688"/>
            <a:ext cx="7559824" cy="2428875"/>
          </a:xfrm>
          <a:prstGeom prst="triangle">
            <a:avLst/>
          </a:prstGeom>
          <a:solidFill>
            <a:schemeClr val="accent3">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 name="Picture 2" descr="C:\Documents and Settings\Dell\Escritorio\cocinitas 2.jpg"/>
          <p:cNvPicPr>
            <a:picLocks noChangeAspect="1" noChangeArrowheads="1"/>
          </p:cNvPicPr>
          <p:nvPr/>
        </p:nvPicPr>
        <p:blipFill>
          <a:blip r:embed="rId3" cstate="print"/>
          <a:srcRect/>
          <a:stretch>
            <a:fillRect/>
          </a:stretch>
        </p:blipFill>
        <p:spPr bwMode="auto">
          <a:xfrm>
            <a:off x="251520" y="1052736"/>
            <a:ext cx="8572783" cy="4822190"/>
          </a:xfrm>
          <a:prstGeom prst="rect">
            <a:avLst/>
          </a:prstGeom>
          <a:noFill/>
        </p:spPr>
      </p:pic>
    </p:spTree>
  </p:cSld>
  <p:clrMapOvr>
    <a:masterClrMapping/>
  </p:clrMapOvr>
  <p:transition spd="slow" advTm="9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54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54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54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5400000">
                                      <p:cBhvr>
                                        <p:cTn id="12" dur="3000" fill="hold"/>
                                        <p:tgtEl>
                                          <p:spTgt spid="8"/>
                                        </p:tgtEl>
                                        <p:attrNameLst>
                                          <p:attrName>r</p:attrName>
                                        </p:attrNameLst>
                                      </p:cBhvr>
                                    </p:animRot>
                                  </p:childTnLst>
                                </p:cTn>
                              </p:par>
                              <p:par>
                                <p:cTn id="13" presetID="8" presetClass="emph" presetSubtype="0" fill="hold" nodeType="withEffect">
                                  <p:stCondLst>
                                    <p:cond delay="0"/>
                                  </p:stCondLst>
                                  <p:childTnLst>
                                    <p:animRot by="5400000">
                                      <p:cBhvr>
                                        <p:cTn id="14" dur="3000" fill="hold"/>
                                        <p:tgtEl>
                                          <p:spTgt spid="9"/>
                                        </p:tgtEl>
                                        <p:attrNameLst>
                                          <p:attrName>r</p:attrName>
                                        </p:attrNameLst>
                                      </p:cBhvr>
                                    </p:animRot>
                                  </p:childTnLst>
                                </p:cTn>
                              </p:par>
                              <p:par>
                                <p:cTn id="15" presetID="8" presetClass="emph" presetSubtype="0" fill="hold" nodeType="withEffect">
                                  <p:stCondLst>
                                    <p:cond delay="0"/>
                                  </p:stCondLst>
                                  <p:childTnLst>
                                    <p:animRot by="5400000">
                                      <p:cBhvr>
                                        <p:cTn id="16" dur="3000" fill="hold"/>
                                        <p:tgtEl>
                                          <p:spTgt spid="10"/>
                                        </p:tgtEl>
                                        <p:attrNameLst>
                                          <p:attrName>r</p:attrName>
                                        </p:attrNameLst>
                                      </p:cBhvr>
                                    </p:animRot>
                                  </p:childTnLst>
                                </p:cTn>
                              </p:par>
                              <p:par>
                                <p:cTn id="17" presetID="8" presetClass="emph" presetSubtype="0" fill="hold" nodeType="withEffect">
                                  <p:stCondLst>
                                    <p:cond delay="0"/>
                                  </p:stCondLst>
                                  <p:childTnLst>
                                    <p:animRot by="54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5400000">
                                      <p:cBhvr>
                                        <p:cTn id="20" dur="3000" fill="hold"/>
                                        <p:tgtEl>
                                          <p:spTgt spid="12"/>
                                        </p:tgtEl>
                                        <p:attrNameLst>
                                          <p:attrName>r</p:attrName>
                                        </p:attrNameLst>
                                      </p:cBhvr>
                                    </p:animRot>
                                  </p:childTnLst>
                                </p:cTn>
                              </p:par>
                            </p:childTnLst>
                          </p:cTn>
                        </p:par>
                        <p:par>
                          <p:cTn id="21" fill="hold">
                            <p:stCondLst>
                              <p:cond delay="3000"/>
                            </p:stCondLst>
                            <p:childTnLst>
                              <p:par>
                                <p:cTn id="22" presetID="35" presetClass="exit" presetSubtype="0" fill="hold" nodeType="afterEffect">
                                  <p:stCondLst>
                                    <p:cond delay="0"/>
                                  </p:stCondLst>
                                  <p:childTnLst>
                                    <p:animEffect transition="out" filter="fade">
                                      <p:cBhvr>
                                        <p:cTn id="23" dur="6000"/>
                                        <p:tgtEl>
                                          <p:spTgt spid="5"/>
                                        </p:tgtEl>
                                      </p:cBhvr>
                                    </p:animEffect>
                                    <p:anim calcmode="lin" valueType="num">
                                      <p:cBhvr>
                                        <p:cTn id="24" dur="6000"/>
                                        <p:tgtEl>
                                          <p:spTgt spid="5"/>
                                        </p:tgtEl>
                                        <p:attrNameLst>
                                          <p:attrName>style.rotation</p:attrName>
                                        </p:attrNameLst>
                                      </p:cBhvr>
                                      <p:tavLst>
                                        <p:tav tm="0">
                                          <p:val>
                                            <p:fltVal val="0"/>
                                          </p:val>
                                        </p:tav>
                                        <p:tav tm="100000">
                                          <p:val>
                                            <p:fltVal val="720"/>
                                          </p:val>
                                        </p:tav>
                                      </p:tavLst>
                                    </p:anim>
                                    <p:anim calcmode="lin" valueType="num">
                                      <p:cBhvr>
                                        <p:cTn id="25" dur="6000"/>
                                        <p:tgtEl>
                                          <p:spTgt spid="5"/>
                                        </p:tgtEl>
                                        <p:attrNameLst>
                                          <p:attrName>ppt_h</p:attrName>
                                        </p:attrNameLst>
                                      </p:cBhvr>
                                      <p:tavLst>
                                        <p:tav tm="0">
                                          <p:val>
                                            <p:strVal val="ppt_h"/>
                                          </p:val>
                                        </p:tav>
                                        <p:tav tm="100000">
                                          <p:val>
                                            <p:fltVal val="0"/>
                                          </p:val>
                                        </p:tav>
                                      </p:tavLst>
                                    </p:anim>
                                    <p:anim calcmode="lin" valueType="num">
                                      <p:cBhvr>
                                        <p:cTn id="26" dur="6000"/>
                                        <p:tgtEl>
                                          <p:spTgt spid="5"/>
                                        </p:tgtEl>
                                        <p:attrNameLst>
                                          <p:attrName>ppt_w</p:attrName>
                                        </p:attrNameLst>
                                      </p:cBhvr>
                                      <p:tavLst>
                                        <p:tav tm="0">
                                          <p:val>
                                            <p:strVal val="ppt_w"/>
                                          </p:val>
                                        </p:tav>
                                        <p:tav tm="100000">
                                          <p:val>
                                            <p:fltVal val="0"/>
                                          </p:val>
                                        </p:tav>
                                      </p:tavLst>
                                    </p:anim>
                                    <p:set>
                                      <p:cBhvr>
                                        <p:cTn id="27" dur="1" fill="hold">
                                          <p:stCondLst>
                                            <p:cond delay="5999"/>
                                          </p:stCondLst>
                                        </p:cTn>
                                        <p:tgtEl>
                                          <p:spTgt spid="5"/>
                                        </p:tgtEl>
                                        <p:attrNameLst>
                                          <p:attrName>style.visibility</p:attrName>
                                        </p:attrNameLst>
                                      </p:cBhvr>
                                      <p:to>
                                        <p:strVal val="hidden"/>
                                      </p:to>
                                    </p:set>
                                  </p:childTnLst>
                                </p:cTn>
                              </p:par>
                              <p:par>
                                <p:cTn id="28" presetID="35" presetClass="exit" presetSubtype="0" fill="hold" nodeType="withEffect">
                                  <p:stCondLst>
                                    <p:cond delay="0"/>
                                  </p:stCondLst>
                                  <p:childTnLst>
                                    <p:animEffect transition="out" filter="fade">
                                      <p:cBhvr>
                                        <p:cTn id="29" dur="6000"/>
                                        <p:tgtEl>
                                          <p:spTgt spid="6"/>
                                        </p:tgtEl>
                                      </p:cBhvr>
                                    </p:animEffect>
                                    <p:anim calcmode="lin" valueType="num">
                                      <p:cBhvr>
                                        <p:cTn id="30" dur="6000"/>
                                        <p:tgtEl>
                                          <p:spTgt spid="6"/>
                                        </p:tgtEl>
                                        <p:attrNameLst>
                                          <p:attrName>style.rotation</p:attrName>
                                        </p:attrNameLst>
                                      </p:cBhvr>
                                      <p:tavLst>
                                        <p:tav tm="0">
                                          <p:val>
                                            <p:fltVal val="0"/>
                                          </p:val>
                                        </p:tav>
                                        <p:tav tm="100000">
                                          <p:val>
                                            <p:fltVal val="720"/>
                                          </p:val>
                                        </p:tav>
                                      </p:tavLst>
                                    </p:anim>
                                    <p:anim calcmode="lin" valueType="num">
                                      <p:cBhvr>
                                        <p:cTn id="31" dur="6000"/>
                                        <p:tgtEl>
                                          <p:spTgt spid="6"/>
                                        </p:tgtEl>
                                        <p:attrNameLst>
                                          <p:attrName>ppt_h</p:attrName>
                                        </p:attrNameLst>
                                      </p:cBhvr>
                                      <p:tavLst>
                                        <p:tav tm="0">
                                          <p:val>
                                            <p:strVal val="ppt_h"/>
                                          </p:val>
                                        </p:tav>
                                        <p:tav tm="100000">
                                          <p:val>
                                            <p:fltVal val="0"/>
                                          </p:val>
                                        </p:tav>
                                      </p:tavLst>
                                    </p:anim>
                                    <p:anim calcmode="lin" valueType="num">
                                      <p:cBhvr>
                                        <p:cTn id="32" dur="6000"/>
                                        <p:tgtEl>
                                          <p:spTgt spid="6"/>
                                        </p:tgtEl>
                                        <p:attrNameLst>
                                          <p:attrName>ppt_w</p:attrName>
                                        </p:attrNameLst>
                                      </p:cBhvr>
                                      <p:tavLst>
                                        <p:tav tm="0">
                                          <p:val>
                                            <p:strVal val="ppt_w"/>
                                          </p:val>
                                        </p:tav>
                                        <p:tav tm="100000">
                                          <p:val>
                                            <p:fltVal val="0"/>
                                          </p:val>
                                        </p:tav>
                                      </p:tavLst>
                                    </p:anim>
                                    <p:set>
                                      <p:cBhvr>
                                        <p:cTn id="33" dur="1" fill="hold">
                                          <p:stCondLst>
                                            <p:cond delay="5999"/>
                                          </p:stCondLst>
                                        </p:cTn>
                                        <p:tgtEl>
                                          <p:spTgt spid="6"/>
                                        </p:tgtEl>
                                        <p:attrNameLst>
                                          <p:attrName>style.visibility</p:attrName>
                                        </p:attrNameLst>
                                      </p:cBhvr>
                                      <p:to>
                                        <p:strVal val="hidden"/>
                                      </p:to>
                                    </p:set>
                                  </p:childTnLst>
                                </p:cTn>
                              </p:par>
                              <p:par>
                                <p:cTn id="34" presetID="35" presetClass="exit" presetSubtype="0" fill="hold" nodeType="withEffect">
                                  <p:stCondLst>
                                    <p:cond delay="0"/>
                                  </p:stCondLst>
                                  <p:childTnLst>
                                    <p:animEffect transition="out" filter="fade">
                                      <p:cBhvr>
                                        <p:cTn id="35" dur="6000"/>
                                        <p:tgtEl>
                                          <p:spTgt spid="7"/>
                                        </p:tgtEl>
                                      </p:cBhvr>
                                    </p:animEffect>
                                    <p:anim calcmode="lin" valueType="num">
                                      <p:cBhvr>
                                        <p:cTn id="36" dur="6000"/>
                                        <p:tgtEl>
                                          <p:spTgt spid="7"/>
                                        </p:tgtEl>
                                        <p:attrNameLst>
                                          <p:attrName>style.rotation</p:attrName>
                                        </p:attrNameLst>
                                      </p:cBhvr>
                                      <p:tavLst>
                                        <p:tav tm="0">
                                          <p:val>
                                            <p:fltVal val="0"/>
                                          </p:val>
                                        </p:tav>
                                        <p:tav tm="100000">
                                          <p:val>
                                            <p:fltVal val="720"/>
                                          </p:val>
                                        </p:tav>
                                      </p:tavLst>
                                    </p:anim>
                                    <p:anim calcmode="lin" valueType="num">
                                      <p:cBhvr>
                                        <p:cTn id="37" dur="6000"/>
                                        <p:tgtEl>
                                          <p:spTgt spid="7"/>
                                        </p:tgtEl>
                                        <p:attrNameLst>
                                          <p:attrName>ppt_h</p:attrName>
                                        </p:attrNameLst>
                                      </p:cBhvr>
                                      <p:tavLst>
                                        <p:tav tm="0">
                                          <p:val>
                                            <p:strVal val="ppt_h"/>
                                          </p:val>
                                        </p:tav>
                                        <p:tav tm="100000">
                                          <p:val>
                                            <p:fltVal val="0"/>
                                          </p:val>
                                        </p:tav>
                                      </p:tavLst>
                                    </p:anim>
                                    <p:anim calcmode="lin" valueType="num">
                                      <p:cBhvr>
                                        <p:cTn id="38" dur="6000"/>
                                        <p:tgtEl>
                                          <p:spTgt spid="7"/>
                                        </p:tgtEl>
                                        <p:attrNameLst>
                                          <p:attrName>ppt_w</p:attrName>
                                        </p:attrNameLst>
                                      </p:cBhvr>
                                      <p:tavLst>
                                        <p:tav tm="0">
                                          <p:val>
                                            <p:strVal val="ppt_w"/>
                                          </p:val>
                                        </p:tav>
                                        <p:tav tm="100000">
                                          <p:val>
                                            <p:fltVal val="0"/>
                                          </p:val>
                                        </p:tav>
                                      </p:tavLst>
                                    </p:anim>
                                    <p:set>
                                      <p:cBhvr>
                                        <p:cTn id="39" dur="1" fill="hold">
                                          <p:stCondLst>
                                            <p:cond delay="5999"/>
                                          </p:stCondLst>
                                        </p:cTn>
                                        <p:tgtEl>
                                          <p:spTgt spid="7"/>
                                        </p:tgtEl>
                                        <p:attrNameLst>
                                          <p:attrName>style.visibility</p:attrName>
                                        </p:attrNameLst>
                                      </p:cBhvr>
                                      <p:to>
                                        <p:strVal val="hidden"/>
                                      </p:to>
                                    </p:set>
                                  </p:childTnLst>
                                </p:cTn>
                              </p:par>
                              <p:par>
                                <p:cTn id="40" presetID="35" presetClass="exit" presetSubtype="0" fill="hold" nodeType="withEffect">
                                  <p:stCondLst>
                                    <p:cond delay="0"/>
                                  </p:stCondLst>
                                  <p:childTnLst>
                                    <p:animEffect transition="out" filter="fade">
                                      <p:cBhvr>
                                        <p:cTn id="41" dur="6000"/>
                                        <p:tgtEl>
                                          <p:spTgt spid="8"/>
                                        </p:tgtEl>
                                      </p:cBhvr>
                                    </p:animEffect>
                                    <p:anim calcmode="lin" valueType="num">
                                      <p:cBhvr>
                                        <p:cTn id="42" dur="6000"/>
                                        <p:tgtEl>
                                          <p:spTgt spid="8"/>
                                        </p:tgtEl>
                                        <p:attrNameLst>
                                          <p:attrName>style.rotation</p:attrName>
                                        </p:attrNameLst>
                                      </p:cBhvr>
                                      <p:tavLst>
                                        <p:tav tm="0">
                                          <p:val>
                                            <p:fltVal val="0"/>
                                          </p:val>
                                        </p:tav>
                                        <p:tav tm="100000">
                                          <p:val>
                                            <p:fltVal val="720"/>
                                          </p:val>
                                        </p:tav>
                                      </p:tavLst>
                                    </p:anim>
                                    <p:anim calcmode="lin" valueType="num">
                                      <p:cBhvr>
                                        <p:cTn id="43" dur="6000"/>
                                        <p:tgtEl>
                                          <p:spTgt spid="8"/>
                                        </p:tgtEl>
                                        <p:attrNameLst>
                                          <p:attrName>ppt_h</p:attrName>
                                        </p:attrNameLst>
                                      </p:cBhvr>
                                      <p:tavLst>
                                        <p:tav tm="0">
                                          <p:val>
                                            <p:strVal val="ppt_h"/>
                                          </p:val>
                                        </p:tav>
                                        <p:tav tm="100000">
                                          <p:val>
                                            <p:fltVal val="0"/>
                                          </p:val>
                                        </p:tav>
                                      </p:tavLst>
                                    </p:anim>
                                    <p:anim calcmode="lin" valueType="num">
                                      <p:cBhvr>
                                        <p:cTn id="44" dur="6000"/>
                                        <p:tgtEl>
                                          <p:spTgt spid="8"/>
                                        </p:tgtEl>
                                        <p:attrNameLst>
                                          <p:attrName>ppt_w</p:attrName>
                                        </p:attrNameLst>
                                      </p:cBhvr>
                                      <p:tavLst>
                                        <p:tav tm="0">
                                          <p:val>
                                            <p:strVal val="ppt_w"/>
                                          </p:val>
                                        </p:tav>
                                        <p:tav tm="100000">
                                          <p:val>
                                            <p:fltVal val="0"/>
                                          </p:val>
                                        </p:tav>
                                      </p:tavLst>
                                    </p:anim>
                                    <p:set>
                                      <p:cBhvr>
                                        <p:cTn id="45" dur="1" fill="hold">
                                          <p:stCondLst>
                                            <p:cond delay="5999"/>
                                          </p:stCondLst>
                                        </p:cTn>
                                        <p:tgtEl>
                                          <p:spTgt spid="8"/>
                                        </p:tgtEl>
                                        <p:attrNameLst>
                                          <p:attrName>style.visibility</p:attrName>
                                        </p:attrNameLst>
                                      </p:cBhvr>
                                      <p:to>
                                        <p:strVal val="hidden"/>
                                      </p:to>
                                    </p:set>
                                  </p:childTnLst>
                                </p:cTn>
                              </p:par>
                              <p:par>
                                <p:cTn id="46" presetID="35" presetClass="exit" presetSubtype="0" fill="hold" nodeType="withEffect">
                                  <p:stCondLst>
                                    <p:cond delay="0"/>
                                  </p:stCondLst>
                                  <p:childTnLst>
                                    <p:animEffect transition="out" filter="fade">
                                      <p:cBhvr>
                                        <p:cTn id="47" dur="6000"/>
                                        <p:tgtEl>
                                          <p:spTgt spid="9"/>
                                        </p:tgtEl>
                                      </p:cBhvr>
                                    </p:animEffect>
                                    <p:anim calcmode="lin" valueType="num">
                                      <p:cBhvr>
                                        <p:cTn id="48" dur="6000"/>
                                        <p:tgtEl>
                                          <p:spTgt spid="9"/>
                                        </p:tgtEl>
                                        <p:attrNameLst>
                                          <p:attrName>style.rotation</p:attrName>
                                        </p:attrNameLst>
                                      </p:cBhvr>
                                      <p:tavLst>
                                        <p:tav tm="0">
                                          <p:val>
                                            <p:fltVal val="0"/>
                                          </p:val>
                                        </p:tav>
                                        <p:tav tm="100000">
                                          <p:val>
                                            <p:fltVal val="720"/>
                                          </p:val>
                                        </p:tav>
                                      </p:tavLst>
                                    </p:anim>
                                    <p:anim calcmode="lin" valueType="num">
                                      <p:cBhvr>
                                        <p:cTn id="49" dur="6000"/>
                                        <p:tgtEl>
                                          <p:spTgt spid="9"/>
                                        </p:tgtEl>
                                        <p:attrNameLst>
                                          <p:attrName>ppt_h</p:attrName>
                                        </p:attrNameLst>
                                      </p:cBhvr>
                                      <p:tavLst>
                                        <p:tav tm="0">
                                          <p:val>
                                            <p:strVal val="ppt_h"/>
                                          </p:val>
                                        </p:tav>
                                        <p:tav tm="100000">
                                          <p:val>
                                            <p:fltVal val="0"/>
                                          </p:val>
                                        </p:tav>
                                      </p:tavLst>
                                    </p:anim>
                                    <p:anim calcmode="lin" valueType="num">
                                      <p:cBhvr>
                                        <p:cTn id="50" dur="6000"/>
                                        <p:tgtEl>
                                          <p:spTgt spid="9"/>
                                        </p:tgtEl>
                                        <p:attrNameLst>
                                          <p:attrName>ppt_w</p:attrName>
                                        </p:attrNameLst>
                                      </p:cBhvr>
                                      <p:tavLst>
                                        <p:tav tm="0">
                                          <p:val>
                                            <p:strVal val="ppt_w"/>
                                          </p:val>
                                        </p:tav>
                                        <p:tav tm="100000">
                                          <p:val>
                                            <p:fltVal val="0"/>
                                          </p:val>
                                        </p:tav>
                                      </p:tavLst>
                                    </p:anim>
                                    <p:set>
                                      <p:cBhvr>
                                        <p:cTn id="51" dur="1" fill="hold">
                                          <p:stCondLst>
                                            <p:cond delay="5999"/>
                                          </p:stCondLst>
                                        </p:cTn>
                                        <p:tgtEl>
                                          <p:spTgt spid="9"/>
                                        </p:tgtEl>
                                        <p:attrNameLst>
                                          <p:attrName>style.visibility</p:attrName>
                                        </p:attrNameLst>
                                      </p:cBhvr>
                                      <p:to>
                                        <p:strVal val="hidden"/>
                                      </p:to>
                                    </p:set>
                                  </p:childTnLst>
                                </p:cTn>
                              </p:par>
                              <p:par>
                                <p:cTn id="52" presetID="35" presetClass="exit" presetSubtype="0" fill="hold" nodeType="withEffect">
                                  <p:stCondLst>
                                    <p:cond delay="0"/>
                                  </p:stCondLst>
                                  <p:childTnLst>
                                    <p:animEffect transition="out" filter="fade">
                                      <p:cBhvr>
                                        <p:cTn id="53" dur="6000"/>
                                        <p:tgtEl>
                                          <p:spTgt spid="10"/>
                                        </p:tgtEl>
                                      </p:cBhvr>
                                    </p:animEffect>
                                    <p:anim calcmode="lin" valueType="num">
                                      <p:cBhvr>
                                        <p:cTn id="54" dur="6000"/>
                                        <p:tgtEl>
                                          <p:spTgt spid="10"/>
                                        </p:tgtEl>
                                        <p:attrNameLst>
                                          <p:attrName>style.rotation</p:attrName>
                                        </p:attrNameLst>
                                      </p:cBhvr>
                                      <p:tavLst>
                                        <p:tav tm="0">
                                          <p:val>
                                            <p:fltVal val="0"/>
                                          </p:val>
                                        </p:tav>
                                        <p:tav tm="100000">
                                          <p:val>
                                            <p:fltVal val="720"/>
                                          </p:val>
                                        </p:tav>
                                      </p:tavLst>
                                    </p:anim>
                                    <p:anim calcmode="lin" valueType="num">
                                      <p:cBhvr>
                                        <p:cTn id="55" dur="6000"/>
                                        <p:tgtEl>
                                          <p:spTgt spid="10"/>
                                        </p:tgtEl>
                                        <p:attrNameLst>
                                          <p:attrName>ppt_h</p:attrName>
                                        </p:attrNameLst>
                                      </p:cBhvr>
                                      <p:tavLst>
                                        <p:tav tm="0">
                                          <p:val>
                                            <p:strVal val="ppt_h"/>
                                          </p:val>
                                        </p:tav>
                                        <p:tav tm="100000">
                                          <p:val>
                                            <p:fltVal val="0"/>
                                          </p:val>
                                        </p:tav>
                                      </p:tavLst>
                                    </p:anim>
                                    <p:anim calcmode="lin" valueType="num">
                                      <p:cBhvr>
                                        <p:cTn id="56" dur="6000"/>
                                        <p:tgtEl>
                                          <p:spTgt spid="10"/>
                                        </p:tgtEl>
                                        <p:attrNameLst>
                                          <p:attrName>ppt_w</p:attrName>
                                        </p:attrNameLst>
                                      </p:cBhvr>
                                      <p:tavLst>
                                        <p:tav tm="0">
                                          <p:val>
                                            <p:strVal val="ppt_w"/>
                                          </p:val>
                                        </p:tav>
                                        <p:tav tm="100000">
                                          <p:val>
                                            <p:fltVal val="0"/>
                                          </p:val>
                                        </p:tav>
                                      </p:tavLst>
                                    </p:anim>
                                    <p:set>
                                      <p:cBhvr>
                                        <p:cTn id="57" dur="1" fill="hold">
                                          <p:stCondLst>
                                            <p:cond delay="5999"/>
                                          </p:stCondLst>
                                        </p:cTn>
                                        <p:tgtEl>
                                          <p:spTgt spid="10"/>
                                        </p:tgtEl>
                                        <p:attrNameLst>
                                          <p:attrName>style.visibility</p:attrName>
                                        </p:attrNameLst>
                                      </p:cBhvr>
                                      <p:to>
                                        <p:strVal val="hidden"/>
                                      </p:to>
                                    </p:set>
                                  </p:childTnLst>
                                </p:cTn>
                              </p:par>
                              <p:par>
                                <p:cTn id="58" presetID="35" presetClass="exit" presetSubtype="0" fill="hold" nodeType="withEffect">
                                  <p:stCondLst>
                                    <p:cond delay="0"/>
                                  </p:stCondLst>
                                  <p:childTnLst>
                                    <p:animEffect transition="out" filter="fade">
                                      <p:cBhvr>
                                        <p:cTn id="59" dur="6000"/>
                                        <p:tgtEl>
                                          <p:spTgt spid="11"/>
                                        </p:tgtEl>
                                      </p:cBhvr>
                                    </p:animEffect>
                                    <p:anim calcmode="lin" valueType="num">
                                      <p:cBhvr>
                                        <p:cTn id="60" dur="6000"/>
                                        <p:tgtEl>
                                          <p:spTgt spid="11"/>
                                        </p:tgtEl>
                                        <p:attrNameLst>
                                          <p:attrName>style.rotation</p:attrName>
                                        </p:attrNameLst>
                                      </p:cBhvr>
                                      <p:tavLst>
                                        <p:tav tm="0">
                                          <p:val>
                                            <p:fltVal val="0"/>
                                          </p:val>
                                        </p:tav>
                                        <p:tav tm="100000">
                                          <p:val>
                                            <p:fltVal val="720"/>
                                          </p:val>
                                        </p:tav>
                                      </p:tavLst>
                                    </p:anim>
                                    <p:anim calcmode="lin" valueType="num">
                                      <p:cBhvr>
                                        <p:cTn id="61" dur="6000"/>
                                        <p:tgtEl>
                                          <p:spTgt spid="11"/>
                                        </p:tgtEl>
                                        <p:attrNameLst>
                                          <p:attrName>ppt_h</p:attrName>
                                        </p:attrNameLst>
                                      </p:cBhvr>
                                      <p:tavLst>
                                        <p:tav tm="0">
                                          <p:val>
                                            <p:strVal val="ppt_h"/>
                                          </p:val>
                                        </p:tav>
                                        <p:tav tm="100000">
                                          <p:val>
                                            <p:fltVal val="0"/>
                                          </p:val>
                                        </p:tav>
                                      </p:tavLst>
                                    </p:anim>
                                    <p:anim calcmode="lin" valueType="num">
                                      <p:cBhvr>
                                        <p:cTn id="62" dur="6000"/>
                                        <p:tgtEl>
                                          <p:spTgt spid="11"/>
                                        </p:tgtEl>
                                        <p:attrNameLst>
                                          <p:attrName>ppt_w</p:attrName>
                                        </p:attrNameLst>
                                      </p:cBhvr>
                                      <p:tavLst>
                                        <p:tav tm="0">
                                          <p:val>
                                            <p:strVal val="ppt_w"/>
                                          </p:val>
                                        </p:tav>
                                        <p:tav tm="100000">
                                          <p:val>
                                            <p:fltVal val="0"/>
                                          </p:val>
                                        </p:tav>
                                      </p:tavLst>
                                    </p:anim>
                                    <p:set>
                                      <p:cBhvr>
                                        <p:cTn id="63" dur="1" fill="hold">
                                          <p:stCondLst>
                                            <p:cond delay="5999"/>
                                          </p:stCondLst>
                                        </p:cTn>
                                        <p:tgtEl>
                                          <p:spTgt spid="11"/>
                                        </p:tgtEl>
                                        <p:attrNameLst>
                                          <p:attrName>style.visibility</p:attrName>
                                        </p:attrNameLst>
                                      </p:cBhvr>
                                      <p:to>
                                        <p:strVal val="hidden"/>
                                      </p:to>
                                    </p:set>
                                  </p:childTnLst>
                                </p:cTn>
                              </p:par>
                              <p:par>
                                <p:cTn id="64" presetID="35" presetClass="exit" presetSubtype="0" fill="hold" nodeType="withEffect">
                                  <p:stCondLst>
                                    <p:cond delay="0"/>
                                  </p:stCondLst>
                                  <p:childTnLst>
                                    <p:animEffect transition="out" filter="fade">
                                      <p:cBhvr>
                                        <p:cTn id="65" dur="6000"/>
                                        <p:tgtEl>
                                          <p:spTgt spid="12"/>
                                        </p:tgtEl>
                                      </p:cBhvr>
                                    </p:animEffect>
                                    <p:anim calcmode="lin" valueType="num">
                                      <p:cBhvr>
                                        <p:cTn id="66" dur="6000"/>
                                        <p:tgtEl>
                                          <p:spTgt spid="12"/>
                                        </p:tgtEl>
                                        <p:attrNameLst>
                                          <p:attrName>style.rotation</p:attrName>
                                        </p:attrNameLst>
                                      </p:cBhvr>
                                      <p:tavLst>
                                        <p:tav tm="0">
                                          <p:val>
                                            <p:fltVal val="0"/>
                                          </p:val>
                                        </p:tav>
                                        <p:tav tm="100000">
                                          <p:val>
                                            <p:fltVal val="720"/>
                                          </p:val>
                                        </p:tav>
                                      </p:tavLst>
                                    </p:anim>
                                    <p:anim calcmode="lin" valueType="num">
                                      <p:cBhvr>
                                        <p:cTn id="67" dur="6000"/>
                                        <p:tgtEl>
                                          <p:spTgt spid="12"/>
                                        </p:tgtEl>
                                        <p:attrNameLst>
                                          <p:attrName>ppt_h</p:attrName>
                                        </p:attrNameLst>
                                      </p:cBhvr>
                                      <p:tavLst>
                                        <p:tav tm="0">
                                          <p:val>
                                            <p:strVal val="ppt_h"/>
                                          </p:val>
                                        </p:tav>
                                        <p:tav tm="100000">
                                          <p:val>
                                            <p:fltVal val="0"/>
                                          </p:val>
                                        </p:tav>
                                      </p:tavLst>
                                    </p:anim>
                                    <p:anim calcmode="lin" valueType="num">
                                      <p:cBhvr>
                                        <p:cTn id="68" dur="6000"/>
                                        <p:tgtEl>
                                          <p:spTgt spid="12"/>
                                        </p:tgtEl>
                                        <p:attrNameLst>
                                          <p:attrName>ppt_w</p:attrName>
                                        </p:attrNameLst>
                                      </p:cBhvr>
                                      <p:tavLst>
                                        <p:tav tm="0">
                                          <p:val>
                                            <p:strVal val="ppt_w"/>
                                          </p:val>
                                        </p:tav>
                                        <p:tav tm="100000">
                                          <p:val>
                                            <p:fltVal val="0"/>
                                          </p:val>
                                        </p:tav>
                                      </p:tavLst>
                                    </p:anim>
                                    <p:set>
                                      <p:cBhvr>
                                        <p:cTn id="69" dur="1" fill="hold">
                                          <p:stCondLst>
                                            <p:cond delay="5999"/>
                                          </p:stCondLst>
                                        </p:cTn>
                                        <p:tgtEl>
                                          <p:spTgt spid="12"/>
                                        </p:tgtEl>
                                        <p:attrNameLst>
                                          <p:attrName>style.visibility</p:attrName>
                                        </p:attrNameLst>
                                      </p:cBhvr>
                                      <p:to>
                                        <p:strVal val="hidden"/>
                                      </p:to>
                                    </p:set>
                                  </p:childTnLst>
                                </p:cTn>
                              </p:par>
                              <p:par>
                                <p:cTn id="70" presetID="55" presetClass="entr" presetSubtype="0" fill="hold"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3000" fill="hold"/>
                                        <p:tgtEl>
                                          <p:spTgt spid="15"/>
                                        </p:tgtEl>
                                        <p:attrNameLst>
                                          <p:attrName>ppt_w</p:attrName>
                                        </p:attrNameLst>
                                      </p:cBhvr>
                                      <p:tavLst>
                                        <p:tav tm="0">
                                          <p:val>
                                            <p:strVal val="#ppt_w*0.70"/>
                                          </p:val>
                                        </p:tav>
                                        <p:tav tm="100000">
                                          <p:val>
                                            <p:strVal val="#ppt_w"/>
                                          </p:val>
                                        </p:tav>
                                      </p:tavLst>
                                    </p:anim>
                                    <p:anim calcmode="lin" valueType="num">
                                      <p:cBhvr>
                                        <p:cTn id="73" dur="3000" fill="hold"/>
                                        <p:tgtEl>
                                          <p:spTgt spid="15"/>
                                        </p:tgtEl>
                                        <p:attrNameLst>
                                          <p:attrName>ppt_h</p:attrName>
                                        </p:attrNameLst>
                                      </p:cBhvr>
                                      <p:tavLst>
                                        <p:tav tm="0">
                                          <p:val>
                                            <p:strVal val="#ppt_h"/>
                                          </p:val>
                                        </p:tav>
                                        <p:tav tm="100000">
                                          <p:val>
                                            <p:strVal val="#ppt_h"/>
                                          </p:val>
                                        </p:tav>
                                      </p:tavLst>
                                    </p:anim>
                                    <p:animEffect transition="in" filter="fade">
                                      <p:cBhvr>
                                        <p:cTn id="74" dur="3000"/>
                                        <p:tgtEl>
                                          <p:spTgt spid="15"/>
                                        </p:tgtEl>
                                      </p:cBhvr>
                                    </p:animEffect>
                                  </p:childTnLst>
                                </p:cTn>
                              </p:par>
                            </p:childTnLst>
                          </p:cTn>
                        </p:par>
                        <p:par>
                          <p:cTn id="75" fill="hold">
                            <p:stCondLst>
                              <p:cond delay="9000"/>
                            </p:stCondLst>
                            <p:childTnLst>
                              <p:par>
                                <p:cTn id="76" presetID="9" presetClass="emph" presetSubtype="0" nodeType="afterEffect">
                                  <p:stCondLst>
                                    <p:cond delay="0"/>
                                  </p:stCondLst>
                                  <p:childTnLst>
                                    <p:set>
                                      <p:cBhvr rctx="PPT">
                                        <p:cTn id="77" dur="indefinite"/>
                                        <p:tgtEl>
                                          <p:spTgt spid="14"/>
                                        </p:tgtEl>
                                        <p:attrNameLst>
                                          <p:attrName>style.opacity</p:attrName>
                                        </p:attrNameLst>
                                      </p:cBhvr>
                                      <p:to>
                                        <p:strVal val="0.25"/>
                                      </p:to>
                                    </p:set>
                                    <p:animEffect filter="image" prLst="opacity: 0.25">
                                      <p:cBhvr rctx="IE">
                                        <p:cTn id="78"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00">
            <a:alpha val="37000"/>
          </a:srgbClr>
        </a:solidFill>
        <a:effectLst/>
      </p:bgPr>
    </p:bg>
    <p:spTree>
      <p:nvGrpSpPr>
        <p:cNvPr id="1" name=""/>
        <p:cNvGrpSpPr/>
        <p:nvPr/>
      </p:nvGrpSpPr>
      <p:grpSpPr>
        <a:xfrm>
          <a:off x="0" y="0"/>
          <a:ext cx="0" cy="0"/>
          <a:chOff x="0" y="0"/>
          <a:chExt cx="0" cy="0"/>
        </a:xfrm>
      </p:grpSpPr>
      <p:pic>
        <p:nvPicPr>
          <p:cNvPr id="10" name="Picture 2" descr="C:\Documents and Settings\Dell\Escritorio\Picture0019.jpg"/>
          <p:cNvPicPr>
            <a:picLocks noChangeAspect="1" noChangeArrowheads="1"/>
          </p:cNvPicPr>
          <p:nvPr/>
        </p:nvPicPr>
        <p:blipFill>
          <a:blip r:embed="rId2" cstate="print"/>
          <a:srcRect/>
          <a:stretch>
            <a:fillRect/>
          </a:stretch>
        </p:blipFill>
        <p:spPr bwMode="auto">
          <a:xfrm>
            <a:off x="-96011" y="0"/>
            <a:ext cx="9240011" cy="6930008"/>
          </a:xfrm>
          <a:prstGeom prst="rect">
            <a:avLst/>
          </a:prstGeom>
          <a:noFill/>
        </p:spPr>
      </p:pic>
      <p:sp>
        <p:nvSpPr>
          <p:cNvPr id="7" name="6 Sol"/>
          <p:cNvSpPr/>
          <p:nvPr/>
        </p:nvSpPr>
        <p:spPr>
          <a:xfrm flipH="1" flipV="1">
            <a:off x="5111552" y="2996952"/>
            <a:ext cx="4032448" cy="4320480"/>
          </a:xfrm>
          <a:prstGeom prst="su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7AF892"/>
              </a:solidFill>
            </a:endParaRPr>
          </a:p>
        </p:txBody>
      </p:sp>
      <p:sp>
        <p:nvSpPr>
          <p:cNvPr id="8" name="7 Sol"/>
          <p:cNvSpPr/>
          <p:nvPr/>
        </p:nvSpPr>
        <p:spPr>
          <a:xfrm flipH="1" flipV="1">
            <a:off x="5111552" y="0"/>
            <a:ext cx="4032448" cy="4320480"/>
          </a:xfrm>
          <a:prstGeom prst="sun">
            <a:avLst/>
          </a:prstGeom>
          <a:solidFill>
            <a:srgbClr val="7AF8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Sol"/>
          <p:cNvSpPr/>
          <p:nvPr/>
        </p:nvSpPr>
        <p:spPr>
          <a:xfrm flipH="1" flipV="1">
            <a:off x="467544" y="2924944"/>
            <a:ext cx="4032448" cy="4320480"/>
          </a:xfrm>
          <a:prstGeom prst="sun">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Sol"/>
          <p:cNvSpPr/>
          <p:nvPr/>
        </p:nvSpPr>
        <p:spPr>
          <a:xfrm flipH="1" flipV="1">
            <a:off x="0" y="188640"/>
            <a:ext cx="4032448" cy="4320480"/>
          </a:xfrm>
          <a:prstGeom prst="su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Sol"/>
          <p:cNvSpPr/>
          <p:nvPr/>
        </p:nvSpPr>
        <p:spPr>
          <a:xfrm flipH="1" flipV="1">
            <a:off x="2771800" y="1484784"/>
            <a:ext cx="4032448" cy="4320480"/>
          </a:xfrm>
          <a:prstGeom prst="sun">
            <a:avLst/>
          </a:prstGeom>
          <a:solidFill>
            <a:srgbClr val="1BD8F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000" fill="hold"/>
                                        <p:tgtEl>
                                          <p:spTgt spid="7"/>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9"/>
                                        </p:tgtEl>
                                        <p:attrNameLst>
                                          <p:attrName>r</p:attrName>
                                        </p:attrNameLst>
                                      </p:cBhvr>
                                    </p:animRot>
                                  </p:childTnLst>
                                </p:cTn>
                              </p:par>
                            </p:childTnLst>
                          </p:cTn>
                        </p:par>
                        <p:par>
                          <p:cTn id="9" fill="hold">
                            <p:stCondLst>
                              <p:cond delay="2000"/>
                            </p:stCondLst>
                            <p:childTnLst>
                              <p:par>
                                <p:cTn id="10" presetID="35" presetClass="exit" presetSubtype="0" fill="hold" grpId="1" nodeType="afterEffect">
                                  <p:stCondLst>
                                    <p:cond delay="0"/>
                                  </p:stCondLst>
                                  <p:childTnLst>
                                    <p:animEffect transition="out" filter="fade">
                                      <p:cBhvr>
                                        <p:cTn id="11" dur="2000"/>
                                        <p:tgtEl>
                                          <p:spTgt spid="9"/>
                                        </p:tgtEl>
                                      </p:cBhvr>
                                    </p:animEffect>
                                    <p:anim calcmode="lin" valueType="num">
                                      <p:cBhvr>
                                        <p:cTn id="12" dur="2000"/>
                                        <p:tgtEl>
                                          <p:spTgt spid="9"/>
                                        </p:tgtEl>
                                        <p:attrNameLst>
                                          <p:attrName>style.rotation</p:attrName>
                                        </p:attrNameLst>
                                      </p:cBhvr>
                                      <p:tavLst>
                                        <p:tav tm="0">
                                          <p:val>
                                            <p:fltVal val="0"/>
                                          </p:val>
                                        </p:tav>
                                        <p:tav tm="100000">
                                          <p:val>
                                            <p:fltVal val="720"/>
                                          </p:val>
                                        </p:tav>
                                      </p:tavLst>
                                    </p:anim>
                                    <p:anim calcmode="lin" valueType="num">
                                      <p:cBhvr>
                                        <p:cTn id="13" dur="2000"/>
                                        <p:tgtEl>
                                          <p:spTgt spid="9"/>
                                        </p:tgtEl>
                                        <p:attrNameLst>
                                          <p:attrName>ppt_h</p:attrName>
                                        </p:attrNameLst>
                                      </p:cBhvr>
                                      <p:tavLst>
                                        <p:tav tm="0">
                                          <p:val>
                                            <p:strVal val="ppt_h"/>
                                          </p:val>
                                        </p:tav>
                                        <p:tav tm="100000">
                                          <p:val>
                                            <p:fltVal val="0"/>
                                          </p:val>
                                        </p:tav>
                                      </p:tavLst>
                                    </p:anim>
                                    <p:anim calcmode="lin" valueType="num">
                                      <p:cBhvr>
                                        <p:cTn id="14" dur="2000"/>
                                        <p:tgtEl>
                                          <p:spTgt spid="9"/>
                                        </p:tgtEl>
                                        <p:attrNameLst>
                                          <p:attrName>ppt_w</p:attrName>
                                        </p:attrNameLst>
                                      </p:cBhvr>
                                      <p:tavLst>
                                        <p:tav tm="0">
                                          <p:val>
                                            <p:strVal val="ppt_w"/>
                                          </p:val>
                                        </p:tav>
                                        <p:tav tm="100000">
                                          <p:val>
                                            <p:fltVal val="0"/>
                                          </p:val>
                                        </p:tav>
                                      </p:tavLst>
                                    </p:anim>
                                    <p:set>
                                      <p:cBhvr>
                                        <p:cTn id="15" dur="1" fill="hold">
                                          <p:stCondLst>
                                            <p:cond delay="1999"/>
                                          </p:stCondLst>
                                        </p:cTn>
                                        <p:tgtEl>
                                          <p:spTgt spid="9"/>
                                        </p:tgtEl>
                                        <p:attrNameLst>
                                          <p:attrName>style.visibility</p:attrName>
                                        </p:attrNameLst>
                                      </p:cBhvr>
                                      <p:to>
                                        <p:strVal val="hidden"/>
                                      </p:to>
                                    </p:set>
                                  </p:childTnLst>
                                </p:cTn>
                              </p:par>
                              <p:par>
                                <p:cTn id="16" presetID="35" presetClass="exit" presetSubtype="0" fill="hold" grpId="1" nodeType="withEffect">
                                  <p:stCondLst>
                                    <p:cond delay="0"/>
                                  </p:stCondLst>
                                  <p:childTnLst>
                                    <p:animEffect transition="out" filter="fade">
                                      <p:cBhvr>
                                        <p:cTn id="17" dur="2000"/>
                                        <p:tgtEl>
                                          <p:spTgt spid="7"/>
                                        </p:tgtEl>
                                      </p:cBhvr>
                                    </p:animEffect>
                                    <p:anim calcmode="lin" valueType="num">
                                      <p:cBhvr>
                                        <p:cTn id="18" dur="2000"/>
                                        <p:tgtEl>
                                          <p:spTgt spid="7"/>
                                        </p:tgtEl>
                                        <p:attrNameLst>
                                          <p:attrName>style.rotation</p:attrName>
                                        </p:attrNameLst>
                                      </p:cBhvr>
                                      <p:tavLst>
                                        <p:tav tm="0">
                                          <p:val>
                                            <p:fltVal val="0"/>
                                          </p:val>
                                        </p:tav>
                                        <p:tav tm="100000">
                                          <p:val>
                                            <p:fltVal val="720"/>
                                          </p:val>
                                        </p:tav>
                                      </p:tavLst>
                                    </p:anim>
                                    <p:anim calcmode="lin" valueType="num">
                                      <p:cBhvr>
                                        <p:cTn id="19" dur="2000"/>
                                        <p:tgtEl>
                                          <p:spTgt spid="7"/>
                                        </p:tgtEl>
                                        <p:attrNameLst>
                                          <p:attrName>ppt_h</p:attrName>
                                        </p:attrNameLst>
                                      </p:cBhvr>
                                      <p:tavLst>
                                        <p:tav tm="0">
                                          <p:val>
                                            <p:strVal val="ppt_h"/>
                                          </p:val>
                                        </p:tav>
                                        <p:tav tm="100000">
                                          <p:val>
                                            <p:fltVal val="0"/>
                                          </p:val>
                                        </p:tav>
                                      </p:tavLst>
                                    </p:anim>
                                    <p:anim calcmode="lin" valueType="num">
                                      <p:cBhvr>
                                        <p:cTn id="20" dur="2000"/>
                                        <p:tgtEl>
                                          <p:spTgt spid="7"/>
                                        </p:tgtEl>
                                        <p:attrNameLst>
                                          <p:attrName>ppt_w</p:attrName>
                                        </p:attrNameLst>
                                      </p:cBhvr>
                                      <p:tavLst>
                                        <p:tav tm="0">
                                          <p:val>
                                            <p:strVal val="ppt_w"/>
                                          </p:val>
                                        </p:tav>
                                        <p:tav tm="100000">
                                          <p:val>
                                            <p:fltVal val="0"/>
                                          </p:val>
                                        </p:tav>
                                      </p:tavLst>
                                    </p:anim>
                                    <p:set>
                                      <p:cBhvr>
                                        <p:cTn id="21" dur="1" fill="hold">
                                          <p:stCondLst>
                                            <p:cond delay="1999"/>
                                          </p:stCondLst>
                                        </p:cTn>
                                        <p:tgtEl>
                                          <p:spTgt spid="7"/>
                                        </p:tgtEl>
                                        <p:attrNameLst>
                                          <p:attrName>style.visibility</p:attrName>
                                        </p:attrNameLst>
                                      </p:cBhvr>
                                      <p:to>
                                        <p:strVal val="hidden"/>
                                      </p:to>
                                    </p:set>
                                  </p:childTnLst>
                                </p:cTn>
                              </p:par>
                              <p:par>
                                <p:cTn id="22" presetID="8" presetClass="emph" presetSubtype="0" fill="hold" grpId="0" nodeType="withEffect">
                                  <p:stCondLst>
                                    <p:cond delay="0"/>
                                  </p:stCondLst>
                                  <p:childTnLst>
                                    <p:animRot by="21600000">
                                      <p:cBhvr>
                                        <p:cTn id="23" dur="2000" fill="hold"/>
                                        <p:tgtEl>
                                          <p:spTgt spid="8"/>
                                        </p:tgtEl>
                                        <p:attrNameLst>
                                          <p:attrName>r</p:attrName>
                                        </p:attrNameLst>
                                      </p:cBhvr>
                                    </p:animRot>
                                  </p:childTnLst>
                                </p:cTn>
                              </p:par>
                              <p:par>
                                <p:cTn id="24" presetID="35" presetClass="exit" presetSubtype="0" fill="hold" grpId="1" nodeType="withEffect">
                                  <p:stCondLst>
                                    <p:cond delay="0"/>
                                  </p:stCondLst>
                                  <p:childTnLst>
                                    <p:animEffect transition="out" filter="fade">
                                      <p:cBhvr>
                                        <p:cTn id="25" dur="2000"/>
                                        <p:tgtEl>
                                          <p:spTgt spid="8"/>
                                        </p:tgtEl>
                                      </p:cBhvr>
                                    </p:animEffect>
                                    <p:anim calcmode="lin" valueType="num">
                                      <p:cBhvr>
                                        <p:cTn id="26" dur="2000"/>
                                        <p:tgtEl>
                                          <p:spTgt spid="8"/>
                                        </p:tgtEl>
                                        <p:attrNameLst>
                                          <p:attrName>style.rotation</p:attrName>
                                        </p:attrNameLst>
                                      </p:cBhvr>
                                      <p:tavLst>
                                        <p:tav tm="0">
                                          <p:val>
                                            <p:fltVal val="0"/>
                                          </p:val>
                                        </p:tav>
                                        <p:tav tm="100000">
                                          <p:val>
                                            <p:fltVal val="720"/>
                                          </p:val>
                                        </p:tav>
                                      </p:tavLst>
                                    </p:anim>
                                    <p:anim calcmode="lin" valueType="num">
                                      <p:cBhvr>
                                        <p:cTn id="27" dur="2000"/>
                                        <p:tgtEl>
                                          <p:spTgt spid="8"/>
                                        </p:tgtEl>
                                        <p:attrNameLst>
                                          <p:attrName>ppt_h</p:attrName>
                                        </p:attrNameLst>
                                      </p:cBhvr>
                                      <p:tavLst>
                                        <p:tav tm="0">
                                          <p:val>
                                            <p:strVal val="ppt_h"/>
                                          </p:val>
                                        </p:tav>
                                        <p:tav tm="100000">
                                          <p:val>
                                            <p:fltVal val="0"/>
                                          </p:val>
                                        </p:tav>
                                      </p:tavLst>
                                    </p:anim>
                                    <p:anim calcmode="lin" valueType="num">
                                      <p:cBhvr>
                                        <p:cTn id="28" dur="2000"/>
                                        <p:tgtEl>
                                          <p:spTgt spid="8"/>
                                        </p:tgtEl>
                                        <p:attrNameLst>
                                          <p:attrName>ppt_w</p:attrName>
                                        </p:attrNameLst>
                                      </p:cBhvr>
                                      <p:tavLst>
                                        <p:tav tm="0">
                                          <p:val>
                                            <p:strVal val="ppt_w"/>
                                          </p:val>
                                        </p:tav>
                                        <p:tav tm="100000">
                                          <p:val>
                                            <p:fltVal val="0"/>
                                          </p:val>
                                        </p:tav>
                                      </p:tavLst>
                                    </p:anim>
                                    <p:set>
                                      <p:cBhvr>
                                        <p:cTn id="29" dur="1" fill="hold">
                                          <p:stCondLst>
                                            <p:cond delay="1999"/>
                                          </p:stCondLst>
                                        </p:cTn>
                                        <p:tgtEl>
                                          <p:spTgt spid="8"/>
                                        </p:tgtEl>
                                        <p:attrNameLst>
                                          <p:attrName>style.visibility</p:attrName>
                                        </p:attrNameLst>
                                      </p:cBhvr>
                                      <p:to>
                                        <p:strVal val="hidden"/>
                                      </p:to>
                                    </p:set>
                                  </p:childTnLst>
                                </p:cTn>
                              </p:par>
                              <p:par>
                                <p:cTn id="30" presetID="8" presetClass="emph" presetSubtype="0" fill="hold" grpId="0" nodeType="withEffect">
                                  <p:stCondLst>
                                    <p:cond delay="0"/>
                                  </p:stCondLst>
                                  <p:childTnLst>
                                    <p:animRot by="21600000">
                                      <p:cBhvr>
                                        <p:cTn id="31" dur="2000" fill="hold"/>
                                        <p:tgtEl>
                                          <p:spTgt spid="6"/>
                                        </p:tgtEl>
                                        <p:attrNameLst>
                                          <p:attrName>r</p:attrName>
                                        </p:attrNameLst>
                                      </p:cBhvr>
                                    </p:animRot>
                                  </p:childTnLst>
                                </p:cTn>
                              </p:par>
                              <p:par>
                                <p:cTn id="32" presetID="35" presetClass="exit" presetSubtype="0" fill="hold" grpId="1" nodeType="withEffect">
                                  <p:stCondLst>
                                    <p:cond delay="0"/>
                                  </p:stCondLst>
                                  <p:childTnLst>
                                    <p:animEffect transition="out" filter="fade">
                                      <p:cBhvr>
                                        <p:cTn id="33" dur="2000"/>
                                        <p:tgtEl>
                                          <p:spTgt spid="6"/>
                                        </p:tgtEl>
                                      </p:cBhvr>
                                    </p:animEffect>
                                    <p:anim calcmode="lin" valueType="num">
                                      <p:cBhvr>
                                        <p:cTn id="34" dur="2000"/>
                                        <p:tgtEl>
                                          <p:spTgt spid="6"/>
                                        </p:tgtEl>
                                        <p:attrNameLst>
                                          <p:attrName>style.rotation</p:attrName>
                                        </p:attrNameLst>
                                      </p:cBhvr>
                                      <p:tavLst>
                                        <p:tav tm="0">
                                          <p:val>
                                            <p:fltVal val="0"/>
                                          </p:val>
                                        </p:tav>
                                        <p:tav tm="100000">
                                          <p:val>
                                            <p:fltVal val="720"/>
                                          </p:val>
                                        </p:tav>
                                      </p:tavLst>
                                    </p:anim>
                                    <p:anim calcmode="lin" valueType="num">
                                      <p:cBhvr>
                                        <p:cTn id="35" dur="2000"/>
                                        <p:tgtEl>
                                          <p:spTgt spid="6"/>
                                        </p:tgtEl>
                                        <p:attrNameLst>
                                          <p:attrName>ppt_h</p:attrName>
                                        </p:attrNameLst>
                                      </p:cBhvr>
                                      <p:tavLst>
                                        <p:tav tm="0">
                                          <p:val>
                                            <p:strVal val="ppt_h"/>
                                          </p:val>
                                        </p:tav>
                                        <p:tav tm="100000">
                                          <p:val>
                                            <p:fltVal val="0"/>
                                          </p:val>
                                        </p:tav>
                                      </p:tavLst>
                                    </p:anim>
                                    <p:anim calcmode="lin" valueType="num">
                                      <p:cBhvr>
                                        <p:cTn id="36" dur="2000"/>
                                        <p:tgtEl>
                                          <p:spTgt spid="6"/>
                                        </p:tgtEl>
                                        <p:attrNameLst>
                                          <p:attrName>ppt_w</p:attrName>
                                        </p:attrNameLst>
                                      </p:cBhvr>
                                      <p:tavLst>
                                        <p:tav tm="0">
                                          <p:val>
                                            <p:strVal val="ppt_w"/>
                                          </p:val>
                                        </p:tav>
                                        <p:tav tm="100000">
                                          <p:val>
                                            <p:fltVal val="0"/>
                                          </p:val>
                                        </p:tav>
                                      </p:tavLst>
                                    </p:anim>
                                    <p:set>
                                      <p:cBhvr>
                                        <p:cTn id="37" dur="1" fill="hold">
                                          <p:stCondLst>
                                            <p:cond delay="1999"/>
                                          </p:stCondLst>
                                        </p:cTn>
                                        <p:tgtEl>
                                          <p:spTgt spid="6"/>
                                        </p:tgtEl>
                                        <p:attrNameLst>
                                          <p:attrName>style.visibility</p:attrName>
                                        </p:attrNameLst>
                                      </p:cBhvr>
                                      <p:to>
                                        <p:strVal val="hidden"/>
                                      </p:to>
                                    </p:set>
                                  </p:childTnLst>
                                </p:cTn>
                              </p:par>
                              <p:par>
                                <p:cTn id="38" presetID="8" presetClass="emph" presetSubtype="0" fill="hold" grpId="0" nodeType="withEffect">
                                  <p:stCondLst>
                                    <p:cond delay="0"/>
                                  </p:stCondLst>
                                  <p:childTnLst>
                                    <p:animRot by="21600000">
                                      <p:cBhvr>
                                        <p:cTn id="39" dur="2000" fill="hold"/>
                                        <p:tgtEl>
                                          <p:spTgt spid="11"/>
                                        </p:tgtEl>
                                        <p:attrNameLst>
                                          <p:attrName>r</p:attrName>
                                        </p:attrNameLst>
                                      </p:cBhvr>
                                    </p:animRot>
                                  </p:childTnLst>
                                </p:cTn>
                              </p:par>
                              <p:par>
                                <p:cTn id="40" presetID="35" presetClass="exit" presetSubtype="0" fill="hold" grpId="1" nodeType="withEffect">
                                  <p:stCondLst>
                                    <p:cond delay="0"/>
                                  </p:stCondLst>
                                  <p:childTnLst>
                                    <p:animEffect transition="out" filter="fade">
                                      <p:cBhvr>
                                        <p:cTn id="41" dur="2000"/>
                                        <p:tgtEl>
                                          <p:spTgt spid="11"/>
                                        </p:tgtEl>
                                      </p:cBhvr>
                                    </p:animEffect>
                                    <p:anim calcmode="lin" valueType="num">
                                      <p:cBhvr>
                                        <p:cTn id="42" dur="2000"/>
                                        <p:tgtEl>
                                          <p:spTgt spid="11"/>
                                        </p:tgtEl>
                                        <p:attrNameLst>
                                          <p:attrName>style.rotation</p:attrName>
                                        </p:attrNameLst>
                                      </p:cBhvr>
                                      <p:tavLst>
                                        <p:tav tm="0">
                                          <p:val>
                                            <p:fltVal val="0"/>
                                          </p:val>
                                        </p:tav>
                                        <p:tav tm="100000">
                                          <p:val>
                                            <p:fltVal val="720"/>
                                          </p:val>
                                        </p:tav>
                                      </p:tavLst>
                                    </p:anim>
                                    <p:anim calcmode="lin" valueType="num">
                                      <p:cBhvr>
                                        <p:cTn id="43" dur="2000"/>
                                        <p:tgtEl>
                                          <p:spTgt spid="11"/>
                                        </p:tgtEl>
                                        <p:attrNameLst>
                                          <p:attrName>ppt_h</p:attrName>
                                        </p:attrNameLst>
                                      </p:cBhvr>
                                      <p:tavLst>
                                        <p:tav tm="0">
                                          <p:val>
                                            <p:strVal val="ppt_h"/>
                                          </p:val>
                                        </p:tav>
                                        <p:tav tm="100000">
                                          <p:val>
                                            <p:fltVal val="0"/>
                                          </p:val>
                                        </p:tav>
                                      </p:tavLst>
                                    </p:anim>
                                    <p:anim calcmode="lin" valueType="num">
                                      <p:cBhvr>
                                        <p:cTn id="44" dur="2000"/>
                                        <p:tgtEl>
                                          <p:spTgt spid="11"/>
                                        </p:tgtEl>
                                        <p:attrNameLst>
                                          <p:attrName>ppt_w</p:attrName>
                                        </p:attrNameLst>
                                      </p:cBhvr>
                                      <p:tavLst>
                                        <p:tav tm="0">
                                          <p:val>
                                            <p:strVal val="ppt_w"/>
                                          </p:val>
                                        </p:tav>
                                        <p:tav tm="100000">
                                          <p:val>
                                            <p:fltVal val="0"/>
                                          </p:val>
                                        </p:tav>
                                      </p:tavLst>
                                    </p:anim>
                                    <p:set>
                                      <p:cBhvr>
                                        <p:cTn id="45" dur="1" fill="hold">
                                          <p:stCondLst>
                                            <p:cond delay="1999"/>
                                          </p:stCondLst>
                                        </p:cTn>
                                        <p:tgtEl>
                                          <p:spTgt spid="11"/>
                                        </p:tgtEl>
                                        <p:attrNameLst>
                                          <p:attrName>style.visibility</p:attrName>
                                        </p:attrNameLst>
                                      </p:cBhvr>
                                      <p:to>
                                        <p:strVal val="hidden"/>
                                      </p:to>
                                    </p:set>
                                  </p:childTnLst>
                                </p:cTn>
                              </p:par>
                              <p:par>
                                <p:cTn id="46" presetID="55" presetClass="entr" presetSubtype="0"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2000" fill="hold"/>
                                        <p:tgtEl>
                                          <p:spTgt spid="10"/>
                                        </p:tgtEl>
                                        <p:attrNameLst>
                                          <p:attrName>ppt_w</p:attrName>
                                        </p:attrNameLst>
                                      </p:cBhvr>
                                      <p:tavLst>
                                        <p:tav tm="0">
                                          <p:val>
                                            <p:strVal val="#ppt_w*0.70"/>
                                          </p:val>
                                        </p:tav>
                                        <p:tav tm="100000">
                                          <p:val>
                                            <p:strVal val="#ppt_w"/>
                                          </p:val>
                                        </p:tav>
                                      </p:tavLst>
                                    </p:anim>
                                    <p:anim calcmode="lin" valueType="num">
                                      <p:cBhvr>
                                        <p:cTn id="49" dur="2000" fill="hold"/>
                                        <p:tgtEl>
                                          <p:spTgt spid="10"/>
                                        </p:tgtEl>
                                        <p:attrNameLst>
                                          <p:attrName>ppt_h</p:attrName>
                                        </p:attrNameLst>
                                      </p:cBhvr>
                                      <p:tavLst>
                                        <p:tav tm="0">
                                          <p:val>
                                            <p:strVal val="#ppt_h"/>
                                          </p:val>
                                        </p:tav>
                                        <p:tav tm="100000">
                                          <p:val>
                                            <p:strVal val="#ppt_h"/>
                                          </p:val>
                                        </p:tav>
                                      </p:tavLst>
                                    </p:anim>
                                    <p:animEffect transition="in" filter="fade">
                                      <p:cBhvr>
                                        <p:cTn id="5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6" grpId="0" animBg="1"/>
      <p:bldP spid="6" grpId="1" animBg="1"/>
      <p:bldP spid="11" grpId="0" animBg="1"/>
      <p:bldP spid="11"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3" name="2 Rectángulo"/>
          <p:cNvSpPr/>
          <p:nvPr/>
        </p:nvSpPr>
        <p:spPr>
          <a:xfrm>
            <a:off x="1547664" y="1052736"/>
            <a:ext cx="6192688" cy="4247317"/>
          </a:xfrm>
          <a:prstGeom prst="rect">
            <a:avLst/>
          </a:prstGeom>
          <a:noFill/>
        </p:spPr>
        <p:txBody>
          <a:bodyPr wrap="square">
            <a:spAutoFit/>
          </a:bodyPr>
          <a:lstStyle/>
          <a:p>
            <a:r>
              <a:rPr lang="es-ES" sz="5400" b="1" i="1" dirty="0" smtClean="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rPr>
              <a:t>Argumentos y contra argumentos sobre la mayor toxicidad de uno de los lados del papel albal</a:t>
            </a:r>
            <a:endParaRPr lang="es-ES" sz="5400" b="1" i="1" dirty="0">
              <a:ln w="18000">
                <a:solidFill>
                  <a:schemeClr val="accent2">
                    <a:satMod val="140000"/>
                  </a:schemeClr>
                </a:solidFill>
                <a:prstDash val="solid"/>
                <a:miter lim="800000"/>
              </a:ln>
              <a:solidFill>
                <a:srgbClr val="1BD8F1"/>
              </a:solidFill>
              <a:effectLst>
                <a:outerShdw blurRad="25500" dist="23000" dir="7020000" algn="tl">
                  <a:srgbClr val="000000">
                    <a:alpha val="50000"/>
                  </a:srgbClr>
                </a:outerShdw>
              </a:effectLst>
            </a:endParaRPr>
          </a:p>
        </p:txBody>
      </p:sp>
    </p:spTree>
  </p:cSld>
  <p:clrMapOvr>
    <a:masterClrMapping/>
  </p:clrMapOvr>
  <p:transition spd="slow" advTm="12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es_20071227_1_5012308_captured.jpg"/>
          <p:cNvPicPr>
            <a:picLocks noChangeAspect="1" noChangeArrowheads="1"/>
          </p:cNvPicPr>
          <p:nvPr/>
        </p:nvPicPr>
        <p:blipFill>
          <a:blip r:embed="rId2" cstate="print"/>
          <a:srcRect/>
          <a:stretch>
            <a:fillRect/>
          </a:stretch>
        </p:blipFill>
        <p:spPr bwMode="auto">
          <a:xfrm>
            <a:off x="-540568" y="-315416"/>
            <a:ext cx="11587559" cy="7694863"/>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37889" name="Rectangle 1"/>
          <p:cNvSpPr>
            <a:spLocks noChangeArrowheads="1"/>
          </p:cNvSpPr>
          <p:nvPr/>
        </p:nvSpPr>
        <p:spPr bwMode="auto">
          <a:xfrm>
            <a:off x="1115616" y="797368"/>
            <a:ext cx="7632848" cy="5377368"/>
          </a:xfrm>
          <a:prstGeom prst="rect">
            <a:avLst/>
          </a:prstGeom>
          <a:noFill/>
          <a:ln w="9525">
            <a:noFill/>
            <a:miter lim="800000"/>
            <a:headEnd/>
            <a:tailEnd/>
          </a:ln>
          <a:effectLst/>
        </p:spPr>
        <p:txBody>
          <a:bodyPr vert="horz" wrap="square" lIns="0" tIns="88872" rIns="0" bIns="115851"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400" b="1" i="1" u="none" strike="noStrike" cap="none" normalizeH="0" baseline="0" dirty="0" smtClean="0">
                <a:ln>
                  <a:noFill/>
                </a:ln>
                <a:solidFill>
                  <a:srgbClr val="373737"/>
                </a:solidFill>
                <a:effectLst/>
                <a:latin typeface="Handlee"/>
              </a:rPr>
              <a:t>Papel de aluminio y elección del lado brillante por estética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i="1" u="none" strike="noStrike" cap="none" normalizeH="0" baseline="0" dirty="0" smtClean="0">
                <a:ln>
                  <a:noFill/>
                </a:ln>
                <a:solidFill>
                  <a:srgbClr val="373737"/>
                </a:solidFill>
                <a:effectLst/>
                <a:latin typeface="Handlee"/>
              </a:rPr>
              <a:t>USO CORRECTO DEL PAPEL DE ALUMINIO</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i="1" u="none" strike="noStrike" cap="none" normalizeH="0" baseline="0" dirty="0" smtClean="0">
                <a:ln>
                  <a:noFill/>
                </a:ln>
                <a:solidFill>
                  <a:schemeClr val="tx1"/>
                </a:solidFill>
                <a:effectLst/>
                <a:latin typeface="Open Sans"/>
              </a:rPr>
              <a:t>El papel de aluminio se utiliza ampliamente en los alimentos, pero en la mayoría de los casos se usa incorrectamente. Veo gente que lo usa directamente en los más variados platos, y también en su día a día.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i="1" u="none" strike="noStrike" cap="none" normalizeH="0" baseline="0" dirty="0" smtClean="0">
                <a:ln>
                  <a:noFill/>
                </a:ln>
                <a:solidFill>
                  <a:schemeClr val="tx1"/>
                </a:solidFill>
                <a:effectLst/>
                <a:latin typeface="Open Sans"/>
              </a:rPr>
              <a:t>Los usuarios tienden a poner la cara brillante hacia fuera, ya que deja el aspecto del plato más bonito.</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400" b="1" i="1" u="none" strike="noStrike" cap="none" normalizeH="0" baseline="0" dirty="0" smtClean="0">
                <a:ln>
                  <a:noFill/>
                </a:ln>
                <a:solidFill>
                  <a:schemeClr val="tx1"/>
                </a:solidFill>
                <a:effectLst/>
                <a:latin typeface="Open Sans"/>
              </a:rPr>
              <a:t>La mecánica de la información parte de un dato que es fácilmente aceptado por el sentido común, ya que en general aquello que es brillante atrae más a la vista y suele tener una connotación de limpieza.</a:t>
            </a:r>
            <a:endParaRPr kumimoji="0" lang="es-ES" sz="2400" b="1" i="1" u="none" strike="noStrike" cap="none" normalizeH="0" baseline="0" dirty="0" smtClean="0">
              <a:ln>
                <a:noFill/>
              </a:ln>
              <a:solidFill>
                <a:schemeClr val="tx1"/>
              </a:solidFill>
              <a:effectLst/>
              <a:latin typeface="Arial" pitchFamily="34" charset="0"/>
            </a:endParaRPr>
          </a:p>
        </p:txBody>
      </p:sp>
    </p:spTree>
  </p:cSld>
  <p:clrMapOvr>
    <a:masterClrMapping/>
  </p:clrMapOvr>
  <p:transition spd="slow" advTm="3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wpid-clipimage012thumb25255B125255D.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38914" name="Rectangle 2"/>
          <p:cNvSpPr>
            <a:spLocks noChangeArrowheads="1"/>
          </p:cNvSpPr>
          <p:nvPr/>
        </p:nvSpPr>
        <p:spPr bwMode="auto">
          <a:xfrm>
            <a:off x="899592" y="963112"/>
            <a:ext cx="7092280" cy="5259444"/>
          </a:xfrm>
          <a:prstGeom prst="rect">
            <a:avLst/>
          </a:prstGeom>
          <a:solidFill>
            <a:srgbClr val="C2C2C2"/>
          </a:solidFill>
          <a:ln w="9525">
            <a:noFill/>
            <a:miter lim="800000"/>
            <a:headEnd/>
            <a:tailEnd/>
          </a:ln>
          <a:effectLst/>
        </p:spPr>
        <p:txBody>
          <a:bodyPr vert="horz" wrap="square" lIns="17457" tIns="0" rIns="36501" bIns="26979"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b="1" i="1" u="none" strike="noStrike" cap="none" normalizeH="0" baseline="0" dirty="0" smtClean="0">
                <a:ln>
                  <a:noFill/>
                </a:ln>
                <a:solidFill>
                  <a:srgbClr val="373737"/>
                </a:solidFill>
                <a:effectLst/>
                <a:latin typeface="Handlee"/>
              </a:rPr>
              <a:t>El miedo al tóxico aluminio,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Open Sans"/>
              </a:rPr>
              <a:t>El lado más brillante es así porque se hace un pulido del aluminio para crear una barrera y evitar el contacto directo del aluminio con los alimentos y, por lo tanto, su liberación a nuestra receta. Si no tendríamos que llamarla "tortilla de patatas con aluminio", porque el aluminio entrará como un verdugo invisible en el alimento.</a:t>
            </a:r>
          </a:p>
          <a:p>
            <a:pPr marL="0" marR="0" lvl="0" indent="0" algn="ctr" defTabSz="914400" rtl="0" eaLnBrk="0" fontAlgn="t"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rgbClr val="000000"/>
                </a:solidFill>
                <a:effectLst/>
                <a:latin typeface="Open Sans"/>
              </a:rPr>
              <a:t>Esta protección, el pulido, no está en ambos lados ya que es un proceso costoso que haría que la comercialización del aluminio fuera inviable.</a:t>
            </a:r>
            <a:endParaRPr kumimoji="0" lang="es-ES" sz="2000" b="1" i="1" u="none" strike="noStrike" cap="none" normalizeH="0" baseline="0" dirty="0" smtClean="0">
              <a:ln>
                <a:noFill/>
              </a:ln>
              <a:solidFill>
                <a:schemeClr val="tx1"/>
              </a:solidFill>
              <a:effectLst/>
              <a:latin typeface="Open Sans"/>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latin typeface="Open Sans"/>
              </a:rPr>
              <a:t>Esta información contradice las fuentes confirmadas sobre los procesos de fabricación del papel de aluminio según las cuales el lado pulido y brillante se produce espontáneamente en una de las fases de producción del papel de aluminio</a:t>
            </a:r>
            <a:r>
              <a:rPr kumimoji="0" lang="es-ES" sz="2000" b="1" i="1" u="none" strike="noStrike" cap="none" normalizeH="0" baseline="30000" dirty="0" smtClean="0">
                <a:ln>
                  <a:noFill/>
                </a:ln>
                <a:solidFill>
                  <a:schemeClr val="tx1"/>
                </a:solidFill>
                <a:effectLst/>
                <a:latin typeface="Open Sans"/>
              </a:rPr>
              <a:t> </a:t>
            </a:r>
            <a:r>
              <a:rPr kumimoji="0" lang="es-ES" sz="2000" b="1" i="1" u="none" strike="noStrike" cap="none" normalizeH="0" baseline="0" dirty="0" smtClean="0">
                <a:ln>
                  <a:noFill/>
                </a:ln>
                <a:solidFill>
                  <a:schemeClr val="tx1"/>
                </a:solidFill>
                <a:effectLst/>
                <a:latin typeface="Open Sans"/>
              </a:rPr>
              <a:t>que tiene como objetivo aumentar la resistencia final de la hoja de papel de aluminio que es por su reducido espesor muy rasgada con facilidad. </a:t>
            </a:r>
            <a:endParaRPr kumimoji="0" lang="es-ES" sz="2000" b="1" i="1" u="none" strike="noStrike" cap="none" normalizeH="0" baseline="0" dirty="0" smtClean="0">
              <a:ln>
                <a:noFill/>
              </a:ln>
              <a:solidFill>
                <a:schemeClr val="tx1"/>
              </a:solidFill>
              <a:effectLst/>
              <a:latin typeface="Arial" pitchFamily="34" charset="0"/>
            </a:endParaRPr>
          </a:p>
        </p:txBody>
      </p:sp>
    </p:spTree>
  </p:cSld>
  <p:clrMapOvr>
    <a:masterClrMapping/>
  </p:clrMapOvr>
  <p:transition spd="slow" advTm="43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wpid-clipimage002thumb25255B325255D.jpg"/>
          <p:cNvPicPr>
            <a:picLocks noChangeAspect="1" noChangeArrowheads="1"/>
          </p:cNvPicPr>
          <p:nvPr/>
        </p:nvPicPr>
        <p:blipFill>
          <a:blip r:embed="rId2" cstate="print"/>
          <a:srcRect/>
          <a:stretch>
            <a:fillRect/>
          </a:stretch>
        </p:blipFill>
        <p:spPr bwMode="auto">
          <a:xfrm>
            <a:off x="0" y="1"/>
            <a:ext cx="9396536"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papel-aluminio--478x270.jpg"/>
          <p:cNvPicPr>
            <a:picLocks noChangeAspect="1" noChangeArrowheads="1"/>
          </p:cNvPicPr>
          <p:nvPr/>
        </p:nvPicPr>
        <p:blipFill>
          <a:blip r:embed="rId2" cstate="print"/>
          <a:srcRect/>
          <a:stretch>
            <a:fillRect/>
          </a:stretch>
        </p:blipFill>
        <p:spPr bwMode="auto">
          <a:xfrm>
            <a:off x="-1" y="0"/>
            <a:ext cx="9257621"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ez.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wpid-clipimage008thumb25255B725255D.jpg"/>
          <p:cNvPicPr>
            <a:picLocks noChangeAspect="1" noChangeArrowheads="1"/>
          </p:cNvPicPr>
          <p:nvPr/>
        </p:nvPicPr>
        <p:blipFill>
          <a:blip r:embed="rId2" cstate="print"/>
          <a:srcRect/>
          <a:stretch>
            <a:fillRect/>
          </a:stretch>
        </p:blipFill>
        <p:spPr bwMode="auto">
          <a:xfrm>
            <a:off x="0" y="0"/>
            <a:ext cx="9285022"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PapaAsadaHierbas-FDG.jpg"/>
          <p:cNvPicPr>
            <a:picLocks noChangeAspect="1" noChangeArrowheads="1"/>
          </p:cNvPicPr>
          <p:nvPr/>
        </p:nvPicPr>
        <p:blipFill>
          <a:blip r:embed="rId2" cstate="print"/>
          <a:srcRect b="4397"/>
          <a:stretch>
            <a:fillRect/>
          </a:stretch>
        </p:blipFill>
        <p:spPr bwMode="auto">
          <a:xfrm>
            <a:off x="-1" y="0"/>
            <a:ext cx="9144001"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39937" name="Rectangle 1"/>
          <p:cNvSpPr>
            <a:spLocks noChangeArrowheads="1"/>
          </p:cNvSpPr>
          <p:nvPr/>
        </p:nvSpPr>
        <p:spPr bwMode="auto">
          <a:xfrm>
            <a:off x="539552" y="692696"/>
            <a:ext cx="8136904" cy="5641926"/>
          </a:xfrm>
          <a:prstGeom prst="rect">
            <a:avLst/>
          </a:prstGeom>
          <a:noFill/>
          <a:ln w="9525">
            <a:noFill/>
            <a:miter lim="800000"/>
            <a:headEnd/>
            <a:tailEnd/>
          </a:ln>
          <a:effectLst/>
        </p:spPr>
        <p:txBody>
          <a:bodyPr vert="horz" wrap="square" lIns="0" tIns="9522" rIns="17457" bIns="0" numCol="1" anchor="ctr" anchorCtr="0" compatLnSpc="1">
            <a:prstTxWarp prst="textNoShape">
              <a:avLst/>
            </a:prstTxWarp>
            <a:spAutoFit/>
          </a:bodyPr>
          <a:lstStyle/>
          <a:p>
            <a:pPr marL="0" marR="0" lvl="0" indent="0" algn="l" defTabSz="914400" rtl="0" eaLnBrk="1" fontAlgn="t" latinLnBrk="0" hangingPunct="1">
              <a:lnSpc>
                <a:spcPct val="100000"/>
              </a:lnSpc>
              <a:spcBef>
                <a:spcPct val="0"/>
              </a:spcBef>
              <a:spcAft>
                <a:spcPct val="0"/>
              </a:spcAft>
              <a:buClrTx/>
              <a:buSzTx/>
              <a:buFontTx/>
              <a:buNone/>
              <a:tabLst/>
            </a:pPr>
            <a:r>
              <a:rPr kumimoji="0" lang="es-ES" sz="4000" b="1" i="1" u="none" strike="noStrike" cap="none" normalizeH="0" baseline="0" dirty="0" smtClean="0">
                <a:ln>
                  <a:noFill/>
                </a:ln>
                <a:solidFill>
                  <a:srgbClr val="000000"/>
                </a:solidFill>
                <a:effectLst/>
                <a:latin typeface="Georgia" pitchFamily="18" charset="0"/>
              </a:rPr>
              <a:t>Cómo usarlo?</a:t>
            </a:r>
            <a:r>
              <a:rPr kumimoji="0" lang="es-ES" sz="2000" b="1" i="1" u="none" strike="noStrike" cap="none" normalizeH="0" baseline="0" dirty="0" smtClean="0">
                <a:ln>
                  <a:noFill/>
                </a:ln>
                <a:solidFill>
                  <a:schemeClr val="tx1"/>
                </a:solidFill>
                <a:effectLst/>
                <a:latin typeface="Open Sans"/>
              </a:rPr>
              <a:t/>
            </a:r>
            <a:br>
              <a:rPr kumimoji="0" lang="es-ES" sz="2000" b="1" i="1" u="none" strike="noStrike" cap="none" normalizeH="0" baseline="0" dirty="0" smtClean="0">
                <a:ln>
                  <a:noFill/>
                </a:ln>
                <a:solidFill>
                  <a:schemeClr val="tx1"/>
                </a:solidFill>
                <a:effectLst/>
                <a:latin typeface="Open Sans"/>
              </a:rPr>
            </a:br>
            <a:r>
              <a:rPr kumimoji="0" lang="es-ES" b="1" i="1" u="none" strike="noStrike" cap="none" normalizeH="0" baseline="0" dirty="0" smtClean="0">
                <a:ln>
                  <a:noFill/>
                </a:ln>
                <a:solidFill>
                  <a:schemeClr val="tx1"/>
                </a:solidFill>
                <a:effectLst/>
                <a:latin typeface="Open Sans"/>
              </a:rPr>
              <a:t>Además de usarlo con el lado brillante hacia el alimento, se debe evitar dar más de una vuelta a la comida, porque si no se crea una cámara entre ambas capas que hace que los líquidos de la receta queden contaminados y contaminen al resto de la receta en cuestión.</a:t>
            </a:r>
            <a:br>
              <a:rPr kumimoji="0" lang="es-ES" b="1" i="1" u="none" strike="noStrike" cap="none" normalizeH="0" baseline="0" dirty="0" smtClean="0">
                <a:ln>
                  <a:noFill/>
                </a:ln>
                <a:solidFill>
                  <a:schemeClr val="tx1"/>
                </a:solidFill>
                <a:effectLst/>
                <a:latin typeface="Open Sans"/>
              </a:rPr>
            </a:br>
            <a:r>
              <a:rPr kumimoji="0" lang="es-ES" b="1" i="1" u="none" strike="noStrike" cap="none" normalizeH="0" baseline="0" dirty="0" smtClean="0">
                <a:ln>
                  <a:noFill/>
                </a:ln>
                <a:solidFill>
                  <a:schemeClr val="tx1"/>
                </a:solidFill>
                <a:effectLst/>
                <a:latin typeface="Open Sans"/>
              </a:rPr>
              <a:t/>
            </a:r>
            <a:br>
              <a:rPr kumimoji="0" lang="es-ES" b="1" i="1" u="none" strike="noStrike" cap="none" normalizeH="0" baseline="0" dirty="0" smtClean="0">
                <a:ln>
                  <a:noFill/>
                </a:ln>
                <a:solidFill>
                  <a:schemeClr val="tx1"/>
                </a:solidFill>
                <a:effectLst/>
                <a:latin typeface="Open Sans"/>
              </a:rPr>
            </a:br>
            <a:r>
              <a:rPr kumimoji="0" lang="es-ES" b="1" i="1" u="none" strike="noStrike" cap="none" normalizeH="0" baseline="0" dirty="0" smtClean="0">
                <a:ln>
                  <a:noFill/>
                </a:ln>
                <a:solidFill>
                  <a:schemeClr val="tx1"/>
                </a:solidFill>
                <a:effectLst/>
                <a:latin typeface="Open Sans"/>
              </a:rPr>
              <a:t>Por eso es importante envolverlos formando un paquete de una sola lámina , para evitar la comunicación de los jugos del alimento con la parte mala de la lámina.</a:t>
            </a:r>
            <a:br>
              <a:rPr kumimoji="0" lang="es-ES" b="1" i="1" u="none" strike="noStrike" cap="none" normalizeH="0" baseline="0" dirty="0" smtClean="0">
                <a:ln>
                  <a:noFill/>
                </a:ln>
                <a:solidFill>
                  <a:schemeClr val="tx1"/>
                </a:solidFill>
                <a:effectLst/>
                <a:latin typeface="Open Sans"/>
              </a:rPr>
            </a:br>
            <a:r>
              <a:rPr kumimoji="0" lang="es-ES" b="1" i="1" u="none" strike="noStrike" cap="none" normalizeH="0" baseline="0" dirty="0" smtClean="0">
                <a:ln>
                  <a:noFill/>
                </a:ln>
                <a:solidFill>
                  <a:schemeClr val="tx1"/>
                </a:solidFill>
                <a:effectLst/>
                <a:latin typeface="Open Sans"/>
              </a:rPr>
              <a:t>Sobre los recipientes de aluminio</a:t>
            </a:r>
            <a:br>
              <a:rPr kumimoji="0" lang="es-ES" b="1" i="1" u="none" strike="noStrike" cap="none" normalizeH="0" baseline="0" dirty="0" smtClean="0">
                <a:ln>
                  <a:noFill/>
                </a:ln>
                <a:solidFill>
                  <a:schemeClr val="tx1"/>
                </a:solidFill>
                <a:effectLst/>
                <a:latin typeface="Open Sans"/>
              </a:rPr>
            </a:br>
            <a:r>
              <a:rPr kumimoji="0" lang="es-ES" b="1" i="1" u="none" strike="noStrike" cap="none" normalizeH="0" baseline="0" dirty="0" smtClean="0">
                <a:ln>
                  <a:noFill/>
                </a:ln>
                <a:solidFill>
                  <a:schemeClr val="tx1"/>
                </a:solidFill>
                <a:effectLst/>
                <a:latin typeface="Open Sans"/>
              </a:rPr>
              <a:t>En mi cocina está prohibida expresamente utilizar estropajos de aluminio por la parte de dentro, porque cuando esto sucede, cada vez que cocine algo, también estamos incorporando el aluminio temido a nuestros platos.</a:t>
            </a:r>
            <a:br>
              <a:rPr kumimoji="0" lang="es-ES" b="1" i="1" u="none" strike="noStrike" cap="none" normalizeH="0" baseline="0" dirty="0" smtClean="0">
                <a:ln>
                  <a:noFill/>
                </a:ln>
                <a:solidFill>
                  <a:schemeClr val="tx1"/>
                </a:solidFill>
                <a:effectLst/>
                <a:latin typeface="Open Sans"/>
              </a:rPr>
            </a:br>
            <a:r>
              <a:rPr kumimoji="0" lang="es-ES" b="1" i="1" u="none" strike="noStrike" cap="none" normalizeH="0" baseline="0" dirty="0" smtClean="0">
                <a:ln>
                  <a:noFill/>
                </a:ln>
                <a:solidFill>
                  <a:schemeClr val="tx1"/>
                </a:solidFill>
                <a:effectLst/>
                <a:latin typeface="Open Sans"/>
              </a:rPr>
              <a:t/>
            </a:r>
            <a:br>
              <a:rPr kumimoji="0" lang="es-ES" b="1" i="1" u="none" strike="noStrike" cap="none" normalizeH="0" baseline="0" dirty="0" smtClean="0">
                <a:ln>
                  <a:noFill/>
                </a:ln>
                <a:solidFill>
                  <a:schemeClr val="tx1"/>
                </a:solidFill>
                <a:effectLst/>
                <a:latin typeface="Open Sans"/>
              </a:rPr>
            </a:br>
            <a:r>
              <a:rPr kumimoji="0" lang="es-ES" b="1" i="1" u="none" strike="noStrike" cap="none" normalizeH="0" baseline="0" dirty="0" smtClean="0">
                <a:ln>
                  <a:noFill/>
                </a:ln>
                <a:solidFill>
                  <a:schemeClr val="tx1"/>
                </a:solidFill>
                <a:effectLst/>
                <a:latin typeface="Open Sans"/>
              </a:rPr>
              <a:t>Cuando alguna persona no avisada hace esto o cuando el recipiente o taza es nueva, yo hiervo algunas cáscaras de huevo en la olla llena de agua. Estas liberan carbonato de calcio, que impermeabiliza nuestra sartén u olla, dando la seguridad que necesitamos para nosotros mismos y para las personas que más amamos, nuestra familia y amigos</a:t>
            </a:r>
            <a:r>
              <a:rPr kumimoji="0" lang="es-ES" sz="2000" b="1" i="1" u="none" strike="noStrike" cap="none" normalizeH="0" baseline="0" dirty="0" smtClean="0">
                <a:ln>
                  <a:noFill/>
                </a:ln>
                <a:solidFill>
                  <a:schemeClr val="tx1"/>
                </a:solidFill>
                <a:effectLst/>
                <a:latin typeface="Open Sans"/>
              </a:rPr>
              <a:t>.</a:t>
            </a:r>
          </a:p>
        </p:txBody>
      </p:sp>
    </p:spTree>
  </p:cSld>
  <p:clrMapOvr>
    <a:masterClrMapping/>
  </p:clrMapOvr>
  <p:transition spd="slow" advTm="4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envolver-las-patatas.jpg"/>
          <p:cNvPicPr>
            <a:picLocks noChangeAspect="1" noChangeArrowheads="1"/>
          </p:cNvPicPr>
          <p:nvPr/>
        </p:nvPicPr>
        <p:blipFill>
          <a:blip r:embed="rId2" cstate="print"/>
          <a:srcRect/>
          <a:stretch>
            <a:fillRect/>
          </a:stretch>
        </p:blipFill>
        <p:spPr bwMode="auto">
          <a:xfrm>
            <a:off x="-563017" y="0"/>
            <a:ext cx="9707017" cy="7280263"/>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PapaCocida-FDG.jpg"/>
          <p:cNvPicPr>
            <a:picLocks noChangeAspect="1" noChangeArrowheads="1"/>
          </p:cNvPicPr>
          <p:nvPr/>
        </p:nvPicPr>
        <p:blipFill>
          <a:blip r:embed="rId2" cstate="print"/>
          <a:srcRect b="3428"/>
          <a:stretch>
            <a:fillRect/>
          </a:stretch>
        </p:blipFill>
        <p:spPr bwMode="auto">
          <a:xfrm>
            <a:off x="0" y="0"/>
            <a:ext cx="9144000"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19050"/>
            <a:ext cx="9144000" cy="6877050"/>
          </a:xfrm>
          <a:prstGeom prst="rect">
            <a:avLst/>
          </a:prstGeom>
          <a:noFill/>
        </p:spPr>
      </p:pic>
      <p:sp>
        <p:nvSpPr>
          <p:cNvPr id="2" name="1 Rectángulo"/>
          <p:cNvSpPr/>
          <p:nvPr/>
        </p:nvSpPr>
        <p:spPr>
          <a:xfrm>
            <a:off x="1043608" y="210026"/>
            <a:ext cx="7776864" cy="6647974"/>
          </a:xfrm>
          <a:prstGeom prst="rect">
            <a:avLst/>
          </a:prstGeom>
        </p:spPr>
        <p:txBody>
          <a:bodyPr wrap="square">
            <a:spAutoFit/>
          </a:bodyPr>
          <a:lstStyle/>
          <a:p>
            <a:r>
              <a:rPr lang="es-ES" sz="5400" b="1" i="1" dirty="0" smtClean="0"/>
              <a:t>Conclusión</a:t>
            </a:r>
          </a:p>
          <a:p>
            <a:r>
              <a:rPr lang="es-ES" sz="2400" b="1" i="1" dirty="0" smtClean="0"/>
              <a:t>Al igual que con toda sustancia química la peligrosidad del aluminio viene dada por la cantidad ingerida. A dosis bajas, como las que se desprenden del papel albal, es inocuo.</a:t>
            </a:r>
            <a:br>
              <a:rPr lang="es-ES" sz="2400" b="1" i="1" dirty="0" smtClean="0"/>
            </a:br>
            <a:r>
              <a:rPr lang="es-ES" sz="2400" b="1" i="1" dirty="0" smtClean="0"/>
              <a:t/>
            </a:r>
            <a:br>
              <a:rPr lang="es-ES" sz="2400" b="1" i="1" dirty="0" smtClean="0"/>
            </a:br>
            <a:r>
              <a:rPr lang="es-ES" sz="2400" b="1" i="1" dirty="0" smtClean="0"/>
              <a:t>Si por alguna razón de salud particular (intolerancia o alergia al aluminio) usted necesita reducir los niveles de aluminio en sangre debería empezar por eliminar otras fuentes de aluminio mucho más importantes como son los productos antiácidos o las aspirinas con cubierta entérica</a:t>
            </a:r>
            <a:r>
              <a:rPr lang="es-ES" sz="2400" b="1" i="1" baseline="30000" dirty="0" smtClean="0"/>
              <a:t> </a:t>
            </a:r>
            <a:r>
              <a:rPr lang="es-ES" sz="2400" b="1" i="1" dirty="0" smtClean="0"/>
              <a:t>y evitar el cocinar alimentos ácidos en superficies echas de aluminio como las cacerolas, sartenes o el papel de aluminio</a:t>
            </a:r>
            <a:r>
              <a:rPr lang="es-ES" sz="2400" b="1" i="1" baseline="30000" dirty="0" smtClean="0"/>
              <a:t> </a:t>
            </a:r>
            <a:r>
              <a:rPr lang="es-ES" sz="2400" b="1" i="1" dirty="0" smtClean="0"/>
              <a:t>sería una medida secundario y en todo caso da igual de que lado se torne el papel albal ya que este desprenderá la misma cantidad de partículas alumínicas.</a:t>
            </a:r>
            <a:r>
              <a:rPr lang="es-ES" b="1" i="1" dirty="0" smtClean="0"/>
              <a:t/>
            </a:r>
            <a:br>
              <a:rPr lang="es-ES" b="1" i="1" dirty="0" smtClean="0"/>
            </a:br>
            <a:r>
              <a:rPr lang="es-ES" b="1" i="1" dirty="0" smtClean="0"/>
              <a:t/>
            </a:r>
            <a:br>
              <a:rPr lang="es-ES" b="1" i="1" dirty="0" smtClean="0"/>
            </a:br>
            <a:endParaRPr lang="es-ES" b="1" i="1" dirty="0"/>
          </a:p>
        </p:txBody>
      </p:sp>
    </p:spTree>
  </p:cSld>
  <p:clrMapOvr>
    <a:masterClrMapping/>
  </p:clrMapOvr>
  <p:transition spd="slow" advTm="33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untitled.bmp"/>
          <p:cNvPicPr>
            <a:picLocks noChangeAspect="1" noChangeArrowheads="1"/>
          </p:cNvPicPr>
          <p:nvPr/>
        </p:nvPicPr>
        <p:blipFill>
          <a:blip r:embed="rId2" cstate="print"/>
          <a:srcRect/>
          <a:stretch>
            <a:fillRect/>
          </a:stretch>
        </p:blipFill>
        <p:spPr bwMode="auto">
          <a:xfrm>
            <a:off x="0" y="0"/>
            <a:ext cx="9144318"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bocadillo05.jpg"/>
          <p:cNvPicPr>
            <a:picLocks noChangeAspect="1" noChangeArrowheads="1"/>
          </p:cNvPicPr>
          <p:nvPr/>
        </p:nvPicPr>
        <p:blipFill>
          <a:blip r:embed="rId2" cstate="print"/>
          <a:srcRect l="5652" t="4907" r="8112" b="3523"/>
          <a:stretch>
            <a:fillRect/>
          </a:stretch>
        </p:blipFill>
        <p:spPr bwMode="auto">
          <a:xfrm rot="322310">
            <a:off x="-370520" y="-443340"/>
            <a:ext cx="9936912" cy="7741837"/>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bolitas a punto de meter al horno.JPG"/>
          <p:cNvPicPr>
            <a:picLocks noChangeAspect="1" noChangeArrowheads="1"/>
          </p:cNvPicPr>
          <p:nvPr/>
        </p:nvPicPr>
        <p:blipFill>
          <a:blip r:embed="rId2" cstate="print"/>
          <a:srcRect/>
          <a:stretch>
            <a:fillRect/>
          </a:stretch>
        </p:blipFill>
        <p:spPr bwMode="auto">
          <a:xfrm>
            <a:off x="0" y="0"/>
            <a:ext cx="9144000" cy="6858001"/>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gr_31320_3603811_26076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wheel spokes="8"/>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7"/>
          <p:cNvPicPr>
            <a:picLocks noChangeAspect="1" noChangeArrowheads="1" noCrop="1"/>
          </p:cNvPicPr>
          <p:nvPr/>
        </p:nvPicPr>
        <p:blipFill>
          <a:blip r:embed="rId2" cstate="print">
            <a:duotone>
              <a:schemeClr val="bg2">
                <a:shade val="45000"/>
                <a:satMod val="135000"/>
              </a:schemeClr>
              <a:prstClr val="white"/>
            </a:duotone>
          </a:blip>
          <a:srcRect/>
          <a:stretch>
            <a:fillRect/>
          </a:stretch>
        </p:blipFill>
        <p:spPr bwMode="auto">
          <a:xfrm>
            <a:off x="0" y="0"/>
            <a:ext cx="9144000" cy="6877050"/>
          </a:xfrm>
          <a:prstGeom prst="rect">
            <a:avLst/>
          </a:prstGeom>
          <a:noFill/>
        </p:spPr>
      </p:pic>
      <p:sp>
        <p:nvSpPr>
          <p:cNvPr id="6" name="5 Rectángulo"/>
          <p:cNvSpPr/>
          <p:nvPr/>
        </p:nvSpPr>
        <p:spPr>
          <a:xfrm>
            <a:off x="1691680" y="1772816"/>
            <a:ext cx="5436096" cy="3046970"/>
          </a:xfrm>
          <a:prstGeom prst="rect">
            <a:avLst/>
          </a:prstGeom>
        </p:spPr>
        <p:txBody>
          <a:bodyPr wrap="square" lIns="91422" tIns="45711" rIns="91422" bIns="45711">
            <a:spAutoFit/>
          </a:bodyPr>
          <a:lstStyle/>
          <a:p>
            <a:pPr lvl="1" algn="ctr">
              <a:defRPr/>
            </a:pPr>
            <a:r>
              <a:rPr lang="es-ES" sz="4800" b="1" i="1" kern="10" dirty="0">
                <a:ln w="18000">
                  <a:solidFill>
                    <a:schemeClr val="accent2">
                      <a:satMod val="140000"/>
                    </a:schemeClr>
                  </a:solidFill>
                  <a:prstDash val="solid"/>
                  <a:miter lim="800000"/>
                </a:ln>
                <a:solidFill>
                  <a:srgbClr val="1BD8F1"/>
                </a:solidFill>
                <a:effectLst>
                  <a:glow rad="139700">
                    <a:schemeClr val="accent5">
                      <a:satMod val="175000"/>
                      <a:alpha val="40000"/>
                    </a:schemeClr>
                  </a:glow>
                  <a:outerShdw blurRad="25500" dist="23000" dir="7020000" algn="tl">
                    <a:srgbClr val="000000">
                      <a:alpha val="50000"/>
                    </a:srgbClr>
                  </a:outerShdw>
                </a:effectLst>
                <a:latin typeface="Arial Black" pitchFamily="34" charset="0"/>
                <a:cs typeface="Times New Roman"/>
              </a:rPr>
              <a:t>UN FUERTE ABRAZO QUE TENGAS UN</a:t>
            </a:r>
          </a:p>
          <a:p>
            <a:pPr lvl="1" algn="ctr">
              <a:defRPr/>
            </a:pPr>
            <a:r>
              <a:rPr lang="es-ES" sz="4800" b="1" i="1" kern="10" dirty="0">
                <a:ln w="18000">
                  <a:solidFill>
                    <a:schemeClr val="accent2">
                      <a:satMod val="140000"/>
                    </a:schemeClr>
                  </a:solidFill>
                  <a:prstDash val="solid"/>
                  <a:miter lim="800000"/>
                </a:ln>
                <a:solidFill>
                  <a:srgbClr val="1BD8F1"/>
                </a:solidFill>
                <a:effectLst>
                  <a:glow rad="139700">
                    <a:schemeClr val="accent5">
                      <a:satMod val="175000"/>
                      <a:alpha val="40000"/>
                    </a:schemeClr>
                  </a:glow>
                  <a:outerShdw blurRad="25500" dist="23000" dir="7020000" algn="tl">
                    <a:srgbClr val="000000">
                      <a:alpha val="50000"/>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9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USO CORRECTO DEL PAPEL DE  ALUMINI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USO CORRECTO DEL PAPEL DE  ALUMINIO</Template>
  <TotalTime>4</TotalTime>
  <Words>436</Words>
  <Application>Microsoft Office PowerPoint</Application>
  <PresentationFormat>Presentación en pantalla (4:3)</PresentationFormat>
  <Paragraphs>61</Paragraphs>
  <Slides>57</Slides>
  <Notes>0</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USO CORRECTO DEL PAPEL DE  ALUMINIO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2014-08-18T14:29:39Z</dcterms:created>
  <dcterms:modified xsi:type="dcterms:W3CDTF">2014-08-18T14:34:10Z</dcterms:modified>
</cp:coreProperties>
</file>