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91" r:id="rId3"/>
    <p:sldId id="256" r:id="rId4"/>
    <p:sldId id="290" r:id="rId5"/>
    <p:sldId id="257" r:id="rId6"/>
    <p:sldId id="258" r:id="rId7"/>
    <p:sldId id="288" r:id="rId8"/>
    <p:sldId id="259" r:id="rId9"/>
    <p:sldId id="295" r:id="rId10"/>
    <p:sldId id="260" r:id="rId11"/>
    <p:sldId id="294" r:id="rId12"/>
    <p:sldId id="261" r:id="rId13"/>
    <p:sldId id="296" r:id="rId14"/>
    <p:sldId id="262" r:id="rId15"/>
    <p:sldId id="289" r:id="rId16"/>
    <p:sldId id="263" r:id="rId17"/>
    <p:sldId id="297" r:id="rId18"/>
    <p:sldId id="264" r:id="rId19"/>
    <p:sldId id="298" r:id="rId20"/>
    <p:sldId id="274" r:id="rId21"/>
    <p:sldId id="299" r:id="rId22"/>
    <p:sldId id="275" r:id="rId23"/>
    <p:sldId id="300" r:id="rId24"/>
    <p:sldId id="277" r:id="rId25"/>
    <p:sldId id="286" r:id="rId26"/>
    <p:sldId id="301" r:id="rId27"/>
    <p:sldId id="278" r:id="rId28"/>
    <p:sldId id="303" r:id="rId29"/>
    <p:sldId id="279" r:id="rId30"/>
    <p:sldId id="309" r:id="rId31"/>
    <p:sldId id="280" r:id="rId32"/>
    <p:sldId id="306" r:id="rId33"/>
    <p:sldId id="281" r:id="rId34"/>
    <p:sldId id="308" r:id="rId35"/>
    <p:sldId id="265" r:id="rId36"/>
    <p:sldId id="293" r:id="rId37"/>
    <p:sldId id="310"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Z5p/pzJJSS6ulrcvGDUJw==" hashData="OsTO5kglBJgKxXulAEfXJnjKNi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11BB25"/>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9479" autoAdjust="0"/>
  </p:normalViewPr>
  <p:slideViewPr>
    <p:cSldViewPr>
      <p:cViewPr>
        <p:scale>
          <a:sx n="60" d="100"/>
          <a:sy n="60" d="100"/>
        </p:scale>
        <p:origin x="-1266" y="-42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74276C-F186-4C55-9184-4E241B314A37}" type="datetimeFigureOut">
              <a:rPr lang="es-ES" smtClean="0"/>
              <a:pPr/>
              <a:t>04/05/2015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571946-FF48-48CA-8260-9279D9C399E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07E5E3-C2A6-401D-8087-D0E4FFA74075}"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385FF-8AB8-40A9-983D-1A98B1AAEC5F}"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74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07E5E3-C2A6-401D-8087-D0E4FFA74075}" type="datetimeFigureOut">
              <a:rPr lang="es-ES" smtClean="0"/>
              <a:pPr/>
              <a:t>04/05/2015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C385FF-8AB8-40A9-983D-1A98B1AAEC5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35.jpeg"/></Relationships>
</file>

<file path=ppt/slides/_rels/slide36.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3"/>
          <p:cNvPicPr>
            <a:picLocks noChangeAspect="1" noChangeArrowheads="1"/>
          </p:cNvPicPr>
          <p:nvPr/>
        </p:nvPicPr>
        <p:blipFill>
          <a:blip r:embed="rId4" cstate="print">
            <a:duotone>
              <a:schemeClr val="accent5">
                <a:shade val="45000"/>
                <a:satMod val="135000"/>
              </a:schemeClr>
              <a:prstClr val="white"/>
            </a:duotone>
            <a:lum bright="53000" contrast="7000"/>
          </a:blip>
          <a:srcRect/>
          <a:stretch>
            <a:fillRect/>
          </a:stretch>
        </p:blipFill>
        <p:spPr bwMode="auto">
          <a:xfrm>
            <a:off x="0" y="0"/>
            <a:ext cx="9144000" cy="6877050"/>
          </a:xfrm>
          <a:prstGeom prst="rect">
            <a:avLst/>
          </a:prstGeom>
          <a:noFill/>
          <a:ln w="9525">
            <a:noFill/>
            <a:miter lim="800000"/>
            <a:headEnd/>
            <a:tailEnd/>
          </a:ln>
        </p:spPr>
      </p:pic>
      <p:pic>
        <p:nvPicPr>
          <p:cNvPr id="18" name="Picture 3" descr="illusion-017"/>
          <p:cNvPicPr>
            <a:picLocks noChangeAspect="1" noChangeArrowheads="1" noCrop="1"/>
          </p:cNvPicPr>
          <p:nvPr/>
        </p:nvPicPr>
        <p:blipFill>
          <a:blip r:embed="rId5"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043608" y="1556792"/>
            <a:ext cx="6887688" cy="3785652"/>
          </a:xfrm>
          <a:prstGeom prst="rect">
            <a:avLst/>
          </a:prstGeom>
        </p:spPr>
        <p:txBody>
          <a:bodyPr wrap="square">
            <a:spAutoFit/>
          </a:bodyPr>
          <a:lstStyle/>
          <a:p>
            <a:pPr algn="ctr"/>
            <a:r>
              <a:rPr lang="es-ES" sz="8000" b="1" i="1" dirty="0" smtClean="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latin typeface="Rockwell Extra Bold" pitchFamily="18" charset="0"/>
              </a:rPr>
              <a:t>TU ABUELA</a:t>
            </a:r>
          </a:p>
          <a:p>
            <a:pPr algn="ctr"/>
            <a:r>
              <a:rPr lang="es-ES" sz="8000" b="1" i="1" dirty="0" smtClean="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latin typeface="Rockwell Extra Bold" pitchFamily="18" charset="0"/>
              </a:rPr>
              <a:t>TENIA RAZON</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p:snd r:embed="rId3" name="coniff, ray - perfid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8"/>
                                        </p:tgtEl>
                                        <p:attrNameLst>
                                          <p:attrName>style.opacity</p:attrName>
                                        </p:attrNameLst>
                                      </p:cBhvr>
                                      <p:to>
                                        <p:strVal val="0.5"/>
                                      </p:to>
                                    </p:set>
                                    <p:animEffect filter="image" prLst="opacity: 0.5">
                                      <p:cBhvr rctx="IE">
                                        <p:cTn id="7" dur="indefinite"/>
                                        <p:tgtEl>
                                          <p:spTgt spid="18"/>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17"/>
                                        </p:tgtEl>
                                        <p:attrNameLst>
                                          <p:attrName>style.opacity</p:attrName>
                                        </p:attrNameLst>
                                      </p:cBhvr>
                                      <p:to>
                                        <p:strVal val="0.5"/>
                                      </p:to>
                                    </p:set>
                                    <p:animEffect filter="image" prLst="opacity: 0.5">
                                      <p:cBhvr rctx="IE">
                                        <p:cTn id="11" dur="indefinite"/>
                                        <p:tgtEl>
                                          <p:spTgt spid="17"/>
                                        </p:tgtEl>
                                      </p:cBhvr>
                                    </p:animEffect>
                                  </p:childTnLst>
                                </p:cTn>
                              </p:par>
                              <p:par>
                                <p:cTn id="12" presetID="17" presetClass="entr" presetSubtype="10" fill="hold" nodeType="withEffect">
                                  <p:stCondLst>
                                    <p:cond delay="0"/>
                                  </p:stCondLst>
                                  <p:childTnLst>
                                    <p:set>
                                      <p:cBhvr>
                                        <p:cTn id="13" dur="1" fill="hold">
                                          <p:stCondLst>
                                            <p:cond delay="0"/>
                                          </p:stCondLst>
                                        </p:cTn>
                                        <p:tgtEl>
                                          <p:spTgt spid="16">
                                            <p:txEl>
                                              <p:pRg st="0" end="0"/>
                                            </p:txEl>
                                          </p:spTgt>
                                        </p:tgtEl>
                                        <p:attrNameLst>
                                          <p:attrName>style.visibility</p:attrName>
                                        </p:attrNameLst>
                                      </p:cBhvr>
                                      <p:to>
                                        <p:strVal val="visible"/>
                                      </p:to>
                                    </p:set>
                                    <p:anim calcmode="lin" valueType="num">
                                      <p:cBhvr>
                                        <p:cTn id="14"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5"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6" fill="hold">
                            <p:stCondLst>
                              <p:cond delay="3000"/>
                            </p:stCondLst>
                            <p:childTnLst>
                              <p:par>
                                <p:cTn id="17" presetID="17" presetClass="entr" presetSubtype="10" fill="hold" nodeType="after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 calcmode="lin" valueType="num">
                                      <p:cBhvr>
                                        <p:cTn id="19"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20" dur="3000" fill="hold"/>
                                        <p:tgtEl>
                                          <p:spTgt spid="16">
                                            <p:txEl>
                                              <p:pRg st="1" end="1"/>
                                            </p:txEl>
                                          </p:spTgt>
                                        </p:tgtEl>
                                        <p:attrNameLst>
                                          <p:attrName>ppt_h</p:attrName>
                                        </p:attrNameLst>
                                      </p:cBhvr>
                                      <p:tavLst>
                                        <p:tav tm="0">
                                          <p:val>
                                            <p:strVal val="#ppt_h"/>
                                          </p:val>
                                        </p:tav>
                                        <p:tav tm="100000">
                                          <p:val>
                                            <p:strVal val="#ppt_h"/>
                                          </p:val>
                                        </p:tav>
                                      </p:tavLst>
                                    </p:anim>
                                  </p:childTnLst>
                                </p:cTn>
                              </p:par>
                              <p:par>
                                <p:cTn id="21" presetID="6" presetClass="exit" presetSubtype="32" fill="hold" nodeType="withEffect">
                                  <p:stCondLst>
                                    <p:cond delay="0"/>
                                  </p:stCondLst>
                                  <p:childTnLst>
                                    <p:animEffect transition="out" filter="circle(out)">
                                      <p:cBhvr>
                                        <p:cTn id="22" dur="5000"/>
                                        <p:tgtEl>
                                          <p:spTgt spid="18"/>
                                        </p:tgtEl>
                                      </p:cBhvr>
                                    </p:animEffect>
                                    <p:set>
                                      <p:cBhvr>
                                        <p:cTn id="23" dur="1" fill="hold">
                                          <p:stCondLst>
                                            <p:cond delay="4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sp>
        <p:nvSpPr>
          <p:cNvPr id="4" name="3 Rectángulo"/>
          <p:cNvSpPr/>
          <p:nvPr/>
        </p:nvSpPr>
        <p:spPr>
          <a:xfrm>
            <a:off x="1187624" y="1988840"/>
            <a:ext cx="6912768" cy="3416320"/>
          </a:xfrm>
          <a:prstGeom prst="rect">
            <a:avLst/>
          </a:prstGeom>
        </p:spPr>
        <p:txBody>
          <a:bodyPr wrap="square">
            <a:spAutoFit/>
          </a:bodyPr>
          <a:lstStyle/>
          <a:p>
            <a:pPr algn="ctr"/>
            <a:r>
              <a:rPr lang="es-ES" sz="5400" b="1" i="1" dirty="0" smtClean="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rPr>
              <a:t>Extraños remedios caseros que </a:t>
            </a:r>
          </a:p>
          <a:p>
            <a:pPr algn="ctr"/>
            <a:r>
              <a:rPr lang="es-ES" sz="5400" b="1" i="1" dirty="0" smtClean="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rPr>
              <a:t>(según los científicos) realmente funcionan.</a:t>
            </a:r>
            <a:endParaRPr lang="es-ES" sz="5400" b="1" i="1" dirty="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Tu-abuela-tenia-razon-7-extranos-remedios-caseros-que-segun-los-cientificos-realmente-funcionan.jpg"/>
          <p:cNvPicPr>
            <a:picLocks noChangeAspect="1" noChangeArrowheads="1"/>
          </p:cNvPicPr>
          <p:nvPr/>
        </p:nvPicPr>
        <p:blipFill>
          <a:blip r:embed="rId2" cstate="print"/>
          <a:srcRect/>
          <a:stretch>
            <a:fillRect/>
          </a:stretch>
        </p:blipFill>
        <p:spPr bwMode="auto">
          <a:xfrm>
            <a:off x="0" y="0"/>
            <a:ext cx="9121089" cy="6858000"/>
          </a:xfrm>
          <a:prstGeom prst="rect">
            <a:avLst/>
          </a:prstGeom>
          <a:noFill/>
        </p:spPr>
      </p:pic>
      <p:sp>
        <p:nvSpPr>
          <p:cNvPr id="4" name="3 Onda"/>
          <p:cNvSpPr/>
          <p:nvPr/>
        </p:nvSpPr>
        <p:spPr>
          <a:xfrm rot="18654581">
            <a:off x="3843698" y="5104745"/>
            <a:ext cx="3084230" cy="118260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5" y="5121552"/>
            <a:ext cx="2924531" cy="120353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0" y="3818861"/>
            <a:ext cx="3084230" cy="118260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6" y="3842387"/>
            <a:ext cx="2924531" cy="120353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730327" y="2474980"/>
            <a:ext cx="3084230" cy="118260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85574" y="2464096"/>
            <a:ext cx="2924531" cy="120353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6" y="1182375"/>
            <a:ext cx="3084230" cy="118260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2" y="1205901"/>
            <a:ext cx="2924531" cy="120353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5" y="-72227"/>
            <a:ext cx="2989692" cy="118260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378415" flipV="1">
            <a:off x="2190441" y="-8546"/>
            <a:ext cx="2924531" cy="1203535"/>
          </a:xfrm>
          <a:prstGeom prst="wave">
            <a:avLst>
              <a:gd name="adj1" fmla="val 20000"/>
              <a:gd name="adj2" fmla="val -10000"/>
            </a:avLst>
          </a:prstGeom>
          <a:solidFill>
            <a:srgbClr val="00B05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3000"/>
                                        <p:tgtEl>
                                          <p:spTgt spid="6"/>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Left)">
                                      <p:cBhvr>
                                        <p:cTn id="16" dur="3000"/>
                                        <p:tgtEl>
                                          <p:spTgt spid="7"/>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Right)">
                                      <p:cBhvr>
                                        <p:cTn id="19" dur="3000"/>
                                        <p:tgtEl>
                                          <p:spTgt spid="8"/>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Left)">
                                      <p:cBhvr>
                                        <p:cTn id="22" dur="3000"/>
                                        <p:tgtEl>
                                          <p:spTgt spid="9"/>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Right)">
                                      <p:cBhvr>
                                        <p:cTn id="25" dur="3000"/>
                                        <p:tgtEl>
                                          <p:spTgt spid="10"/>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Left)">
                                      <p:cBhvr>
                                        <p:cTn id="28" dur="3000"/>
                                        <p:tgtEl>
                                          <p:spTgt spid="11"/>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Right)">
                                      <p:cBhvr>
                                        <p:cTn id="31" dur="3000"/>
                                        <p:tgtEl>
                                          <p:spTgt spid="12"/>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Left)">
                                      <p:cBhvr>
                                        <p:cTn id="34" dur="3000"/>
                                        <p:tgtEl>
                                          <p:spTgt spid="13"/>
                                        </p:tgtEl>
                                      </p:cBhvr>
                                    </p:animEffec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2"/>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1+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
                                          </p:val>
                                        </p:tav>
                                      </p:tavLst>
                                    </p:anim>
                                    <p:anim calcmode="lin" valueType="num">
                                      <p:cBhvr>
                                        <p:cTn id="7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7"/>
                                        </p:tgtEl>
                                        <p:attrNameLst>
                                          <p:attrName>ppt_w</p:attrName>
                                        </p:attrNameLst>
                                      </p:cBhvr>
                                      <p:tavLst>
                                        <p:tav tm="0">
                                          <p:val>
                                            <p:strVal val="ppt_w"/>
                                          </p:val>
                                        </p:tav>
                                        <p:tav tm="100000">
                                          <p:val>
                                            <p:strVal val="ppt_w"/>
                                          </p:val>
                                        </p:tav>
                                      </p:tavLst>
                                    </p:anim>
                                    <p:anim calcmode="lin" valueType="num">
                                      <p:cBhvr>
                                        <p:cTn id="8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7"/>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9"/>
                                        </p:tgtEl>
                                        <p:attrNameLst>
                                          <p:attrName>ppt_w</p:attrName>
                                        </p:attrNameLst>
                                      </p:cBhvr>
                                      <p:tavLst>
                                        <p:tav tm="0">
                                          <p:val>
                                            <p:strVal val="ppt_w"/>
                                          </p:val>
                                        </p:tav>
                                        <p:tav tm="100000">
                                          <p:val>
                                            <p:strVal val="ppt_w"/>
                                          </p:val>
                                        </p:tav>
                                      </p:tavLst>
                                    </p:anim>
                                    <p:anim calcmode="lin" valueType="num">
                                      <p:cBhvr>
                                        <p:cTn id="8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9"/>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1"/>
                                        </p:tgtEl>
                                        <p:attrNameLst>
                                          <p:attrName>ppt_w</p:attrName>
                                        </p:attrNameLst>
                                      </p:cBhvr>
                                      <p:tavLst>
                                        <p:tav tm="0">
                                          <p:val>
                                            <p:strVal val="ppt_w"/>
                                          </p:val>
                                        </p:tav>
                                        <p:tav tm="100000">
                                          <p:val>
                                            <p:strVal val="ppt_w"/>
                                          </p:val>
                                        </p:tav>
                                      </p:tavLst>
                                    </p:anim>
                                    <p:anim calcmode="lin" valueType="num">
                                      <p:cBhvr>
                                        <p:cTn id="9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1"/>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4"/>
                                        </p:tgtEl>
                                        <p:attrNameLst>
                                          <p:attrName>ppt_x</p:attrName>
                                        </p:attrNameLst>
                                      </p:cBhvr>
                                      <p:tavLst>
                                        <p:tav tm="0">
                                          <p:val>
                                            <p:strVal val="ppt_x"/>
                                          </p:val>
                                        </p:tav>
                                        <p:tav tm="100000">
                                          <p:val>
                                            <p:strVal val="0-ppt_w/2"/>
                                          </p:val>
                                        </p:tav>
                                      </p:tavLst>
                                    </p:anim>
                                    <p:anim calcmode="lin" valueType="num">
                                      <p:cBhvr additive="base">
                                        <p:cTn id="98" dur="3000"/>
                                        <p:tgtEl>
                                          <p:spTgt spid="4"/>
                                        </p:tgtEl>
                                        <p:attrNameLst>
                                          <p:attrName>ppt_y</p:attrName>
                                        </p:attrNameLst>
                                      </p:cBhvr>
                                      <p:tavLst>
                                        <p:tav tm="0">
                                          <p:val>
                                            <p:strVal val="ppt_y"/>
                                          </p:val>
                                        </p:tav>
                                        <p:tav tm="100000">
                                          <p:val>
                                            <p:strVal val="ppt_y"/>
                                          </p:val>
                                        </p:tav>
                                      </p:tavLst>
                                    </p:anim>
                                    <p:set>
                                      <p:cBhvr>
                                        <p:cTn id="99" dur="1" fill="hold">
                                          <p:stCondLst>
                                            <p:cond delay="2999"/>
                                          </p:stCondLst>
                                        </p:cTn>
                                        <p:tgtEl>
                                          <p:spTgt spid="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0-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0-ppt_w/2"/>
                                          </p:val>
                                        </p:tav>
                                      </p:tavLst>
                                    </p:anim>
                                    <p:anim calcmode="lin" valueType="num">
                                      <p:cBhvr additive="base">
                                        <p:cTn id="106" dur="3000"/>
                                        <p:tgtEl>
                                          <p:spTgt spid="8"/>
                                        </p:tgtEl>
                                        <p:attrNameLst>
                                          <p:attrName>ppt_y</p:attrName>
                                        </p:attrNameLst>
                                      </p:cBhvr>
                                      <p:tavLst>
                                        <p:tav tm="0">
                                          <p:val>
                                            <p:strVal val="ppt_y"/>
                                          </p:val>
                                        </p:tav>
                                        <p:tav tm="100000">
                                          <p:val>
                                            <p:strVal val="ppt_y"/>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4"/>
                                        </p:tgtEl>
                                        <p:attrNameLst>
                                          <p:attrName>ppt_w</p:attrName>
                                        </p:attrNameLst>
                                      </p:cBhvr>
                                      <p:tavLst>
                                        <p:tav tm="0">
                                          <p:val>
                                            <p:strVal val="ppt_w"/>
                                          </p:val>
                                        </p:tav>
                                        <p:tav tm="100000">
                                          <p:val>
                                            <p:strVal val="ppt_w"/>
                                          </p:val>
                                        </p:tav>
                                      </p:tavLst>
                                    </p:anim>
                                    <p:anim calcmode="lin" valueType="num">
                                      <p:cBhvr>
                                        <p:cTn id="11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4"/>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6"/>
                                        </p:tgtEl>
                                        <p:attrNameLst>
                                          <p:attrName>ppt_w</p:attrName>
                                        </p:attrNameLst>
                                      </p:cBhvr>
                                      <p:tavLst>
                                        <p:tav tm="0">
                                          <p:val>
                                            <p:strVal val="ppt_w"/>
                                          </p:val>
                                        </p:tav>
                                        <p:tav tm="100000">
                                          <p:val>
                                            <p:strVal val="ppt_w"/>
                                          </p:val>
                                        </p:tav>
                                      </p:tavLst>
                                    </p:anim>
                                    <p:anim calcmode="lin" valueType="num">
                                      <p:cBhvr>
                                        <p:cTn id="12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8"/>
                                        </p:tgtEl>
                                        <p:attrNameLst>
                                          <p:attrName>ppt_w</p:attrName>
                                        </p:attrNameLst>
                                      </p:cBhvr>
                                      <p:tavLst>
                                        <p:tav tm="0">
                                          <p:val>
                                            <p:strVal val="ppt_w"/>
                                          </p:val>
                                        </p:tav>
                                        <p:tav tm="100000">
                                          <p:val>
                                            <p:strVal val="ppt_w"/>
                                          </p:val>
                                        </p:tav>
                                      </p:tavLst>
                                    </p:anim>
                                    <p:anim calcmode="lin" valueType="num">
                                      <p:cBhvr>
                                        <p:cTn id="12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8"/>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0"/>
                                        </p:tgtEl>
                                        <p:attrNameLst>
                                          <p:attrName>ppt_w</p:attrName>
                                        </p:attrNameLst>
                                      </p:cBhvr>
                                      <p:tavLst>
                                        <p:tav tm="0">
                                          <p:val>
                                            <p:strVal val="ppt_w"/>
                                          </p:val>
                                        </p:tav>
                                        <p:tav tm="100000">
                                          <p:val>
                                            <p:strVal val="ppt_w"/>
                                          </p:val>
                                        </p:tav>
                                      </p:tavLst>
                                    </p:anim>
                                    <p:anim calcmode="lin" valueType="num">
                                      <p:cBhvr>
                                        <p:cTn id="13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0"/>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ppt_w"/>
                                          </p:val>
                                        </p:tav>
                                      </p:tavLst>
                                    </p:anim>
                                    <p:anim calcmode="lin" valueType="num">
                                      <p:cBhvr>
                                        <p:cTn id="1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2"/>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p:cTn id="138" dur="3000" fill="hold"/>
                                        <p:tgtEl>
                                          <p:spTgt spid="14"/>
                                        </p:tgtEl>
                                        <p:attrNameLst>
                                          <p:attrName>ppt_w</p:attrName>
                                        </p:attrNameLst>
                                      </p:cBhvr>
                                      <p:tavLst>
                                        <p:tav tm="0">
                                          <p:val>
                                            <p:fltVal val="0"/>
                                          </p:val>
                                        </p:tav>
                                        <p:tav tm="100000">
                                          <p:val>
                                            <p:strVal val="#ppt_w"/>
                                          </p:val>
                                        </p:tav>
                                      </p:tavLst>
                                    </p:anim>
                                    <p:anim calcmode="lin" valueType="num">
                                      <p:cBhvr>
                                        <p:cTn id="139"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699792" y="2348880"/>
            <a:ext cx="5886400" cy="3539430"/>
          </a:xfrm>
          <a:prstGeom prst="rect">
            <a:avLst/>
          </a:prstGeom>
        </p:spPr>
        <p:txBody>
          <a:bodyPr wrap="square">
            <a:spAutoFit/>
          </a:bodyPr>
          <a:lstStyle/>
          <a:p>
            <a:r>
              <a:rPr lang="es-ES" sz="2800" b="1" i="1" dirty="0" smtClean="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rPr>
              <a:t>Dolor de cabeza, tos, </a:t>
            </a:r>
            <a:r>
              <a:rPr lang="es-ES" sz="2800" b="1" i="1" dirty="0" err="1" smtClean="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rPr>
              <a:t>resfríado</a:t>
            </a:r>
            <a:r>
              <a:rPr lang="es-ES" sz="2800" b="1" i="1" dirty="0" smtClean="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rPr>
              <a:t>, heridas, etc. Nuestras abuelas tenían una cura para todo, por más raras que nos parezcan ahora. Lo cierto es que tu abuela tenía razón, eso si te recomendaba estos  extraños remedios caseros que si funcionan, según los científicos.</a:t>
            </a:r>
            <a:endParaRPr lang="es-ES" sz="2800" b="1" i="1" dirty="0">
              <a:ln w="18000">
                <a:solidFill>
                  <a:schemeClr val="accent2">
                    <a:satMod val="140000"/>
                  </a:schemeClr>
                </a:solidFill>
                <a:prstDash val="solid"/>
                <a:miter lim="800000"/>
              </a:ln>
              <a:solidFill>
                <a:srgbClr val="0000CC"/>
              </a:solidFill>
              <a:effectLst>
                <a:outerShdw blurRad="25500" dist="23000" dir="7020000" algn="tl">
                  <a:srgbClr val="000000">
                    <a:alpha val="50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4097" name="Rectangle 1"/>
          <p:cNvSpPr>
            <a:spLocks noChangeArrowheads="1"/>
          </p:cNvSpPr>
          <p:nvPr/>
        </p:nvSpPr>
        <p:spPr bwMode="auto">
          <a:xfrm>
            <a:off x="971600" y="1042864"/>
            <a:ext cx="8172400" cy="961741"/>
          </a:xfrm>
          <a:prstGeom prst="rect">
            <a:avLst/>
          </a:prstGeom>
          <a:noFill/>
          <a:ln w="9525">
            <a:noFill/>
            <a:miter lim="800000"/>
            <a:headEnd/>
            <a:tailEnd/>
          </a:ln>
          <a:effectLst/>
        </p:spPr>
        <p:txBody>
          <a:bodyPr vert="horz" wrap="square" lIns="0" tIns="63480" rIns="0" bIns="12696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3200" b="1" i="0" u="none" strike="noStrike" cap="none" normalizeH="0" baseline="0" dirty="0" smtClean="0">
                <a:ln>
                  <a:noFill/>
                </a:ln>
                <a:solidFill>
                  <a:srgbClr val="0000CC"/>
                </a:solidFill>
                <a:effectLst/>
                <a:latin typeface="Open Sans Condensed"/>
              </a:rPr>
              <a:t>Azúcar para curar el hipo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pitchFamily="34" charset="0"/>
            </a:endParaRPr>
          </a:p>
        </p:txBody>
      </p:sp>
      <p:sp>
        <p:nvSpPr>
          <p:cNvPr id="3" name="2 Rectángulo"/>
          <p:cNvSpPr/>
          <p:nvPr/>
        </p:nvSpPr>
        <p:spPr>
          <a:xfrm>
            <a:off x="2267744" y="2924944"/>
            <a:ext cx="5454352" cy="3046988"/>
          </a:xfrm>
          <a:prstGeom prst="rect">
            <a:avLst/>
          </a:prstGeom>
        </p:spPr>
        <p:txBody>
          <a:bodyPr wrap="square">
            <a:spAutoFit/>
          </a:bodyPr>
          <a:lstStyle/>
          <a:p>
            <a:r>
              <a:rPr lang="es-ES" sz="2400" i="1" dirty="0" smtClean="0">
                <a:solidFill>
                  <a:srgbClr val="0000CC"/>
                </a:solidFill>
              </a:rPr>
              <a:t>Las formas más comunes de </a:t>
            </a:r>
            <a:r>
              <a:rPr lang="es-ES" sz="2400" b="1" i="1" dirty="0" smtClean="0">
                <a:solidFill>
                  <a:srgbClr val="0000CC"/>
                </a:solidFill>
              </a:rPr>
              <a:t>librarte del hipo</a:t>
            </a:r>
            <a:r>
              <a:rPr lang="es-ES" sz="2400" i="1" dirty="0" smtClean="0">
                <a:solidFill>
                  <a:srgbClr val="0000CC"/>
                </a:solidFill>
              </a:rPr>
              <a:t> es </a:t>
            </a:r>
            <a:r>
              <a:rPr lang="es-ES" sz="2400" b="1" i="1" dirty="0" smtClean="0">
                <a:solidFill>
                  <a:srgbClr val="0000CC"/>
                </a:solidFill>
              </a:rPr>
              <a:t>contener la respiración</a:t>
            </a:r>
            <a:r>
              <a:rPr lang="es-ES" sz="2400" i="1" dirty="0" smtClean="0">
                <a:solidFill>
                  <a:srgbClr val="0000CC"/>
                </a:solidFill>
              </a:rPr>
              <a:t>, darte un susto o tomar agua al revés, pero hay uno más sencillo. Una </a:t>
            </a:r>
            <a:r>
              <a:rPr lang="es-ES" sz="2400" b="1" i="1" dirty="0" smtClean="0">
                <a:solidFill>
                  <a:srgbClr val="0000CC"/>
                </a:solidFill>
              </a:rPr>
              <a:t>cucharadita de azúcar elimina el hipo</a:t>
            </a:r>
            <a:r>
              <a:rPr lang="es-ES" sz="2400" i="1" dirty="0" smtClean="0">
                <a:solidFill>
                  <a:srgbClr val="0000CC"/>
                </a:solidFill>
              </a:rPr>
              <a:t>, ello porque el sabor dulce alcanza a todos los receptores de sabor y nervios de la lengua y la boca, deteniendo de paso los espasmos.</a:t>
            </a:r>
            <a:endParaRPr lang="es-ES" sz="2400" i="1" dirty="0">
              <a:solidFill>
                <a:srgbClr val="0000CC"/>
              </a:solidFill>
            </a:endParaRPr>
          </a:p>
        </p:txBody>
      </p:sp>
      <p:pic>
        <p:nvPicPr>
          <p:cNvPr id="4" name="Picture 2" descr="C:\Documents and Settings\Dell\Escritorio\Tu-abuela-tenia-razon-7-extranos-remedios-caseros-que-segun-los-cientificos-realmente-funcionan-1.jpg"/>
          <p:cNvPicPr>
            <a:picLocks noChangeAspect="1" noChangeArrowheads="1"/>
          </p:cNvPicPr>
          <p:nvPr/>
        </p:nvPicPr>
        <p:blipFill>
          <a:blip r:embed="rId3" cstate="print">
            <a:duotone>
              <a:schemeClr val="accent5">
                <a:shade val="45000"/>
                <a:satMod val="135000"/>
              </a:schemeClr>
              <a:prstClr val="white"/>
            </a:duotone>
          </a:blip>
          <a:srcRect t="27261"/>
          <a:stretch>
            <a:fillRect/>
          </a:stretch>
        </p:blipFill>
        <p:spPr bwMode="auto">
          <a:xfrm>
            <a:off x="6012160" y="332656"/>
            <a:ext cx="2933894" cy="2134098"/>
          </a:xfrm>
          <a:prstGeom prst="rect">
            <a:avLst/>
          </a:prstGeom>
          <a:noFill/>
          <a:effectLst>
            <a:softEdge rad="317500"/>
          </a:effectLst>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http://elheraldo.com.uy/wp-content/uploads/2014/12/azucar-820x400.jpg"/>
          <p:cNvPicPr>
            <a:picLocks noChangeAspect="1" noChangeArrowheads="1"/>
          </p:cNvPicPr>
          <p:nvPr/>
        </p:nvPicPr>
        <p:blipFill>
          <a:blip r:embed="rId2" cstate="print"/>
          <a:srcRect/>
          <a:stretch>
            <a:fillRect/>
          </a:stretch>
        </p:blipFill>
        <p:spPr bwMode="auto">
          <a:xfrm>
            <a:off x="0" y="0"/>
            <a:ext cx="9391312" cy="6858000"/>
          </a:xfrm>
          <a:prstGeom prst="rect">
            <a:avLst/>
          </a:prstGeom>
          <a:noFill/>
        </p:spPr>
      </p:pic>
      <p:sp>
        <p:nvSpPr>
          <p:cNvPr id="4" name="3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2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2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2000"/>
                                        <p:tgtEl>
                                          <p:spTgt spid="1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2000"/>
                                        <p:tgtEl>
                                          <p:spTgt spid="2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plus(in)">
                                      <p:cBhvr>
                                        <p:cTn id="58" dur="2000"/>
                                        <p:tgtEl>
                                          <p:spTgt spid="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plus(in)">
                                      <p:cBhvr>
                                        <p:cTn id="64" dur="2000"/>
                                        <p:tgtEl>
                                          <p:spTgt spid="1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2000"/>
                                        <p:tgtEl>
                                          <p:spTgt spid="2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2000" fill="hold"/>
                                        <p:tgtEl>
                                          <p:spTgt spid="4"/>
                                        </p:tgtEl>
                                        <p:attrNameLst>
                                          <p:attrName>ppt_w</p:attrName>
                                        </p:attrNameLst>
                                      </p:cBhvr>
                                      <p:tavLst>
                                        <p:tav tm="0">
                                          <p:val>
                                            <p:fltVal val="0"/>
                                          </p:val>
                                        </p:tav>
                                        <p:tav tm="100000">
                                          <p:val>
                                            <p:strVal val="#ppt_w"/>
                                          </p:val>
                                        </p:tav>
                                      </p:tavLst>
                                    </p:anim>
                                    <p:anim calcmode="lin" valueType="num">
                                      <p:cBhvr>
                                        <p:cTn id="104" dur="2000" fill="hold"/>
                                        <p:tgtEl>
                                          <p:spTgt spid="4"/>
                                        </p:tgtEl>
                                        <p:attrNameLst>
                                          <p:attrName>ppt_h</p:attrName>
                                        </p:attrNameLst>
                                      </p:cBhvr>
                                      <p:tavLst>
                                        <p:tav tm="0">
                                          <p:val>
                                            <p:fltVal val="0"/>
                                          </p:val>
                                        </p:tav>
                                        <p:tav tm="100000">
                                          <p:val>
                                            <p:strVal val="#ppt_h"/>
                                          </p:val>
                                        </p:tav>
                                      </p:tavLst>
                                    </p:anim>
                                    <p:anim calcmode="lin" valueType="num">
                                      <p:cBhvr>
                                        <p:cTn id="105" dur="2000" fill="hold"/>
                                        <p:tgtEl>
                                          <p:spTgt spid="4"/>
                                        </p:tgtEl>
                                        <p:attrNameLst>
                                          <p:attrName>style.rotation</p:attrName>
                                        </p:attrNameLst>
                                      </p:cBhvr>
                                      <p:tavLst>
                                        <p:tav tm="0">
                                          <p:val>
                                            <p:fltVal val="360"/>
                                          </p:val>
                                        </p:tav>
                                        <p:tav tm="100000">
                                          <p:val>
                                            <p:fltVal val="0"/>
                                          </p:val>
                                        </p:tav>
                                      </p:tavLst>
                                    </p:anim>
                                    <p:animEffect transition="in" filter="fade">
                                      <p:cBhvr>
                                        <p:cTn id="106" dur="2000"/>
                                        <p:tgtEl>
                                          <p:spTgt spid="4"/>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fltVal val="0"/>
                                          </p:val>
                                        </p:tav>
                                        <p:tav tm="100000">
                                          <p:val>
                                            <p:strVal val="#ppt_w"/>
                                          </p:val>
                                        </p:tav>
                                      </p:tavLst>
                                    </p:anim>
                                    <p:anim calcmode="lin" valueType="num">
                                      <p:cBhvr>
                                        <p:cTn id="110" dur="2000" fill="hold"/>
                                        <p:tgtEl>
                                          <p:spTgt spid="7"/>
                                        </p:tgtEl>
                                        <p:attrNameLst>
                                          <p:attrName>ppt_h</p:attrName>
                                        </p:attrNameLst>
                                      </p:cBhvr>
                                      <p:tavLst>
                                        <p:tav tm="0">
                                          <p:val>
                                            <p:fltVal val="0"/>
                                          </p:val>
                                        </p:tav>
                                        <p:tav tm="100000">
                                          <p:val>
                                            <p:strVal val="#ppt_h"/>
                                          </p:val>
                                        </p:tav>
                                      </p:tavLst>
                                    </p:anim>
                                    <p:anim calcmode="lin" valueType="num">
                                      <p:cBhvr>
                                        <p:cTn id="111" dur="2000" fill="hold"/>
                                        <p:tgtEl>
                                          <p:spTgt spid="7"/>
                                        </p:tgtEl>
                                        <p:attrNameLst>
                                          <p:attrName>style.rotation</p:attrName>
                                        </p:attrNameLst>
                                      </p:cBhvr>
                                      <p:tavLst>
                                        <p:tav tm="0">
                                          <p:val>
                                            <p:fltVal val="360"/>
                                          </p:val>
                                        </p:tav>
                                        <p:tav tm="100000">
                                          <p:val>
                                            <p:fltVal val="0"/>
                                          </p:val>
                                        </p:tav>
                                      </p:tavLst>
                                    </p:anim>
                                    <p:animEffect transition="in" filter="fade">
                                      <p:cBhvr>
                                        <p:cTn id="112" dur="2000"/>
                                        <p:tgtEl>
                                          <p:spTgt spid="7"/>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2000" fill="hold"/>
                                        <p:tgtEl>
                                          <p:spTgt spid="9"/>
                                        </p:tgtEl>
                                        <p:attrNameLst>
                                          <p:attrName>ppt_w</p:attrName>
                                        </p:attrNameLst>
                                      </p:cBhvr>
                                      <p:tavLst>
                                        <p:tav tm="0">
                                          <p:val>
                                            <p:fltVal val="0"/>
                                          </p:val>
                                        </p:tav>
                                        <p:tav tm="100000">
                                          <p:val>
                                            <p:strVal val="#ppt_w"/>
                                          </p:val>
                                        </p:tav>
                                      </p:tavLst>
                                    </p:anim>
                                    <p:anim calcmode="lin" valueType="num">
                                      <p:cBhvr>
                                        <p:cTn id="116" dur="2000" fill="hold"/>
                                        <p:tgtEl>
                                          <p:spTgt spid="9"/>
                                        </p:tgtEl>
                                        <p:attrNameLst>
                                          <p:attrName>ppt_h</p:attrName>
                                        </p:attrNameLst>
                                      </p:cBhvr>
                                      <p:tavLst>
                                        <p:tav tm="0">
                                          <p:val>
                                            <p:fltVal val="0"/>
                                          </p:val>
                                        </p:tav>
                                        <p:tav tm="100000">
                                          <p:val>
                                            <p:strVal val="#ppt_h"/>
                                          </p:val>
                                        </p:tav>
                                      </p:tavLst>
                                    </p:anim>
                                    <p:anim calcmode="lin" valueType="num">
                                      <p:cBhvr>
                                        <p:cTn id="117" dur="2000" fill="hold"/>
                                        <p:tgtEl>
                                          <p:spTgt spid="9"/>
                                        </p:tgtEl>
                                        <p:attrNameLst>
                                          <p:attrName>style.rotation</p:attrName>
                                        </p:attrNameLst>
                                      </p:cBhvr>
                                      <p:tavLst>
                                        <p:tav tm="0">
                                          <p:val>
                                            <p:fltVal val="360"/>
                                          </p:val>
                                        </p:tav>
                                        <p:tav tm="100000">
                                          <p:val>
                                            <p:fltVal val="0"/>
                                          </p:val>
                                        </p:tav>
                                      </p:tavLst>
                                    </p:anim>
                                    <p:animEffect transition="in" filter="fade">
                                      <p:cBhvr>
                                        <p:cTn id="118" dur="2000"/>
                                        <p:tgtEl>
                                          <p:spTgt spid="9"/>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style.rotation</p:attrName>
                                        </p:attrNameLst>
                                      </p:cBhvr>
                                      <p:tavLst>
                                        <p:tav tm="0">
                                          <p:val>
                                            <p:fltVal val="360"/>
                                          </p:val>
                                        </p:tav>
                                        <p:tav tm="100000">
                                          <p:val>
                                            <p:fltVal val="0"/>
                                          </p:val>
                                        </p:tav>
                                      </p:tavLst>
                                    </p:anim>
                                    <p:animEffect transition="in" filter="fade">
                                      <p:cBhvr>
                                        <p:cTn id="124" dur="2000"/>
                                        <p:tgtEl>
                                          <p:spTgt spid="11"/>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style.rotation</p:attrName>
                                        </p:attrNameLst>
                                      </p:cBhvr>
                                      <p:tavLst>
                                        <p:tav tm="0">
                                          <p:val>
                                            <p:fltVal val="360"/>
                                          </p:val>
                                        </p:tav>
                                        <p:tav tm="100000">
                                          <p:val>
                                            <p:fltVal val="0"/>
                                          </p:val>
                                        </p:tav>
                                      </p:tavLst>
                                    </p:anim>
                                    <p:animEffect transition="in" filter="fade">
                                      <p:cBhvr>
                                        <p:cTn id="130" dur="2000"/>
                                        <p:tgtEl>
                                          <p:spTgt spid="1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fltVal val="0"/>
                                          </p:val>
                                        </p:tav>
                                        <p:tav tm="100000">
                                          <p:val>
                                            <p:strVal val="#ppt_w"/>
                                          </p:val>
                                        </p:tav>
                                      </p:tavLst>
                                    </p:anim>
                                    <p:anim calcmode="lin" valueType="num">
                                      <p:cBhvr>
                                        <p:cTn id="134" dur="2000" fill="hold"/>
                                        <p:tgtEl>
                                          <p:spTgt spid="16"/>
                                        </p:tgtEl>
                                        <p:attrNameLst>
                                          <p:attrName>ppt_h</p:attrName>
                                        </p:attrNameLst>
                                      </p:cBhvr>
                                      <p:tavLst>
                                        <p:tav tm="0">
                                          <p:val>
                                            <p:fltVal val="0"/>
                                          </p:val>
                                        </p:tav>
                                        <p:tav tm="100000">
                                          <p:val>
                                            <p:strVal val="#ppt_h"/>
                                          </p:val>
                                        </p:tav>
                                      </p:tavLst>
                                    </p:anim>
                                    <p:anim calcmode="lin" valueType="num">
                                      <p:cBhvr>
                                        <p:cTn id="135" dur="2000" fill="hold"/>
                                        <p:tgtEl>
                                          <p:spTgt spid="16"/>
                                        </p:tgtEl>
                                        <p:attrNameLst>
                                          <p:attrName>style.rotation</p:attrName>
                                        </p:attrNameLst>
                                      </p:cBhvr>
                                      <p:tavLst>
                                        <p:tav tm="0">
                                          <p:val>
                                            <p:fltVal val="360"/>
                                          </p:val>
                                        </p:tav>
                                        <p:tav tm="100000">
                                          <p:val>
                                            <p:fltVal val="0"/>
                                          </p:val>
                                        </p:tav>
                                      </p:tavLst>
                                    </p:anim>
                                    <p:animEffect transition="in" filter="fade">
                                      <p:cBhvr>
                                        <p:cTn id="136" dur="2000"/>
                                        <p:tgtEl>
                                          <p:spTgt spid="16"/>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style.rotation</p:attrName>
                                        </p:attrNameLst>
                                      </p:cBhvr>
                                      <p:tavLst>
                                        <p:tav tm="0">
                                          <p:val>
                                            <p:fltVal val="360"/>
                                          </p:val>
                                        </p:tav>
                                        <p:tav tm="100000">
                                          <p:val>
                                            <p:fltVal val="0"/>
                                          </p:val>
                                        </p:tav>
                                      </p:tavLst>
                                    </p:anim>
                                    <p:animEffect transition="in" filter="fade">
                                      <p:cBhvr>
                                        <p:cTn id="142" dur="2000"/>
                                        <p:tgtEl>
                                          <p:spTgt spid="17"/>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2000" fill="hold"/>
                                        <p:tgtEl>
                                          <p:spTgt spid="18"/>
                                        </p:tgtEl>
                                        <p:attrNameLst>
                                          <p:attrName>ppt_w</p:attrName>
                                        </p:attrNameLst>
                                      </p:cBhvr>
                                      <p:tavLst>
                                        <p:tav tm="0">
                                          <p:val>
                                            <p:fltVal val="0"/>
                                          </p:val>
                                        </p:tav>
                                        <p:tav tm="100000">
                                          <p:val>
                                            <p:strVal val="#ppt_w"/>
                                          </p:val>
                                        </p:tav>
                                      </p:tavLst>
                                    </p:anim>
                                    <p:anim calcmode="lin" valueType="num">
                                      <p:cBhvr>
                                        <p:cTn id="146" dur="2000" fill="hold"/>
                                        <p:tgtEl>
                                          <p:spTgt spid="18"/>
                                        </p:tgtEl>
                                        <p:attrNameLst>
                                          <p:attrName>ppt_h</p:attrName>
                                        </p:attrNameLst>
                                      </p:cBhvr>
                                      <p:tavLst>
                                        <p:tav tm="0">
                                          <p:val>
                                            <p:fltVal val="0"/>
                                          </p:val>
                                        </p:tav>
                                        <p:tav tm="100000">
                                          <p:val>
                                            <p:strVal val="#ppt_h"/>
                                          </p:val>
                                        </p:tav>
                                      </p:tavLst>
                                    </p:anim>
                                    <p:anim calcmode="lin" valueType="num">
                                      <p:cBhvr>
                                        <p:cTn id="147" dur="2000" fill="hold"/>
                                        <p:tgtEl>
                                          <p:spTgt spid="18"/>
                                        </p:tgtEl>
                                        <p:attrNameLst>
                                          <p:attrName>style.rotation</p:attrName>
                                        </p:attrNameLst>
                                      </p:cBhvr>
                                      <p:tavLst>
                                        <p:tav tm="0">
                                          <p:val>
                                            <p:fltVal val="360"/>
                                          </p:val>
                                        </p:tav>
                                        <p:tav tm="100000">
                                          <p:val>
                                            <p:fltVal val="0"/>
                                          </p:val>
                                        </p:tav>
                                      </p:tavLst>
                                    </p:anim>
                                    <p:animEffect transition="in" filter="fade">
                                      <p:cBhvr>
                                        <p:cTn id="148" dur="2000"/>
                                        <p:tgtEl>
                                          <p:spTgt spid="18"/>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p:cTn id="151" dur="2000" fill="hold"/>
                                        <p:tgtEl>
                                          <p:spTgt spid="19"/>
                                        </p:tgtEl>
                                        <p:attrNameLst>
                                          <p:attrName>ppt_w</p:attrName>
                                        </p:attrNameLst>
                                      </p:cBhvr>
                                      <p:tavLst>
                                        <p:tav tm="0">
                                          <p:val>
                                            <p:fltVal val="0"/>
                                          </p:val>
                                        </p:tav>
                                        <p:tav tm="100000">
                                          <p:val>
                                            <p:strVal val="#ppt_w"/>
                                          </p:val>
                                        </p:tav>
                                      </p:tavLst>
                                    </p:anim>
                                    <p:anim calcmode="lin" valueType="num">
                                      <p:cBhvr>
                                        <p:cTn id="152" dur="2000" fill="hold"/>
                                        <p:tgtEl>
                                          <p:spTgt spid="19"/>
                                        </p:tgtEl>
                                        <p:attrNameLst>
                                          <p:attrName>ppt_h</p:attrName>
                                        </p:attrNameLst>
                                      </p:cBhvr>
                                      <p:tavLst>
                                        <p:tav tm="0">
                                          <p:val>
                                            <p:fltVal val="0"/>
                                          </p:val>
                                        </p:tav>
                                        <p:tav tm="100000">
                                          <p:val>
                                            <p:strVal val="#ppt_h"/>
                                          </p:val>
                                        </p:tav>
                                      </p:tavLst>
                                    </p:anim>
                                    <p:anim calcmode="lin" valueType="num">
                                      <p:cBhvr>
                                        <p:cTn id="153" dur="2000" fill="hold"/>
                                        <p:tgtEl>
                                          <p:spTgt spid="19"/>
                                        </p:tgtEl>
                                        <p:attrNameLst>
                                          <p:attrName>style.rotation</p:attrName>
                                        </p:attrNameLst>
                                      </p:cBhvr>
                                      <p:tavLst>
                                        <p:tav tm="0">
                                          <p:val>
                                            <p:fltVal val="360"/>
                                          </p:val>
                                        </p:tav>
                                        <p:tav tm="100000">
                                          <p:val>
                                            <p:fltVal val="0"/>
                                          </p:val>
                                        </p:tav>
                                      </p:tavLst>
                                    </p:anim>
                                    <p:animEffect transition="in" filter="fade">
                                      <p:cBhvr>
                                        <p:cTn id="154" dur="2000"/>
                                        <p:tgtEl>
                                          <p:spTgt spid="19"/>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anim calcmode="lin" valueType="num">
                                      <p:cBhvr>
                                        <p:cTn id="159" dur="2000" fill="hold"/>
                                        <p:tgtEl>
                                          <p:spTgt spid="23"/>
                                        </p:tgtEl>
                                        <p:attrNameLst>
                                          <p:attrName>style.rotation</p:attrName>
                                        </p:attrNameLst>
                                      </p:cBhvr>
                                      <p:tavLst>
                                        <p:tav tm="0">
                                          <p:val>
                                            <p:fltVal val="360"/>
                                          </p:val>
                                        </p:tav>
                                        <p:tav tm="100000">
                                          <p:val>
                                            <p:fltVal val="0"/>
                                          </p:val>
                                        </p:tav>
                                      </p:tavLst>
                                    </p:anim>
                                    <p:animEffect transition="in" filter="fade">
                                      <p:cBhvr>
                                        <p:cTn id="160" dur="2000"/>
                                        <p:tgtEl>
                                          <p:spTgt spid="23"/>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p:cTn id="199" dur="2000" fill="hold"/>
                                        <p:tgtEl>
                                          <p:spTgt spid="5"/>
                                        </p:tgtEl>
                                        <p:attrNameLst>
                                          <p:attrName>ppt_w</p:attrName>
                                        </p:attrNameLst>
                                      </p:cBhvr>
                                      <p:tavLst>
                                        <p:tav tm="0">
                                          <p:val>
                                            <p:fltVal val="0"/>
                                          </p:val>
                                        </p:tav>
                                        <p:tav tm="100000">
                                          <p:val>
                                            <p:strVal val="#ppt_w"/>
                                          </p:val>
                                        </p:tav>
                                      </p:tavLst>
                                    </p:anim>
                                    <p:anim calcmode="lin" valueType="num">
                                      <p:cBhvr>
                                        <p:cTn id="200" dur="2000" fill="hold"/>
                                        <p:tgtEl>
                                          <p:spTgt spid="5"/>
                                        </p:tgtEl>
                                        <p:attrNameLst>
                                          <p:attrName>ppt_h</p:attrName>
                                        </p:attrNameLst>
                                      </p:cBhvr>
                                      <p:tavLst>
                                        <p:tav tm="0">
                                          <p:val>
                                            <p:fltVal val="0"/>
                                          </p:val>
                                        </p:tav>
                                        <p:tav tm="100000">
                                          <p:val>
                                            <p:strVal val="#ppt_h"/>
                                          </p:val>
                                        </p:tav>
                                      </p:tavLst>
                                    </p:anim>
                                    <p:anim calcmode="lin" valueType="num">
                                      <p:cBhvr>
                                        <p:cTn id="201" dur="2000" fill="hold"/>
                                        <p:tgtEl>
                                          <p:spTgt spid="5"/>
                                        </p:tgtEl>
                                        <p:attrNameLst>
                                          <p:attrName>style.rotation</p:attrName>
                                        </p:attrNameLst>
                                      </p:cBhvr>
                                      <p:tavLst>
                                        <p:tav tm="0">
                                          <p:val>
                                            <p:fltVal val="360"/>
                                          </p:val>
                                        </p:tav>
                                        <p:tav tm="100000">
                                          <p:val>
                                            <p:fltVal val="0"/>
                                          </p:val>
                                        </p:tav>
                                      </p:tavLst>
                                    </p:anim>
                                    <p:animEffect transition="in" filter="fade">
                                      <p:cBhvr>
                                        <p:cTn id="202" dur="2000"/>
                                        <p:tgtEl>
                                          <p:spTgt spid="5"/>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8"/>
                                        </p:tgtEl>
                                        <p:attrNameLst>
                                          <p:attrName>style.visibility</p:attrName>
                                        </p:attrNameLst>
                                      </p:cBhvr>
                                      <p:to>
                                        <p:strVal val="visible"/>
                                      </p:to>
                                    </p:set>
                                    <p:anim calcmode="lin" valueType="num">
                                      <p:cBhvr>
                                        <p:cTn id="205" dur="2000" fill="hold"/>
                                        <p:tgtEl>
                                          <p:spTgt spid="8"/>
                                        </p:tgtEl>
                                        <p:attrNameLst>
                                          <p:attrName>ppt_w</p:attrName>
                                        </p:attrNameLst>
                                      </p:cBhvr>
                                      <p:tavLst>
                                        <p:tav tm="0">
                                          <p:val>
                                            <p:fltVal val="0"/>
                                          </p:val>
                                        </p:tav>
                                        <p:tav tm="100000">
                                          <p:val>
                                            <p:strVal val="#ppt_w"/>
                                          </p:val>
                                        </p:tav>
                                      </p:tavLst>
                                    </p:anim>
                                    <p:anim calcmode="lin" valueType="num">
                                      <p:cBhvr>
                                        <p:cTn id="206" dur="2000" fill="hold"/>
                                        <p:tgtEl>
                                          <p:spTgt spid="8"/>
                                        </p:tgtEl>
                                        <p:attrNameLst>
                                          <p:attrName>ppt_h</p:attrName>
                                        </p:attrNameLst>
                                      </p:cBhvr>
                                      <p:tavLst>
                                        <p:tav tm="0">
                                          <p:val>
                                            <p:fltVal val="0"/>
                                          </p:val>
                                        </p:tav>
                                        <p:tav tm="100000">
                                          <p:val>
                                            <p:strVal val="#ppt_h"/>
                                          </p:val>
                                        </p:tav>
                                      </p:tavLst>
                                    </p:anim>
                                    <p:anim calcmode="lin" valueType="num">
                                      <p:cBhvr>
                                        <p:cTn id="207" dur="2000" fill="hold"/>
                                        <p:tgtEl>
                                          <p:spTgt spid="8"/>
                                        </p:tgtEl>
                                        <p:attrNameLst>
                                          <p:attrName>style.rotation</p:attrName>
                                        </p:attrNameLst>
                                      </p:cBhvr>
                                      <p:tavLst>
                                        <p:tav tm="0">
                                          <p:val>
                                            <p:fltVal val="360"/>
                                          </p:val>
                                        </p:tav>
                                        <p:tav tm="100000">
                                          <p:val>
                                            <p:fltVal val="0"/>
                                          </p:val>
                                        </p:tav>
                                      </p:tavLst>
                                    </p:anim>
                                    <p:animEffect transition="in" filter="fade">
                                      <p:cBhvr>
                                        <p:cTn id="208" dur="2000"/>
                                        <p:tgtEl>
                                          <p:spTgt spid="8"/>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p:cTn id="211" dur="2000" fill="hold"/>
                                        <p:tgtEl>
                                          <p:spTgt spid="10"/>
                                        </p:tgtEl>
                                        <p:attrNameLst>
                                          <p:attrName>ppt_w</p:attrName>
                                        </p:attrNameLst>
                                      </p:cBhvr>
                                      <p:tavLst>
                                        <p:tav tm="0">
                                          <p:val>
                                            <p:fltVal val="0"/>
                                          </p:val>
                                        </p:tav>
                                        <p:tav tm="100000">
                                          <p:val>
                                            <p:strVal val="#ppt_w"/>
                                          </p:val>
                                        </p:tav>
                                      </p:tavLst>
                                    </p:anim>
                                    <p:anim calcmode="lin" valueType="num">
                                      <p:cBhvr>
                                        <p:cTn id="212" dur="2000" fill="hold"/>
                                        <p:tgtEl>
                                          <p:spTgt spid="10"/>
                                        </p:tgtEl>
                                        <p:attrNameLst>
                                          <p:attrName>ppt_h</p:attrName>
                                        </p:attrNameLst>
                                      </p:cBhvr>
                                      <p:tavLst>
                                        <p:tav tm="0">
                                          <p:val>
                                            <p:fltVal val="0"/>
                                          </p:val>
                                        </p:tav>
                                        <p:tav tm="100000">
                                          <p:val>
                                            <p:strVal val="#ppt_h"/>
                                          </p:val>
                                        </p:tav>
                                      </p:tavLst>
                                    </p:anim>
                                    <p:anim calcmode="lin" valueType="num">
                                      <p:cBhvr>
                                        <p:cTn id="213" dur="2000" fill="hold"/>
                                        <p:tgtEl>
                                          <p:spTgt spid="10"/>
                                        </p:tgtEl>
                                        <p:attrNameLst>
                                          <p:attrName>style.rotation</p:attrName>
                                        </p:attrNameLst>
                                      </p:cBhvr>
                                      <p:tavLst>
                                        <p:tav tm="0">
                                          <p:val>
                                            <p:fltVal val="360"/>
                                          </p:val>
                                        </p:tav>
                                        <p:tav tm="100000">
                                          <p:val>
                                            <p:fltVal val="0"/>
                                          </p:val>
                                        </p:tav>
                                      </p:tavLst>
                                    </p:anim>
                                    <p:animEffect transition="in" filter="fade">
                                      <p:cBhvr>
                                        <p:cTn id="214" dur="2000"/>
                                        <p:tgtEl>
                                          <p:spTgt spid="10"/>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p:cTn id="217" dur="2000" fill="hold"/>
                                        <p:tgtEl>
                                          <p:spTgt spid="13"/>
                                        </p:tgtEl>
                                        <p:attrNameLst>
                                          <p:attrName>ppt_w</p:attrName>
                                        </p:attrNameLst>
                                      </p:cBhvr>
                                      <p:tavLst>
                                        <p:tav tm="0">
                                          <p:val>
                                            <p:fltVal val="0"/>
                                          </p:val>
                                        </p:tav>
                                        <p:tav tm="100000">
                                          <p:val>
                                            <p:strVal val="#ppt_w"/>
                                          </p:val>
                                        </p:tav>
                                      </p:tavLst>
                                    </p:anim>
                                    <p:anim calcmode="lin" valueType="num">
                                      <p:cBhvr>
                                        <p:cTn id="218" dur="2000" fill="hold"/>
                                        <p:tgtEl>
                                          <p:spTgt spid="13"/>
                                        </p:tgtEl>
                                        <p:attrNameLst>
                                          <p:attrName>ppt_h</p:attrName>
                                        </p:attrNameLst>
                                      </p:cBhvr>
                                      <p:tavLst>
                                        <p:tav tm="0">
                                          <p:val>
                                            <p:fltVal val="0"/>
                                          </p:val>
                                        </p:tav>
                                        <p:tav tm="100000">
                                          <p:val>
                                            <p:strVal val="#ppt_h"/>
                                          </p:val>
                                        </p:tav>
                                      </p:tavLst>
                                    </p:anim>
                                    <p:anim calcmode="lin" valueType="num">
                                      <p:cBhvr>
                                        <p:cTn id="219" dur="2000" fill="hold"/>
                                        <p:tgtEl>
                                          <p:spTgt spid="13"/>
                                        </p:tgtEl>
                                        <p:attrNameLst>
                                          <p:attrName>style.rotation</p:attrName>
                                        </p:attrNameLst>
                                      </p:cBhvr>
                                      <p:tavLst>
                                        <p:tav tm="0">
                                          <p:val>
                                            <p:fltVal val="360"/>
                                          </p:val>
                                        </p:tav>
                                        <p:tav tm="100000">
                                          <p:val>
                                            <p:fltVal val="0"/>
                                          </p:val>
                                        </p:tav>
                                      </p:tavLst>
                                    </p:anim>
                                    <p:animEffect transition="in" filter="fade">
                                      <p:cBhvr>
                                        <p:cTn id="220" dur="2000"/>
                                        <p:tgtEl>
                                          <p:spTgt spid="13"/>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4"/>
                                        </p:tgtEl>
                                        <p:attrNameLst>
                                          <p:attrName>style.visibility</p:attrName>
                                        </p:attrNameLst>
                                      </p:cBhvr>
                                      <p:to>
                                        <p:strVal val="visible"/>
                                      </p:to>
                                    </p:set>
                                    <p:anim calcmode="lin" valueType="num">
                                      <p:cBhvr>
                                        <p:cTn id="223" dur="2000" fill="hold"/>
                                        <p:tgtEl>
                                          <p:spTgt spid="14"/>
                                        </p:tgtEl>
                                        <p:attrNameLst>
                                          <p:attrName>ppt_w</p:attrName>
                                        </p:attrNameLst>
                                      </p:cBhvr>
                                      <p:tavLst>
                                        <p:tav tm="0">
                                          <p:val>
                                            <p:fltVal val="0"/>
                                          </p:val>
                                        </p:tav>
                                        <p:tav tm="100000">
                                          <p:val>
                                            <p:strVal val="#ppt_w"/>
                                          </p:val>
                                        </p:tav>
                                      </p:tavLst>
                                    </p:anim>
                                    <p:anim calcmode="lin" valueType="num">
                                      <p:cBhvr>
                                        <p:cTn id="224" dur="2000" fill="hold"/>
                                        <p:tgtEl>
                                          <p:spTgt spid="14"/>
                                        </p:tgtEl>
                                        <p:attrNameLst>
                                          <p:attrName>ppt_h</p:attrName>
                                        </p:attrNameLst>
                                      </p:cBhvr>
                                      <p:tavLst>
                                        <p:tav tm="0">
                                          <p:val>
                                            <p:fltVal val="0"/>
                                          </p:val>
                                        </p:tav>
                                        <p:tav tm="100000">
                                          <p:val>
                                            <p:strVal val="#ppt_h"/>
                                          </p:val>
                                        </p:tav>
                                      </p:tavLst>
                                    </p:anim>
                                    <p:anim calcmode="lin" valueType="num">
                                      <p:cBhvr>
                                        <p:cTn id="225" dur="2000" fill="hold"/>
                                        <p:tgtEl>
                                          <p:spTgt spid="14"/>
                                        </p:tgtEl>
                                        <p:attrNameLst>
                                          <p:attrName>style.rotation</p:attrName>
                                        </p:attrNameLst>
                                      </p:cBhvr>
                                      <p:tavLst>
                                        <p:tav tm="0">
                                          <p:val>
                                            <p:fltVal val="360"/>
                                          </p:val>
                                        </p:tav>
                                        <p:tav tm="100000">
                                          <p:val>
                                            <p:fltVal val="0"/>
                                          </p:val>
                                        </p:tav>
                                      </p:tavLst>
                                    </p:anim>
                                    <p:animEffect transition="in" filter="fade">
                                      <p:cBhvr>
                                        <p:cTn id="226" dur="2000"/>
                                        <p:tgtEl>
                                          <p:spTgt spid="14"/>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5"/>
                                        </p:tgtEl>
                                        <p:attrNameLst>
                                          <p:attrName>style.visibility</p:attrName>
                                        </p:attrNameLst>
                                      </p:cBhvr>
                                      <p:to>
                                        <p:strVal val="visible"/>
                                      </p:to>
                                    </p:set>
                                    <p:anim calcmode="lin" valueType="num">
                                      <p:cBhvr>
                                        <p:cTn id="229" dur="2000" fill="hold"/>
                                        <p:tgtEl>
                                          <p:spTgt spid="15"/>
                                        </p:tgtEl>
                                        <p:attrNameLst>
                                          <p:attrName>ppt_w</p:attrName>
                                        </p:attrNameLst>
                                      </p:cBhvr>
                                      <p:tavLst>
                                        <p:tav tm="0">
                                          <p:val>
                                            <p:fltVal val="0"/>
                                          </p:val>
                                        </p:tav>
                                        <p:tav tm="100000">
                                          <p:val>
                                            <p:strVal val="#ppt_w"/>
                                          </p:val>
                                        </p:tav>
                                      </p:tavLst>
                                    </p:anim>
                                    <p:anim calcmode="lin" valueType="num">
                                      <p:cBhvr>
                                        <p:cTn id="230" dur="2000" fill="hold"/>
                                        <p:tgtEl>
                                          <p:spTgt spid="15"/>
                                        </p:tgtEl>
                                        <p:attrNameLst>
                                          <p:attrName>ppt_h</p:attrName>
                                        </p:attrNameLst>
                                      </p:cBhvr>
                                      <p:tavLst>
                                        <p:tav tm="0">
                                          <p:val>
                                            <p:fltVal val="0"/>
                                          </p:val>
                                        </p:tav>
                                        <p:tav tm="100000">
                                          <p:val>
                                            <p:strVal val="#ppt_h"/>
                                          </p:val>
                                        </p:tav>
                                      </p:tavLst>
                                    </p:anim>
                                    <p:anim calcmode="lin" valueType="num">
                                      <p:cBhvr>
                                        <p:cTn id="231" dur="2000" fill="hold"/>
                                        <p:tgtEl>
                                          <p:spTgt spid="15"/>
                                        </p:tgtEl>
                                        <p:attrNameLst>
                                          <p:attrName>style.rotation</p:attrName>
                                        </p:attrNameLst>
                                      </p:cBhvr>
                                      <p:tavLst>
                                        <p:tav tm="0">
                                          <p:val>
                                            <p:fltVal val="360"/>
                                          </p:val>
                                        </p:tav>
                                        <p:tav tm="100000">
                                          <p:val>
                                            <p:fltVal val="0"/>
                                          </p:val>
                                        </p:tav>
                                      </p:tavLst>
                                    </p:anim>
                                    <p:animEffect transition="in" filter="fade">
                                      <p:cBhvr>
                                        <p:cTn id="232" dur="2000"/>
                                        <p:tgtEl>
                                          <p:spTgt spid="15"/>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0"/>
                                        </p:tgtEl>
                                        <p:attrNameLst>
                                          <p:attrName>style.visibility</p:attrName>
                                        </p:attrNameLst>
                                      </p:cBhvr>
                                      <p:to>
                                        <p:strVal val="visible"/>
                                      </p:to>
                                    </p:set>
                                    <p:anim calcmode="lin" valueType="num">
                                      <p:cBhvr>
                                        <p:cTn id="235" dur="2000" fill="hold"/>
                                        <p:tgtEl>
                                          <p:spTgt spid="20"/>
                                        </p:tgtEl>
                                        <p:attrNameLst>
                                          <p:attrName>ppt_w</p:attrName>
                                        </p:attrNameLst>
                                      </p:cBhvr>
                                      <p:tavLst>
                                        <p:tav tm="0">
                                          <p:val>
                                            <p:fltVal val="0"/>
                                          </p:val>
                                        </p:tav>
                                        <p:tav tm="100000">
                                          <p:val>
                                            <p:strVal val="#ppt_w"/>
                                          </p:val>
                                        </p:tav>
                                      </p:tavLst>
                                    </p:anim>
                                    <p:anim calcmode="lin" valueType="num">
                                      <p:cBhvr>
                                        <p:cTn id="236" dur="2000" fill="hold"/>
                                        <p:tgtEl>
                                          <p:spTgt spid="20"/>
                                        </p:tgtEl>
                                        <p:attrNameLst>
                                          <p:attrName>ppt_h</p:attrName>
                                        </p:attrNameLst>
                                      </p:cBhvr>
                                      <p:tavLst>
                                        <p:tav tm="0">
                                          <p:val>
                                            <p:fltVal val="0"/>
                                          </p:val>
                                        </p:tav>
                                        <p:tav tm="100000">
                                          <p:val>
                                            <p:strVal val="#ppt_h"/>
                                          </p:val>
                                        </p:tav>
                                      </p:tavLst>
                                    </p:anim>
                                    <p:anim calcmode="lin" valueType="num">
                                      <p:cBhvr>
                                        <p:cTn id="237" dur="2000" fill="hold"/>
                                        <p:tgtEl>
                                          <p:spTgt spid="20"/>
                                        </p:tgtEl>
                                        <p:attrNameLst>
                                          <p:attrName>style.rotation</p:attrName>
                                        </p:attrNameLst>
                                      </p:cBhvr>
                                      <p:tavLst>
                                        <p:tav tm="0">
                                          <p:val>
                                            <p:fltVal val="360"/>
                                          </p:val>
                                        </p:tav>
                                        <p:tav tm="100000">
                                          <p:val>
                                            <p:fltVal val="0"/>
                                          </p:val>
                                        </p:tav>
                                      </p:tavLst>
                                    </p:anim>
                                    <p:animEffect transition="in" filter="fade">
                                      <p:cBhvr>
                                        <p:cTn id="238" dur="2000"/>
                                        <p:tgtEl>
                                          <p:spTgt spid="20"/>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1"/>
                                        </p:tgtEl>
                                        <p:attrNameLst>
                                          <p:attrName>style.visibility</p:attrName>
                                        </p:attrNameLst>
                                      </p:cBhvr>
                                      <p:to>
                                        <p:strVal val="visible"/>
                                      </p:to>
                                    </p:set>
                                    <p:anim calcmode="lin" valueType="num">
                                      <p:cBhvr>
                                        <p:cTn id="241" dur="2000" fill="hold"/>
                                        <p:tgtEl>
                                          <p:spTgt spid="21"/>
                                        </p:tgtEl>
                                        <p:attrNameLst>
                                          <p:attrName>ppt_w</p:attrName>
                                        </p:attrNameLst>
                                      </p:cBhvr>
                                      <p:tavLst>
                                        <p:tav tm="0">
                                          <p:val>
                                            <p:fltVal val="0"/>
                                          </p:val>
                                        </p:tav>
                                        <p:tav tm="100000">
                                          <p:val>
                                            <p:strVal val="#ppt_w"/>
                                          </p:val>
                                        </p:tav>
                                      </p:tavLst>
                                    </p:anim>
                                    <p:anim calcmode="lin" valueType="num">
                                      <p:cBhvr>
                                        <p:cTn id="242" dur="2000" fill="hold"/>
                                        <p:tgtEl>
                                          <p:spTgt spid="21"/>
                                        </p:tgtEl>
                                        <p:attrNameLst>
                                          <p:attrName>ppt_h</p:attrName>
                                        </p:attrNameLst>
                                      </p:cBhvr>
                                      <p:tavLst>
                                        <p:tav tm="0">
                                          <p:val>
                                            <p:fltVal val="0"/>
                                          </p:val>
                                        </p:tav>
                                        <p:tav tm="100000">
                                          <p:val>
                                            <p:strVal val="#ppt_h"/>
                                          </p:val>
                                        </p:tav>
                                      </p:tavLst>
                                    </p:anim>
                                    <p:anim calcmode="lin" valueType="num">
                                      <p:cBhvr>
                                        <p:cTn id="243" dur="2000" fill="hold"/>
                                        <p:tgtEl>
                                          <p:spTgt spid="21"/>
                                        </p:tgtEl>
                                        <p:attrNameLst>
                                          <p:attrName>style.rotation</p:attrName>
                                        </p:attrNameLst>
                                      </p:cBhvr>
                                      <p:tavLst>
                                        <p:tav tm="0">
                                          <p:val>
                                            <p:fltVal val="360"/>
                                          </p:val>
                                        </p:tav>
                                        <p:tav tm="100000">
                                          <p:val>
                                            <p:fltVal val="0"/>
                                          </p:val>
                                        </p:tav>
                                      </p:tavLst>
                                    </p:anim>
                                    <p:animEffect transition="in" filter="fade">
                                      <p:cBhvr>
                                        <p:cTn id="244" dur="2000"/>
                                        <p:tgtEl>
                                          <p:spTgt spid="21"/>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2"/>
                                        </p:tgtEl>
                                        <p:attrNameLst>
                                          <p:attrName>style.visibility</p:attrName>
                                        </p:attrNameLst>
                                      </p:cBhvr>
                                      <p:to>
                                        <p:strVal val="visible"/>
                                      </p:to>
                                    </p:set>
                                    <p:anim calcmode="lin" valueType="num">
                                      <p:cBhvr>
                                        <p:cTn id="247" dur="2000" fill="hold"/>
                                        <p:tgtEl>
                                          <p:spTgt spid="22"/>
                                        </p:tgtEl>
                                        <p:attrNameLst>
                                          <p:attrName>ppt_w</p:attrName>
                                        </p:attrNameLst>
                                      </p:cBhvr>
                                      <p:tavLst>
                                        <p:tav tm="0">
                                          <p:val>
                                            <p:fltVal val="0"/>
                                          </p:val>
                                        </p:tav>
                                        <p:tav tm="100000">
                                          <p:val>
                                            <p:strVal val="#ppt_w"/>
                                          </p:val>
                                        </p:tav>
                                      </p:tavLst>
                                    </p:anim>
                                    <p:anim calcmode="lin" valueType="num">
                                      <p:cBhvr>
                                        <p:cTn id="248" dur="2000" fill="hold"/>
                                        <p:tgtEl>
                                          <p:spTgt spid="22"/>
                                        </p:tgtEl>
                                        <p:attrNameLst>
                                          <p:attrName>ppt_h</p:attrName>
                                        </p:attrNameLst>
                                      </p:cBhvr>
                                      <p:tavLst>
                                        <p:tav tm="0">
                                          <p:val>
                                            <p:fltVal val="0"/>
                                          </p:val>
                                        </p:tav>
                                        <p:tav tm="100000">
                                          <p:val>
                                            <p:strVal val="#ppt_h"/>
                                          </p:val>
                                        </p:tav>
                                      </p:tavLst>
                                    </p:anim>
                                    <p:anim calcmode="lin" valueType="num">
                                      <p:cBhvr>
                                        <p:cTn id="249" dur="2000" fill="hold"/>
                                        <p:tgtEl>
                                          <p:spTgt spid="22"/>
                                        </p:tgtEl>
                                        <p:attrNameLst>
                                          <p:attrName>style.rotation</p:attrName>
                                        </p:attrNameLst>
                                      </p:cBhvr>
                                      <p:tavLst>
                                        <p:tav tm="0">
                                          <p:val>
                                            <p:fltVal val="360"/>
                                          </p:val>
                                        </p:tav>
                                        <p:tav tm="100000">
                                          <p:val>
                                            <p:fltVal val="0"/>
                                          </p:val>
                                        </p:tav>
                                      </p:tavLst>
                                    </p:anim>
                                    <p:animEffect transition="in" filter="fade">
                                      <p:cBhvr>
                                        <p:cTn id="250" dur="2000"/>
                                        <p:tgtEl>
                                          <p:spTgt spid="22"/>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1+ppt_w/2"/>
                                          </p:val>
                                        </p:tav>
                                      </p:tavLst>
                                    </p:anim>
                                    <p:anim calcmode="lin" valueType="num">
                                      <p:cBhvr additive="base">
                                        <p:cTn id="296" dur="2000"/>
                                        <p:tgtEl>
                                          <p:spTgt spid="4"/>
                                        </p:tgtEl>
                                        <p:attrNameLst>
                                          <p:attrName>ppt_y</p:attrName>
                                        </p:attrNameLst>
                                      </p:cBhvr>
                                      <p:tavLst>
                                        <p:tav tm="0">
                                          <p:val>
                                            <p:strVal val="ppt_y"/>
                                          </p:val>
                                        </p:tav>
                                        <p:tav tm="100000">
                                          <p:val>
                                            <p:strVal val="1+ppt_h/2"/>
                                          </p:val>
                                        </p:tav>
                                      </p:tavLst>
                                    </p:anim>
                                    <p:set>
                                      <p:cBhvr>
                                        <p:cTn id="297" dur="1" fill="hold">
                                          <p:stCondLst>
                                            <p:cond delay="1999"/>
                                          </p:stCondLst>
                                        </p:cTn>
                                        <p:tgtEl>
                                          <p:spTgt spid="4"/>
                                        </p:tgtEl>
                                        <p:attrNameLst>
                                          <p:attrName>style.visibility</p:attrName>
                                        </p:attrNameLst>
                                      </p:cBhvr>
                                      <p:to>
                                        <p:strVal val="hidden"/>
                                      </p:to>
                                    </p:set>
                                  </p:childTnLst>
                                </p:cTn>
                              </p:par>
                              <p:par>
                                <p:cTn id="298" presetID="55" presetClass="entr" presetSubtype="0" fill="hold" nodeType="withEffect">
                                  <p:stCondLst>
                                    <p:cond delay="0"/>
                                  </p:stCondLst>
                                  <p:childTnLst>
                                    <p:set>
                                      <p:cBhvr>
                                        <p:cTn id="299" dur="1" fill="hold">
                                          <p:stCondLst>
                                            <p:cond delay="0"/>
                                          </p:stCondLst>
                                        </p:cTn>
                                        <p:tgtEl>
                                          <p:spTgt spid="38"/>
                                        </p:tgtEl>
                                        <p:attrNameLst>
                                          <p:attrName>style.visibility</p:attrName>
                                        </p:attrNameLst>
                                      </p:cBhvr>
                                      <p:to>
                                        <p:strVal val="visible"/>
                                      </p:to>
                                    </p:set>
                                    <p:anim calcmode="lin" valueType="num">
                                      <p:cBhvr>
                                        <p:cTn id="300" dur="1000" fill="hold"/>
                                        <p:tgtEl>
                                          <p:spTgt spid="38"/>
                                        </p:tgtEl>
                                        <p:attrNameLst>
                                          <p:attrName>ppt_w</p:attrName>
                                        </p:attrNameLst>
                                      </p:cBhvr>
                                      <p:tavLst>
                                        <p:tav tm="0">
                                          <p:val>
                                            <p:strVal val="#ppt_w*0.70"/>
                                          </p:val>
                                        </p:tav>
                                        <p:tav tm="100000">
                                          <p:val>
                                            <p:strVal val="#ppt_w"/>
                                          </p:val>
                                        </p:tav>
                                      </p:tavLst>
                                    </p:anim>
                                    <p:anim calcmode="lin" valueType="num">
                                      <p:cBhvr>
                                        <p:cTn id="301" dur="1000" fill="hold"/>
                                        <p:tgtEl>
                                          <p:spTgt spid="38"/>
                                        </p:tgtEl>
                                        <p:attrNameLst>
                                          <p:attrName>ppt_h</p:attrName>
                                        </p:attrNameLst>
                                      </p:cBhvr>
                                      <p:tavLst>
                                        <p:tav tm="0">
                                          <p:val>
                                            <p:strVal val="#ppt_h"/>
                                          </p:val>
                                        </p:tav>
                                        <p:tav tm="100000">
                                          <p:val>
                                            <p:strVal val="#ppt_h"/>
                                          </p:val>
                                        </p:tav>
                                      </p:tavLst>
                                    </p:anim>
                                    <p:animEffect transition="in" filter="fade">
                                      <p:cBhvr>
                                        <p:cTn id="302" dur="1000"/>
                                        <p:tgtEl>
                                          <p:spTgt spid="38"/>
                                        </p:tgtEl>
                                      </p:cBhvr>
                                    </p:animEffect>
                                  </p:childTnLst>
                                </p:cTn>
                              </p:par>
                              <p:par>
                                <p:cTn id="303" presetID="2" presetClass="exit" presetSubtype="6" fill="hold" grpId="2" nodeType="withEffect">
                                  <p:stCondLst>
                                    <p:cond delay="0"/>
                                  </p:stCondLst>
                                  <p:childTnLst>
                                    <p:anim calcmode="lin" valueType="num">
                                      <p:cBhvr additive="base">
                                        <p:cTn id="304" dur="2000"/>
                                        <p:tgtEl>
                                          <p:spTgt spid="7"/>
                                        </p:tgtEl>
                                        <p:attrNameLst>
                                          <p:attrName>ppt_x</p:attrName>
                                        </p:attrNameLst>
                                      </p:cBhvr>
                                      <p:tavLst>
                                        <p:tav tm="0">
                                          <p:val>
                                            <p:strVal val="ppt_x"/>
                                          </p:val>
                                        </p:tav>
                                        <p:tav tm="100000">
                                          <p:val>
                                            <p:strVal val="1+ppt_w/2"/>
                                          </p:val>
                                        </p:tav>
                                      </p:tavLst>
                                    </p:anim>
                                    <p:anim calcmode="lin" valueType="num">
                                      <p:cBhvr additive="base">
                                        <p:cTn id="305" dur="2000"/>
                                        <p:tgtEl>
                                          <p:spTgt spid="7"/>
                                        </p:tgtEl>
                                        <p:attrNameLst>
                                          <p:attrName>ppt_y</p:attrName>
                                        </p:attrNameLst>
                                      </p:cBhvr>
                                      <p:tavLst>
                                        <p:tav tm="0">
                                          <p:val>
                                            <p:strVal val="ppt_y"/>
                                          </p:val>
                                        </p:tav>
                                        <p:tav tm="100000">
                                          <p:val>
                                            <p:strVal val="1+ppt_h/2"/>
                                          </p:val>
                                        </p:tav>
                                      </p:tavLst>
                                    </p:anim>
                                    <p:set>
                                      <p:cBhvr>
                                        <p:cTn id="306" dur="1" fill="hold">
                                          <p:stCondLst>
                                            <p:cond delay="1999"/>
                                          </p:stCondLst>
                                        </p:cTn>
                                        <p:tgtEl>
                                          <p:spTgt spid="7"/>
                                        </p:tgtEl>
                                        <p:attrNameLst>
                                          <p:attrName>style.visibility</p:attrName>
                                        </p:attrNameLst>
                                      </p:cBhvr>
                                      <p:to>
                                        <p:strVal val="hidden"/>
                                      </p:to>
                                    </p:set>
                                  </p:childTnLst>
                                </p:cTn>
                              </p:par>
                              <p:par>
                                <p:cTn id="307" presetID="2" presetClass="exit" presetSubtype="6" fill="hold" grpId="2" nodeType="withEffect">
                                  <p:stCondLst>
                                    <p:cond delay="0"/>
                                  </p:stCondLst>
                                  <p:childTnLst>
                                    <p:anim calcmode="lin" valueType="num">
                                      <p:cBhvr additive="base">
                                        <p:cTn id="308" dur="2000"/>
                                        <p:tgtEl>
                                          <p:spTgt spid="9"/>
                                        </p:tgtEl>
                                        <p:attrNameLst>
                                          <p:attrName>ppt_x</p:attrName>
                                        </p:attrNameLst>
                                      </p:cBhvr>
                                      <p:tavLst>
                                        <p:tav tm="0">
                                          <p:val>
                                            <p:strVal val="ppt_x"/>
                                          </p:val>
                                        </p:tav>
                                        <p:tav tm="100000">
                                          <p:val>
                                            <p:strVal val="1+ppt_w/2"/>
                                          </p:val>
                                        </p:tav>
                                      </p:tavLst>
                                    </p:anim>
                                    <p:anim calcmode="lin" valueType="num">
                                      <p:cBhvr additive="base">
                                        <p:cTn id="309" dur="2000"/>
                                        <p:tgtEl>
                                          <p:spTgt spid="9"/>
                                        </p:tgtEl>
                                        <p:attrNameLst>
                                          <p:attrName>ppt_y</p:attrName>
                                        </p:attrNameLst>
                                      </p:cBhvr>
                                      <p:tavLst>
                                        <p:tav tm="0">
                                          <p:val>
                                            <p:strVal val="ppt_y"/>
                                          </p:val>
                                        </p:tav>
                                        <p:tav tm="100000">
                                          <p:val>
                                            <p:strVal val="1+ppt_h/2"/>
                                          </p:val>
                                        </p:tav>
                                      </p:tavLst>
                                    </p:anim>
                                    <p:set>
                                      <p:cBhvr>
                                        <p:cTn id="310" dur="1" fill="hold">
                                          <p:stCondLst>
                                            <p:cond delay="1999"/>
                                          </p:stCondLst>
                                        </p:cTn>
                                        <p:tgtEl>
                                          <p:spTgt spid="9"/>
                                        </p:tgtEl>
                                        <p:attrNameLst>
                                          <p:attrName>style.visibility</p:attrName>
                                        </p:attrNameLst>
                                      </p:cBhvr>
                                      <p:to>
                                        <p:strVal val="hidden"/>
                                      </p:to>
                                    </p:set>
                                  </p:childTnLst>
                                </p:cTn>
                              </p:par>
                              <p:par>
                                <p:cTn id="311" presetID="2" presetClass="exit" presetSubtype="6" fill="hold" grpId="2" nodeType="withEffect">
                                  <p:stCondLst>
                                    <p:cond delay="0"/>
                                  </p:stCondLst>
                                  <p:childTnLst>
                                    <p:anim calcmode="lin" valueType="num">
                                      <p:cBhvr additive="base">
                                        <p:cTn id="312" dur="2000"/>
                                        <p:tgtEl>
                                          <p:spTgt spid="11"/>
                                        </p:tgtEl>
                                        <p:attrNameLst>
                                          <p:attrName>ppt_x</p:attrName>
                                        </p:attrNameLst>
                                      </p:cBhvr>
                                      <p:tavLst>
                                        <p:tav tm="0">
                                          <p:val>
                                            <p:strVal val="ppt_x"/>
                                          </p:val>
                                        </p:tav>
                                        <p:tav tm="100000">
                                          <p:val>
                                            <p:strVal val="1+ppt_w/2"/>
                                          </p:val>
                                        </p:tav>
                                      </p:tavLst>
                                    </p:anim>
                                    <p:anim calcmode="lin" valueType="num">
                                      <p:cBhvr additive="base">
                                        <p:cTn id="313" dur="2000"/>
                                        <p:tgtEl>
                                          <p:spTgt spid="11"/>
                                        </p:tgtEl>
                                        <p:attrNameLst>
                                          <p:attrName>ppt_y</p:attrName>
                                        </p:attrNameLst>
                                      </p:cBhvr>
                                      <p:tavLst>
                                        <p:tav tm="0">
                                          <p:val>
                                            <p:strVal val="ppt_y"/>
                                          </p:val>
                                        </p:tav>
                                        <p:tav tm="100000">
                                          <p:val>
                                            <p:strVal val="1+ppt_h/2"/>
                                          </p:val>
                                        </p:tav>
                                      </p:tavLst>
                                    </p:anim>
                                    <p:set>
                                      <p:cBhvr>
                                        <p:cTn id="314" dur="1" fill="hold">
                                          <p:stCondLst>
                                            <p:cond delay="1999"/>
                                          </p:stCondLst>
                                        </p:cTn>
                                        <p:tgtEl>
                                          <p:spTgt spid="11"/>
                                        </p:tgtEl>
                                        <p:attrNameLst>
                                          <p:attrName>style.visibility</p:attrName>
                                        </p:attrNameLst>
                                      </p:cBhvr>
                                      <p:to>
                                        <p:strVal val="hidden"/>
                                      </p:to>
                                    </p:set>
                                  </p:childTnLst>
                                </p:cTn>
                              </p:par>
                              <p:par>
                                <p:cTn id="315" presetID="2" presetClass="exit" presetSubtype="6" fill="hold" grpId="2" nodeType="withEffect">
                                  <p:stCondLst>
                                    <p:cond delay="0"/>
                                  </p:stCondLst>
                                  <p:childTnLst>
                                    <p:anim calcmode="lin" valueType="num">
                                      <p:cBhvr additive="base">
                                        <p:cTn id="316" dur="2000"/>
                                        <p:tgtEl>
                                          <p:spTgt spid="12"/>
                                        </p:tgtEl>
                                        <p:attrNameLst>
                                          <p:attrName>ppt_x</p:attrName>
                                        </p:attrNameLst>
                                      </p:cBhvr>
                                      <p:tavLst>
                                        <p:tav tm="0">
                                          <p:val>
                                            <p:strVal val="ppt_x"/>
                                          </p:val>
                                        </p:tav>
                                        <p:tav tm="100000">
                                          <p:val>
                                            <p:strVal val="1+ppt_w/2"/>
                                          </p:val>
                                        </p:tav>
                                      </p:tavLst>
                                    </p:anim>
                                    <p:anim calcmode="lin" valueType="num">
                                      <p:cBhvr additive="base">
                                        <p:cTn id="317" dur="2000"/>
                                        <p:tgtEl>
                                          <p:spTgt spid="12"/>
                                        </p:tgtEl>
                                        <p:attrNameLst>
                                          <p:attrName>ppt_y</p:attrName>
                                        </p:attrNameLst>
                                      </p:cBhvr>
                                      <p:tavLst>
                                        <p:tav tm="0">
                                          <p:val>
                                            <p:strVal val="ppt_y"/>
                                          </p:val>
                                        </p:tav>
                                        <p:tav tm="100000">
                                          <p:val>
                                            <p:strVal val="1+ppt_h/2"/>
                                          </p:val>
                                        </p:tav>
                                      </p:tavLst>
                                    </p:anim>
                                    <p:set>
                                      <p:cBhvr>
                                        <p:cTn id="318" dur="1" fill="hold">
                                          <p:stCondLst>
                                            <p:cond delay="1999"/>
                                          </p:stCondLst>
                                        </p:cTn>
                                        <p:tgtEl>
                                          <p:spTgt spid="12"/>
                                        </p:tgtEl>
                                        <p:attrNameLst>
                                          <p:attrName>style.visibility</p:attrName>
                                        </p:attrNameLst>
                                      </p:cBhvr>
                                      <p:to>
                                        <p:strVal val="hidden"/>
                                      </p:to>
                                    </p:set>
                                  </p:childTnLst>
                                </p:cTn>
                              </p:par>
                              <p:par>
                                <p:cTn id="319" presetID="2" presetClass="exit" presetSubtype="6" fill="hold" grpId="2" nodeType="withEffect">
                                  <p:stCondLst>
                                    <p:cond delay="0"/>
                                  </p:stCondLst>
                                  <p:childTnLst>
                                    <p:anim calcmode="lin" valueType="num">
                                      <p:cBhvr additive="base">
                                        <p:cTn id="320" dur="2000"/>
                                        <p:tgtEl>
                                          <p:spTgt spid="16"/>
                                        </p:tgtEl>
                                        <p:attrNameLst>
                                          <p:attrName>ppt_x</p:attrName>
                                        </p:attrNameLst>
                                      </p:cBhvr>
                                      <p:tavLst>
                                        <p:tav tm="0">
                                          <p:val>
                                            <p:strVal val="ppt_x"/>
                                          </p:val>
                                        </p:tav>
                                        <p:tav tm="100000">
                                          <p:val>
                                            <p:strVal val="1+ppt_w/2"/>
                                          </p:val>
                                        </p:tav>
                                      </p:tavLst>
                                    </p:anim>
                                    <p:anim calcmode="lin" valueType="num">
                                      <p:cBhvr additive="base">
                                        <p:cTn id="321" dur="2000"/>
                                        <p:tgtEl>
                                          <p:spTgt spid="16"/>
                                        </p:tgtEl>
                                        <p:attrNameLst>
                                          <p:attrName>ppt_y</p:attrName>
                                        </p:attrNameLst>
                                      </p:cBhvr>
                                      <p:tavLst>
                                        <p:tav tm="0">
                                          <p:val>
                                            <p:strVal val="ppt_y"/>
                                          </p:val>
                                        </p:tav>
                                        <p:tav tm="100000">
                                          <p:val>
                                            <p:strVal val="1+ppt_h/2"/>
                                          </p:val>
                                        </p:tav>
                                      </p:tavLst>
                                    </p:anim>
                                    <p:set>
                                      <p:cBhvr>
                                        <p:cTn id="322" dur="1" fill="hold">
                                          <p:stCondLst>
                                            <p:cond delay="1999"/>
                                          </p:stCondLst>
                                        </p:cTn>
                                        <p:tgtEl>
                                          <p:spTgt spid="16"/>
                                        </p:tgtEl>
                                        <p:attrNameLst>
                                          <p:attrName>style.visibility</p:attrName>
                                        </p:attrNameLst>
                                      </p:cBhvr>
                                      <p:to>
                                        <p:strVal val="hidden"/>
                                      </p:to>
                                    </p:set>
                                  </p:childTnLst>
                                </p:cTn>
                              </p:par>
                              <p:par>
                                <p:cTn id="323" presetID="2" presetClass="exit" presetSubtype="6" fill="hold" grpId="2" nodeType="withEffect">
                                  <p:stCondLst>
                                    <p:cond delay="0"/>
                                  </p:stCondLst>
                                  <p:childTnLst>
                                    <p:anim calcmode="lin" valueType="num">
                                      <p:cBhvr additive="base">
                                        <p:cTn id="324" dur="2000"/>
                                        <p:tgtEl>
                                          <p:spTgt spid="17"/>
                                        </p:tgtEl>
                                        <p:attrNameLst>
                                          <p:attrName>ppt_x</p:attrName>
                                        </p:attrNameLst>
                                      </p:cBhvr>
                                      <p:tavLst>
                                        <p:tav tm="0">
                                          <p:val>
                                            <p:strVal val="ppt_x"/>
                                          </p:val>
                                        </p:tav>
                                        <p:tav tm="100000">
                                          <p:val>
                                            <p:strVal val="1+ppt_w/2"/>
                                          </p:val>
                                        </p:tav>
                                      </p:tavLst>
                                    </p:anim>
                                    <p:anim calcmode="lin" valueType="num">
                                      <p:cBhvr additive="base">
                                        <p:cTn id="325" dur="2000"/>
                                        <p:tgtEl>
                                          <p:spTgt spid="17"/>
                                        </p:tgtEl>
                                        <p:attrNameLst>
                                          <p:attrName>ppt_y</p:attrName>
                                        </p:attrNameLst>
                                      </p:cBhvr>
                                      <p:tavLst>
                                        <p:tav tm="0">
                                          <p:val>
                                            <p:strVal val="ppt_y"/>
                                          </p:val>
                                        </p:tav>
                                        <p:tav tm="100000">
                                          <p:val>
                                            <p:strVal val="1+ppt_h/2"/>
                                          </p:val>
                                        </p:tav>
                                      </p:tavLst>
                                    </p:anim>
                                    <p:set>
                                      <p:cBhvr>
                                        <p:cTn id="326" dur="1" fill="hold">
                                          <p:stCondLst>
                                            <p:cond delay="1999"/>
                                          </p:stCondLst>
                                        </p:cTn>
                                        <p:tgtEl>
                                          <p:spTgt spid="17"/>
                                        </p:tgtEl>
                                        <p:attrNameLst>
                                          <p:attrName>style.visibility</p:attrName>
                                        </p:attrNameLst>
                                      </p:cBhvr>
                                      <p:to>
                                        <p:strVal val="hidden"/>
                                      </p:to>
                                    </p:set>
                                  </p:childTnLst>
                                </p:cTn>
                              </p:par>
                              <p:par>
                                <p:cTn id="327" presetID="2" presetClass="exit" presetSubtype="6" fill="hold" grpId="2" nodeType="withEffect">
                                  <p:stCondLst>
                                    <p:cond delay="0"/>
                                  </p:stCondLst>
                                  <p:childTnLst>
                                    <p:anim calcmode="lin" valueType="num">
                                      <p:cBhvr additive="base">
                                        <p:cTn id="328" dur="2000"/>
                                        <p:tgtEl>
                                          <p:spTgt spid="18"/>
                                        </p:tgtEl>
                                        <p:attrNameLst>
                                          <p:attrName>ppt_x</p:attrName>
                                        </p:attrNameLst>
                                      </p:cBhvr>
                                      <p:tavLst>
                                        <p:tav tm="0">
                                          <p:val>
                                            <p:strVal val="ppt_x"/>
                                          </p:val>
                                        </p:tav>
                                        <p:tav tm="100000">
                                          <p:val>
                                            <p:strVal val="1+ppt_w/2"/>
                                          </p:val>
                                        </p:tav>
                                      </p:tavLst>
                                    </p:anim>
                                    <p:anim calcmode="lin" valueType="num">
                                      <p:cBhvr additive="base">
                                        <p:cTn id="329" dur="2000"/>
                                        <p:tgtEl>
                                          <p:spTgt spid="18"/>
                                        </p:tgtEl>
                                        <p:attrNameLst>
                                          <p:attrName>ppt_y</p:attrName>
                                        </p:attrNameLst>
                                      </p:cBhvr>
                                      <p:tavLst>
                                        <p:tav tm="0">
                                          <p:val>
                                            <p:strVal val="ppt_y"/>
                                          </p:val>
                                        </p:tav>
                                        <p:tav tm="100000">
                                          <p:val>
                                            <p:strVal val="1+ppt_h/2"/>
                                          </p:val>
                                        </p:tav>
                                      </p:tavLst>
                                    </p:anim>
                                    <p:set>
                                      <p:cBhvr>
                                        <p:cTn id="330" dur="1" fill="hold">
                                          <p:stCondLst>
                                            <p:cond delay="1999"/>
                                          </p:stCondLst>
                                        </p:cTn>
                                        <p:tgtEl>
                                          <p:spTgt spid="18"/>
                                        </p:tgtEl>
                                        <p:attrNameLst>
                                          <p:attrName>style.visibility</p:attrName>
                                        </p:attrNameLst>
                                      </p:cBhvr>
                                      <p:to>
                                        <p:strVal val="hidden"/>
                                      </p:to>
                                    </p:set>
                                  </p:childTnLst>
                                </p:cTn>
                              </p:par>
                              <p:par>
                                <p:cTn id="331" presetID="2" presetClass="exit" presetSubtype="9" fill="hold" grpId="2" nodeType="withEffect">
                                  <p:stCondLst>
                                    <p:cond delay="0"/>
                                  </p:stCondLst>
                                  <p:childTnLst>
                                    <p:anim calcmode="lin" valueType="num">
                                      <p:cBhvr additive="base">
                                        <p:cTn id="332" dur="2000"/>
                                        <p:tgtEl>
                                          <p:spTgt spid="22"/>
                                        </p:tgtEl>
                                        <p:attrNameLst>
                                          <p:attrName>ppt_x</p:attrName>
                                        </p:attrNameLst>
                                      </p:cBhvr>
                                      <p:tavLst>
                                        <p:tav tm="0">
                                          <p:val>
                                            <p:strVal val="ppt_x"/>
                                          </p:val>
                                        </p:tav>
                                        <p:tav tm="100000">
                                          <p:val>
                                            <p:strVal val="0-ppt_w/2"/>
                                          </p:val>
                                        </p:tav>
                                      </p:tavLst>
                                    </p:anim>
                                    <p:anim calcmode="lin" valueType="num">
                                      <p:cBhvr additive="base">
                                        <p:cTn id="333" dur="2000"/>
                                        <p:tgtEl>
                                          <p:spTgt spid="22"/>
                                        </p:tgtEl>
                                        <p:attrNameLst>
                                          <p:attrName>ppt_y</p:attrName>
                                        </p:attrNameLst>
                                      </p:cBhvr>
                                      <p:tavLst>
                                        <p:tav tm="0">
                                          <p:val>
                                            <p:strVal val="ppt_y"/>
                                          </p:val>
                                        </p:tav>
                                        <p:tav tm="100000">
                                          <p:val>
                                            <p:strVal val="0-ppt_h/2"/>
                                          </p:val>
                                        </p:tav>
                                      </p:tavLst>
                                    </p:anim>
                                    <p:set>
                                      <p:cBhvr>
                                        <p:cTn id="334" dur="1" fill="hold">
                                          <p:stCondLst>
                                            <p:cond delay="1999"/>
                                          </p:stCondLst>
                                        </p:cTn>
                                        <p:tgtEl>
                                          <p:spTgt spid="22"/>
                                        </p:tgtEl>
                                        <p:attrNameLst>
                                          <p:attrName>style.visibility</p:attrName>
                                        </p:attrNameLst>
                                      </p:cBhvr>
                                      <p:to>
                                        <p:strVal val="hidden"/>
                                      </p:to>
                                    </p:set>
                                  </p:childTnLst>
                                </p:cTn>
                              </p:par>
                              <p:par>
                                <p:cTn id="335" presetID="2" presetClass="exit" presetSubtype="9" fill="hold" grpId="2" nodeType="withEffect">
                                  <p:stCondLst>
                                    <p:cond delay="0"/>
                                  </p:stCondLst>
                                  <p:childTnLst>
                                    <p:anim calcmode="lin" valueType="num">
                                      <p:cBhvr additive="base">
                                        <p:cTn id="336" dur="2000"/>
                                        <p:tgtEl>
                                          <p:spTgt spid="31"/>
                                        </p:tgtEl>
                                        <p:attrNameLst>
                                          <p:attrName>ppt_x</p:attrName>
                                        </p:attrNameLst>
                                      </p:cBhvr>
                                      <p:tavLst>
                                        <p:tav tm="0">
                                          <p:val>
                                            <p:strVal val="ppt_x"/>
                                          </p:val>
                                        </p:tav>
                                        <p:tav tm="100000">
                                          <p:val>
                                            <p:strVal val="0-ppt_w/2"/>
                                          </p:val>
                                        </p:tav>
                                      </p:tavLst>
                                    </p:anim>
                                    <p:anim calcmode="lin" valueType="num">
                                      <p:cBhvr additive="base">
                                        <p:cTn id="337" dur="2000"/>
                                        <p:tgtEl>
                                          <p:spTgt spid="31"/>
                                        </p:tgtEl>
                                        <p:attrNameLst>
                                          <p:attrName>ppt_y</p:attrName>
                                        </p:attrNameLst>
                                      </p:cBhvr>
                                      <p:tavLst>
                                        <p:tav tm="0">
                                          <p:val>
                                            <p:strVal val="ppt_y"/>
                                          </p:val>
                                        </p:tav>
                                        <p:tav tm="100000">
                                          <p:val>
                                            <p:strVal val="0-ppt_h/2"/>
                                          </p:val>
                                        </p:tav>
                                      </p:tavLst>
                                    </p:anim>
                                    <p:set>
                                      <p:cBhvr>
                                        <p:cTn id="338" dur="1" fill="hold">
                                          <p:stCondLst>
                                            <p:cond delay="1999"/>
                                          </p:stCondLst>
                                        </p:cTn>
                                        <p:tgtEl>
                                          <p:spTgt spid="31"/>
                                        </p:tgtEl>
                                        <p:attrNameLst>
                                          <p:attrName>style.visibility</p:attrName>
                                        </p:attrNameLst>
                                      </p:cBhvr>
                                      <p:to>
                                        <p:strVal val="hidden"/>
                                      </p:to>
                                    </p:set>
                                  </p:childTnLst>
                                </p:cTn>
                              </p:par>
                              <p:par>
                                <p:cTn id="339" presetID="2" presetClass="exit" presetSubtype="9" fill="hold" grpId="2" nodeType="withEffect">
                                  <p:stCondLst>
                                    <p:cond delay="0"/>
                                  </p:stCondLst>
                                  <p:childTnLst>
                                    <p:anim calcmode="lin" valueType="num">
                                      <p:cBhvr additive="base">
                                        <p:cTn id="340" dur="2000"/>
                                        <p:tgtEl>
                                          <p:spTgt spid="32"/>
                                        </p:tgtEl>
                                        <p:attrNameLst>
                                          <p:attrName>ppt_x</p:attrName>
                                        </p:attrNameLst>
                                      </p:cBhvr>
                                      <p:tavLst>
                                        <p:tav tm="0">
                                          <p:val>
                                            <p:strVal val="ppt_x"/>
                                          </p:val>
                                        </p:tav>
                                        <p:tav tm="100000">
                                          <p:val>
                                            <p:strVal val="0-ppt_w/2"/>
                                          </p:val>
                                        </p:tav>
                                      </p:tavLst>
                                    </p:anim>
                                    <p:anim calcmode="lin" valueType="num">
                                      <p:cBhvr additive="base">
                                        <p:cTn id="341" dur="2000"/>
                                        <p:tgtEl>
                                          <p:spTgt spid="32"/>
                                        </p:tgtEl>
                                        <p:attrNameLst>
                                          <p:attrName>ppt_y</p:attrName>
                                        </p:attrNameLst>
                                      </p:cBhvr>
                                      <p:tavLst>
                                        <p:tav tm="0">
                                          <p:val>
                                            <p:strVal val="ppt_y"/>
                                          </p:val>
                                        </p:tav>
                                        <p:tav tm="100000">
                                          <p:val>
                                            <p:strVal val="0-ppt_h/2"/>
                                          </p:val>
                                        </p:tav>
                                      </p:tavLst>
                                    </p:anim>
                                    <p:set>
                                      <p:cBhvr>
                                        <p:cTn id="342" dur="1" fill="hold">
                                          <p:stCondLst>
                                            <p:cond delay="1999"/>
                                          </p:stCondLst>
                                        </p:cTn>
                                        <p:tgtEl>
                                          <p:spTgt spid="32"/>
                                        </p:tgtEl>
                                        <p:attrNameLst>
                                          <p:attrName>style.visibility</p:attrName>
                                        </p:attrNameLst>
                                      </p:cBhvr>
                                      <p:to>
                                        <p:strVal val="hidden"/>
                                      </p:to>
                                    </p:set>
                                  </p:childTnLst>
                                </p:cTn>
                              </p:par>
                              <p:par>
                                <p:cTn id="343" presetID="2" presetClass="exit" presetSubtype="9" fill="hold" grpId="2" nodeType="withEffect">
                                  <p:stCondLst>
                                    <p:cond delay="0"/>
                                  </p:stCondLst>
                                  <p:childTnLst>
                                    <p:anim calcmode="lin" valueType="num">
                                      <p:cBhvr additive="base">
                                        <p:cTn id="344" dur="2000"/>
                                        <p:tgtEl>
                                          <p:spTgt spid="33"/>
                                        </p:tgtEl>
                                        <p:attrNameLst>
                                          <p:attrName>ppt_x</p:attrName>
                                        </p:attrNameLst>
                                      </p:cBhvr>
                                      <p:tavLst>
                                        <p:tav tm="0">
                                          <p:val>
                                            <p:strVal val="ppt_x"/>
                                          </p:val>
                                        </p:tav>
                                        <p:tav tm="100000">
                                          <p:val>
                                            <p:strVal val="0-ppt_w/2"/>
                                          </p:val>
                                        </p:tav>
                                      </p:tavLst>
                                    </p:anim>
                                    <p:anim calcmode="lin" valueType="num">
                                      <p:cBhvr additive="base">
                                        <p:cTn id="345" dur="2000"/>
                                        <p:tgtEl>
                                          <p:spTgt spid="33"/>
                                        </p:tgtEl>
                                        <p:attrNameLst>
                                          <p:attrName>ppt_y</p:attrName>
                                        </p:attrNameLst>
                                      </p:cBhvr>
                                      <p:tavLst>
                                        <p:tav tm="0">
                                          <p:val>
                                            <p:strVal val="ppt_y"/>
                                          </p:val>
                                        </p:tav>
                                        <p:tav tm="100000">
                                          <p:val>
                                            <p:strVal val="0-ppt_h/2"/>
                                          </p:val>
                                        </p:tav>
                                      </p:tavLst>
                                    </p:anim>
                                    <p:set>
                                      <p:cBhvr>
                                        <p:cTn id="346" dur="1" fill="hold">
                                          <p:stCondLst>
                                            <p:cond delay="1999"/>
                                          </p:stCondLst>
                                        </p:cTn>
                                        <p:tgtEl>
                                          <p:spTgt spid="33"/>
                                        </p:tgtEl>
                                        <p:attrNameLst>
                                          <p:attrName>style.visibility</p:attrName>
                                        </p:attrNameLst>
                                      </p:cBhvr>
                                      <p:to>
                                        <p:strVal val="hidden"/>
                                      </p:to>
                                    </p:set>
                                  </p:childTnLst>
                                </p:cTn>
                              </p:par>
                              <p:par>
                                <p:cTn id="347" presetID="2" presetClass="exit" presetSubtype="9" fill="hold" grpId="2" nodeType="withEffect">
                                  <p:stCondLst>
                                    <p:cond delay="0"/>
                                  </p:stCondLst>
                                  <p:childTnLst>
                                    <p:anim calcmode="lin" valueType="num">
                                      <p:cBhvr additive="base">
                                        <p:cTn id="348" dur="2000"/>
                                        <p:tgtEl>
                                          <p:spTgt spid="34"/>
                                        </p:tgtEl>
                                        <p:attrNameLst>
                                          <p:attrName>ppt_x</p:attrName>
                                        </p:attrNameLst>
                                      </p:cBhvr>
                                      <p:tavLst>
                                        <p:tav tm="0">
                                          <p:val>
                                            <p:strVal val="ppt_x"/>
                                          </p:val>
                                        </p:tav>
                                        <p:tav tm="100000">
                                          <p:val>
                                            <p:strVal val="0-ppt_w/2"/>
                                          </p:val>
                                        </p:tav>
                                      </p:tavLst>
                                    </p:anim>
                                    <p:anim calcmode="lin" valueType="num">
                                      <p:cBhvr additive="base">
                                        <p:cTn id="349" dur="2000"/>
                                        <p:tgtEl>
                                          <p:spTgt spid="34"/>
                                        </p:tgtEl>
                                        <p:attrNameLst>
                                          <p:attrName>ppt_y</p:attrName>
                                        </p:attrNameLst>
                                      </p:cBhvr>
                                      <p:tavLst>
                                        <p:tav tm="0">
                                          <p:val>
                                            <p:strVal val="ppt_y"/>
                                          </p:val>
                                        </p:tav>
                                        <p:tav tm="100000">
                                          <p:val>
                                            <p:strVal val="0-ppt_h/2"/>
                                          </p:val>
                                        </p:tav>
                                      </p:tavLst>
                                    </p:anim>
                                    <p:set>
                                      <p:cBhvr>
                                        <p:cTn id="350" dur="1" fill="hold">
                                          <p:stCondLst>
                                            <p:cond delay="1999"/>
                                          </p:stCondLst>
                                        </p:cTn>
                                        <p:tgtEl>
                                          <p:spTgt spid="34"/>
                                        </p:tgtEl>
                                        <p:attrNameLst>
                                          <p:attrName>style.visibility</p:attrName>
                                        </p:attrNameLst>
                                      </p:cBhvr>
                                      <p:to>
                                        <p:strVal val="hidden"/>
                                      </p:to>
                                    </p:set>
                                  </p:childTnLst>
                                </p:cTn>
                              </p:par>
                              <p:par>
                                <p:cTn id="351" presetID="2" presetClass="exit" presetSubtype="9" fill="hold" grpId="2" nodeType="withEffect">
                                  <p:stCondLst>
                                    <p:cond delay="0"/>
                                  </p:stCondLst>
                                  <p:childTnLst>
                                    <p:anim calcmode="lin" valueType="num">
                                      <p:cBhvr additive="base">
                                        <p:cTn id="352" dur="2000"/>
                                        <p:tgtEl>
                                          <p:spTgt spid="35"/>
                                        </p:tgtEl>
                                        <p:attrNameLst>
                                          <p:attrName>ppt_x</p:attrName>
                                        </p:attrNameLst>
                                      </p:cBhvr>
                                      <p:tavLst>
                                        <p:tav tm="0">
                                          <p:val>
                                            <p:strVal val="ppt_x"/>
                                          </p:val>
                                        </p:tav>
                                        <p:tav tm="100000">
                                          <p:val>
                                            <p:strVal val="0-ppt_w/2"/>
                                          </p:val>
                                        </p:tav>
                                      </p:tavLst>
                                    </p:anim>
                                    <p:anim calcmode="lin" valueType="num">
                                      <p:cBhvr additive="base">
                                        <p:cTn id="353" dur="2000"/>
                                        <p:tgtEl>
                                          <p:spTgt spid="35"/>
                                        </p:tgtEl>
                                        <p:attrNameLst>
                                          <p:attrName>ppt_y</p:attrName>
                                        </p:attrNameLst>
                                      </p:cBhvr>
                                      <p:tavLst>
                                        <p:tav tm="0">
                                          <p:val>
                                            <p:strVal val="ppt_y"/>
                                          </p:val>
                                        </p:tav>
                                        <p:tav tm="100000">
                                          <p:val>
                                            <p:strVal val="0-ppt_h/2"/>
                                          </p:val>
                                        </p:tav>
                                      </p:tavLst>
                                    </p:anim>
                                    <p:set>
                                      <p:cBhvr>
                                        <p:cTn id="354" dur="1" fill="hold">
                                          <p:stCondLst>
                                            <p:cond delay="1999"/>
                                          </p:stCondLst>
                                        </p:cTn>
                                        <p:tgtEl>
                                          <p:spTgt spid="35"/>
                                        </p:tgtEl>
                                        <p:attrNameLst>
                                          <p:attrName>style.visibility</p:attrName>
                                        </p:attrNameLst>
                                      </p:cBhvr>
                                      <p:to>
                                        <p:strVal val="hidden"/>
                                      </p:to>
                                    </p:set>
                                  </p:childTnLst>
                                </p:cTn>
                              </p:par>
                              <p:par>
                                <p:cTn id="355" presetID="2" presetClass="exit" presetSubtype="9" fill="hold" grpId="2" nodeType="withEffect">
                                  <p:stCondLst>
                                    <p:cond delay="0"/>
                                  </p:stCondLst>
                                  <p:childTnLst>
                                    <p:anim calcmode="lin" valueType="num">
                                      <p:cBhvr additive="base">
                                        <p:cTn id="356" dur="2000"/>
                                        <p:tgtEl>
                                          <p:spTgt spid="36"/>
                                        </p:tgtEl>
                                        <p:attrNameLst>
                                          <p:attrName>ppt_x</p:attrName>
                                        </p:attrNameLst>
                                      </p:cBhvr>
                                      <p:tavLst>
                                        <p:tav tm="0">
                                          <p:val>
                                            <p:strVal val="ppt_x"/>
                                          </p:val>
                                        </p:tav>
                                        <p:tav tm="100000">
                                          <p:val>
                                            <p:strVal val="0-ppt_w/2"/>
                                          </p:val>
                                        </p:tav>
                                      </p:tavLst>
                                    </p:anim>
                                    <p:anim calcmode="lin" valueType="num">
                                      <p:cBhvr additive="base">
                                        <p:cTn id="357" dur="2000"/>
                                        <p:tgtEl>
                                          <p:spTgt spid="36"/>
                                        </p:tgtEl>
                                        <p:attrNameLst>
                                          <p:attrName>ppt_y</p:attrName>
                                        </p:attrNameLst>
                                      </p:cBhvr>
                                      <p:tavLst>
                                        <p:tav tm="0">
                                          <p:val>
                                            <p:strVal val="ppt_y"/>
                                          </p:val>
                                        </p:tav>
                                        <p:tav tm="100000">
                                          <p:val>
                                            <p:strVal val="0-ppt_h/2"/>
                                          </p:val>
                                        </p:tav>
                                      </p:tavLst>
                                    </p:anim>
                                    <p:set>
                                      <p:cBhvr>
                                        <p:cTn id="358" dur="1" fill="hold">
                                          <p:stCondLst>
                                            <p:cond delay="1999"/>
                                          </p:stCondLst>
                                        </p:cTn>
                                        <p:tgtEl>
                                          <p:spTgt spid="36"/>
                                        </p:tgtEl>
                                        <p:attrNameLst>
                                          <p:attrName>style.visibility</p:attrName>
                                        </p:attrNameLst>
                                      </p:cBhvr>
                                      <p:to>
                                        <p:strVal val="hidden"/>
                                      </p:to>
                                    </p:set>
                                  </p:childTnLst>
                                </p:cTn>
                              </p:par>
                              <p:par>
                                <p:cTn id="359" presetID="2" presetClass="exit" presetSubtype="9" fill="hold" grpId="2" nodeType="withEffect">
                                  <p:stCondLst>
                                    <p:cond delay="0"/>
                                  </p:stCondLst>
                                  <p:childTnLst>
                                    <p:anim calcmode="lin" valueType="num">
                                      <p:cBhvr additive="base">
                                        <p:cTn id="360" dur="2000"/>
                                        <p:tgtEl>
                                          <p:spTgt spid="37"/>
                                        </p:tgtEl>
                                        <p:attrNameLst>
                                          <p:attrName>ppt_x</p:attrName>
                                        </p:attrNameLst>
                                      </p:cBhvr>
                                      <p:tavLst>
                                        <p:tav tm="0">
                                          <p:val>
                                            <p:strVal val="ppt_x"/>
                                          </p:val>
                                        </p:tav>
                                        <p:tav tm="100000">
                                          <p:val>
                                            <p:strVal val="0-ppt_w/2"/>
                                          </p:val>
                                        </p:tav>
                                      </p:tavLst>
                                    </p:anim>
                                    <p:anim calcmode="lin" valueType="num">
                                      <p:cBhvr additive="base">
                                        <p:cTn id="361" dur="2000"/>
                                        <p:tgtEl>
                                          <p:spTgt spid="37"/>
                                        </p:tgtEl>
                                        <p:attrNameLst>
                                          <p:attrName>ppt_y</p:attrName>
                                        </p:attrNameLst>
                                      </p:cBhvr>
                                      <p:tavLst>
                                        <p:tav tm="0">
                                          <p:val>
                                            <p:strVal val="ppt_y"/>
                                          </p:val>
                                        </p:tav>
                                        <p:tav tm="100000">
                                          <p:val>
                                            <p:strVal val="0-ppt_h/2"/>
                                          </p:val>
                                        </p:tav>
                                      </p:tavLst>
                                    </p:anim>
                                    <p:set>
                                      <p:cBhvr>
                                        <p:cTn id="362" dur="1" fill="hold">
                                          <p:stCondLst>
                                            <p:cond delay="1999"/>
                                          </p:stCondLst>
                                        </p:cTn>
                                        <p:tgtEl>
                                          <p:spTgt spid="37"/>
                                        </p:tgtEl>
                                        <p:attrNameLst>
                                          <p:attrName>style.visibility</p:attrName>
                                        </p:attrNameLst>
                                      </p:cBhvr>
                                      <p:to>
                                        <p:strVal val="hidden"/>
                                      </p:to>
                                    </p:set>
                                  </p:childTnLst>
                                </p:cTn>
                              </p:par>
                              <p:par>
                                <p:cTn id="363" presetID="2" presetClass="exit" presetSubtype="12" fill="hold" grpId="2" nodeType="withEffect">
                                  <p:stCondLst>
                                    <p:cond delay="0"/>
                                  </p:stCondLst>
                                  <p:childTnLst>
                                    <p:anim calcmode="lin" valueType="num">
                                      <p:cBhvr additive="base">
                                        <p:cTn id="364" dur="2000"/>
                                        <p:tgtEl>
                                          <p:spTgt spid="5"/>
                                        </p:tgtEl>
                                        <p:attrNameLst>
                                          <p:attrName>ppt_x</p:attrName>
                                        </p:attrNameLst>
                                      </p:cBhvr>
                                      <p:tavLst>
                                        <p:tav tm="0">
                                          <p:val>
                                            <p:strVal val="ppt_x"/>
                                          </p:val>
                                        </p:tav>
                                        <p:tav tm="100000">
                                          <p:val>
                                            <p:strVal val="0-ppt_w/2"/>
                                          </p:val>
                                        </p:tav>
                                      </p:tavLst>
                                    </p:anim>
                                    <p:anim calcmode="lin" valueType="num">
                                      <p:cBhvr additive="base">
                                        <p:cTn id="365" dur="2000"/>
                                        <p:tgtEl>
                                          <p:spTgt spid="5"/>
                                        </p:tgtEl>
                                        <p:attrNameLst>
                                          <p:attrName>ppt_y</p:attrName>
                                        </p:attrNameLst>
                                      </p:cBhvr>
                                      <p:tavLst>
                                        <p:tav tm="0">
                                          <p:val>
                                            <p:strVal val="ppt_y"/>
                                          </p:val>
                                        </p:tav>
                                        <p:tav tm="100000">
                                          <p:val>
                                            <p:strVal val="1+ppt_h/2"/>
                                          </p:val>
                                        </p:tav>
                                      </p:tavLst>
                                    </p:anim>
                                    <p:set>
                                      <p:cBhvr>
                                        <p:cTn id="366" dur="1" fill="hold">
                                          <p:stCondLst>
                                            <p:cond delay="1999"/>
                                          </p:stCondLst>
                                        </p:cTn>
                                        <p:tgtEl>
                                          <p:spTgt spid="5"/>
                                        </p:tgtEl>
                                        <p:attrNameLst>
                                          <p:attrName>style.visibility</p:attrName>
                                        </p:attrNameLst>
                                      </p:cBhvr>
                                      <p:to>
                                        <p:strVal val="hidden"/>
                                      </p:to>
                                    </p:set>
                                  </p:childTnLst>
                                </p:cTn>
                              </p:par>
                              <p:par>
                                <p:cTn id="367" presetID="2" presetClass="exit" presetSubtype="12" fill="hold" grpId="2" nodeType="withEffect">
                                  <p:stCondLst>
                                    <p:cond delay="0"/>
                                  </p:stCondLst>
                                  <p:childTnLst>
                                    <p:anim calcmode="lin" valueType="num">
                                      <p:cBhvr additive="base">
                                        <p:cTn id="368" dur="2000"/>
                                        <p:tgtEl>
                                          <p:spTgt spid="8"/>
                                        </p:tgtEl>
                                        <p:attrNameLst>
                                          <p:attrName>ppt_x</p:attrName>
                                        </p:attrNameLst>
                                      </p:cBhvr>
                                      <p:tavLst>
                                        <p:tav tm="0">
                                          <p:val>
                                            <p:strVal val="ppt_x"/>
                                          </p:val>
                                        </p:tav>
                                        <p:tav tm="100000">
                                          <p:val>
                                            <p:strVal val="0-ppt_w/2"/>
                                          </p:val>
                                        </p:tav>
                                      </p:tavLst>
                                    </p:anim>
                                    <p:anim calcmode="lin" valueType="num">
                                      <p:cBhvr additive="base">
                                        <p:cTn id="369" dur="2000"/>
                                        <p:tgtEl>
                                          <p:spTgt spid="8"/>
                                        </p:tgtEl>
                                        <p:attrNameLst>
                                          <p:attrName>ppt_y</p:attrName>
                                        </p:attrNameLst>
                                      </p:cBhvr>
                                      <p:tavLst>
                                        <p:tav tm="0">
                                          <p:val>
                                            <p:strVal val="ppt_y"/>
                                          </p:val>
                                        </p:tav>
                                        <p:tav tm="100000">
                                          <p:val>
                                            <p:strVal val="1+ppt_h/2"/>
                                          </p:val>
                                        </p:tav>
                                      </p:tavLst>
                                    </p:anim>
                                    <p:set>
                                      <p:cBhvr>
                                        <p:cTn id="370" dur="1" fill="hold">
                                          <p:stCondLst>
                                            <p:cond delay="1999"/>
                                          </p:stCondLst>
                                        </p:cTn>
                                        <p:tgtEl>
                                          <p:spTgt spid="8"/>
                                        </p:tgtEl>
                                        <p:attrNameLst>
                                          <p:attrName>style.visibility</p:attrName>
                                        </p:attrNameLst>
                                      </p:cBhvr>
                                      <p:to>
                                        <p:strVal val="hidden"/>
                                      </p:to>
                                    </p:set>
                                  </p:childTnLst>
                                </p:cTn>
                              </p:par>
                              <p:par>
                                <p:cTn id="371" presetID="2" presetClass="exit" presetSubtype="12" fill="hold" grpId="2" nodeType="withEffect">
                                  <p:stCondLst>
                                    <p:cond delay="0"/>
                                  </p:stCondLst>
                                  <p:childTnLst>
                                    <p:anim calcmode="lin" valueType="num">
                                      <p:cBhvr additive="base">
                                        <p:cTn id="372" dur="2000"/>
                                        <p:tgtEl>
                                          <p:spTgt spid="10"/>
                                        </p:tgtEl>
                                        <p:attrNameLst>
                                          <p:attrName>ppt_x</p:attrName>
                                        </p:attrNameLst>
                                      </p:cBhvr>
                                      <p:tavLst>
                                        <p:tav tm="0">
                                          <p:val>
                                            <p:strVal val="ppt_x"/>
                                          </p:val>
                                        </p:tav>
                                        <p:tav tm="100000">
                                          <p:val>
                                            <p:strVal val="0-ppt_w/2"/>
                                          </p:val>
                                        </p:tav>
                                      </p:tavLst>
                                    </p:anim>
                                    <p:anim calcmode="lin" valueType="num">
                                      <p:cBhvr additive="base">
                                        <p:cTn id="373" dur="2000"/>
                                        <p:tgtEl>
                                          <p:spTgt spid="10"/>
                                        </p:tgtEl>
                                        <p:attrNameLst>
                                          <p:attrName>ppt_y</p:attrName>
                                        </p:attrNameLst>
                                      </p:cBhvr>
                                      <p:tavLst>
                                        <p:tav tm="0">
                                          <p:val>
                                            <p:strVal val="ppt_y"/>
                                          </p:val>
                                        </p:tav>
                                        <p:tav tm="100000">
                                          <p:val>
                                            <p:strVal val="1+ppt_h/2"/>
                                          </p:val>
                                        </p:tav>
                                      </p:tavLst>
                                    </p:anim>
                                    <p:set>
                                      <p:cBhvr>
                                        <p:cTn id="374" dur="1" fill="hold">
                                          <p:stCondLst>
                                            <p:cond delay="1999"/>
                                          </p:stCondLst>
                                        </p:cTn>
                                        <p:tgtEl>
                                          <p:spTgt spid="10"/>
                                        </p:tgtEl>
                                        <p:attrNameLst>
                                          <p:attrName>style.visibility</p:attrName>
                                        </p:attrNameLst>
                                      </p:cBhvr>
                                      <p:to>
                                        <p:strVal val="hidden"/>
                                      </p:to>
                                    </p:set>
                                  </p:childTnLst>
                                </p:cTn>
                              </p:par>
                              <p:par>
                                <p:cTn id="375" presetID="2" presetClass="exit" presetSubtype="12" fill="hold" grpId="2" nodeType="withEffect">
                                  <p:stCondLst>
                                    <p:cond delay="0"/>
                                  </p:stCondLst>
                                  <p:childTnLst>
                                    <p:anim calcmode="lin" valueType="num">
                                      <p:cBhvr additive="base">
                                        <p:cTn id="376" dur="2000"/>
                                        <p:tgtEl>
                                          <p:spTgt spid="13"/>
                                        </p:tgtEl>
                                        <p:attrNameLst>
                                          <p:attrName>ppt_x</p:attrName>
                                        </p:attrNameLst>
                                      </p:cBhvr>
                                      <p:tavLst>
                                        <p:tav tm="0">
                                          <p:val>
                                            <p:strVal val="ppt_x"/>
                                          </p:val>
                                        </p:tav>
                                        <p:tav tm="100000">
                                          <p:val>
                                            <p:strVal val="0-ppt_w/2"/>
                                          </p:val>
                                        </p:tav>
                                      </p:tavLst>
                                    </p:anim>
                                    <p:anim calcmode="lin" valueType="num">
                                      <p:cBhvr additive="base">
                                        <p:cTn id="377" dur="2000"/>
                                        <p:tgtEl>
                                          <p:spTgt spid="13"/>
                                        </p:tgtEl>
                                        <p:attrNameLst>
                                          <p:attrName>ppt_y</p:attrName>
                                        </p:attrNameLst>
                                      </p:cBhvr>
                                      <p:tavLst>
                                        <p:tav tm="0">
                                          <p:val>
                                            <p:strVal val="ppt_y"/>
                                          </p:val>
                                        </p:tav>
                                        <p:tav tm="100000">
                                          <p:val>
                                            <p:strVal val="1+ppt_h/2"/>
                                          </p:val>
                                        </p:tav>
                                      </p:tavLst>
                                    </p:anim>
                                    <p:set>
                                      <p:cBhvr>
                                        <p:cTn id="378" dur="1" fill="hold">
                                          <p:stCondLst>
                                            <p:cond delay="1999"/>
                                          </p:stCondLst>
                                        </p:cTn>
                                        <p:tgtEl>
                                          <p:spTgt spid="13"/>
                                        </p:tgtEl>
                                        <p:attrNameLst>
                                          <p:attrName>style.visibility</p:attrName>
                                        </p:attrNameLst>
                                      </p:cBhvr>
                                      <p:to>
                                        <p:strVal val="hidden"/>
                                      </p:to>
                                    </p:set>
                                  </p:childTnLst>
                                </p:cTn>
                              </p:par>
                              <p:par>
                                <p:cTn id="379" presetID="2" presetClass="exit" presetSubtype="12" fill="hold" grpId="2" nodeType="withEffect">
                                  <p:stCondLst>
                                    <p:cond delay="0"/>
                                  </p:stCondLst>
                                  <p:childTnLst>
                                    <p:anim calcmode="lin" valueType="num">
                                      <p:cBhvr additive="base">
                                        <p:cTn id="380" dur="2000"/>
                                        <p:tgtEl>
                                          <p:spTgt spid="14"/>
                                        </p:tgtEl>
                                        <p:attrNameLst>
                                          <p:attrName>ppt_x</p:attrName>
                                        </p:attrNameLst>
                                      </p:cBhvr>
                                      <p:tavLst>
                                        <p:tav tm="0">
                                          <p:val>
                                            <p:strVal val="ppt_x"/>
                                          </p:val>
                                        </p:tav>
                                        <p:tav tm="100000">
                                          <p:val>
                                            <p:strVal val="0-ppt_w/2"/>
                                          </p:val>
                                        </p:tav>
                                      </p:tavLst>
                                    </p:anim>
                                    <p:anim calcmode="lin" valueType="num">
                                      <p:cBhvr additive="base">
                                        <p:cTn id="381" dur="2000"/>
                                        <p:tgtEl>
                                          <p:spTgt spid="14"/>
                                        </p:tgtEl>
                                        <p:attrNameLst>
                                          <p:attrName>ppt_y</p:attrName>
                                        </p:attrNameLst>
                                      </p:cBhvr>
                                      <p:tavLst>
                                        <p:tav tm="0">
                                          <p:val>
                                            <p:strVal val="ppt_y"/>
                                          </p:val>
                                        </p:tav>
                                        <p:tav tm="100000">
                                          <p:val>
                                            <p:strVal val="1+ppt_h/2"/>
                                          </p:val>
                                        </p:tav>
                                      </p:tavLst>
                                    </p:anim>
                                    <p:set>
                                      <p:cBhvr>
                                        <p:cTn id="382" dur="1" fill="hold">
                                          <p:stCondLst>
                                            <p:cond delay="1999"/>
                                          </p:stCondLst>
                                        </p:cTn>
                                        <p:tgtEl>
                                          <p:spTgt spid="14"/>
                                        </p:tgtEl>
                                        <p:attrNameLst>
                                          <p:attrName>style.visibility</p:attrName>
                                        </p:attrNameLst>
                                      </p:cBhvr>
                                      <p:to>
                                        <p:strVal val="hidden"/>
                                      </p:to>
                                    </p:set>
                                  </p:childTnLst>
                                </p:cTn>
                              </p:par>
                              <p:par>
                                <p:cTn id="383" presetID="2" presetClass="exit" presetSubtype="12" fill="hold" grpId="2" nodeType="withEffect">
                                  <p:stCondLst>
                                    <p:cond delay="0"/>
                                  </p:stCondLst>
                                  <p:childTnLst>
                                    <p:anim calcmode="lin" valueType="num">
                                      <p:cBhvr additive="base">
                                        <p:cTn id="384" dur="2000"/>
                                        <p:tgtEl>
                                          <p:spTgt spid="15"/>
                                        </p:tgtEl>
                                        <p:attrNameLst>
                                          <p:attrName>ppt_x</p:attrName>
                                        </p:attrNameLst>
                                      </p:cBhvr>
                                      <p:tavLst>
                                        <p:tav tm="0">
                                          <p:val>
                                            <p:strVal val="ppt_x"/>
                                          </p:val>
                                        </p:tav>
                                        <p:tav tm="100000">
                                          <p:val>
                                            <p:strVal val="0-ppt_w/2"/>
                                          </p:val>
                                        </p:tav>
                                      </p:tavLst>
                                    </p:anim>
                                    <p:anim calcmode="lin" valueType="num">
                                      <p:cBhvr additive="base">
                                        <p:cTn id="385" dur="2000"/>
                                        <p:tgtEl>
                                          <p:spTgt spid="15"/>
                                        </p:tgtEl>
                                        <p:attrNameLst>
                                          <p:attrName>ppt_y</p:attrName>
                                        </p:attrNameLst>
                                      </p:cBhvr>
                                      <p:tavLst>
                                        <p:tav tm="0">
                                          <p:val>
                                            <p:strVal val="ppt_y"/>
                                          </p:val>
                                        </p:tav>
                                        <p:tav tm="100000">
                                          <p:val>
                                            <p:strVal val="1+ppt_h/2"/>
                                          </p:val>
                                        </p:tav>
                                      </p:tavLst>
                                    </p:anim>
                                    <p:set>
                                      <p:cBhvr>
                                        <p:cTn id="386" dur="1" fill="hold">
                                          <p:stCondLst>
                                            <p:cond delay="1999"/>
                                          </p:stCondLst>
                                        </p:cTn>
                                        <p:tgtEl>
                                          <p:spTgt spid="15"/>
                                        </p:tgtEl>
                                        <p:attrNameLst>
                                          <p:attrName>style.visibility</p:attrName>
                                        </p:attrNameLst>
                                      </p:cBhvr>
                                      <p:to>
                                        <p:strVal val="hidden"/>
                                      </p:to>
                                    </p:set>
                                  </p:childTnLst>
                                </p:cTn>
                              </p:par>
                              <p:par>
                                <p:cTn id="387" presetID="2" presetClass="exit" presetSubtype="12" fill="hold" grpId="2" nodeType="withEffect">
                                  <p:stCondLst>
                                    <p:cond delay="0"/>
                                  </p:stCondLst>
                                  <p:childTnLst>
                                    <p:anim calcmode="lin" valueType="num">
                                      <p:cBhvr additive="base">
                                        <p:cTn id="388" dur="2000"/>
                                        <p:tgtEl>
                                          <p:spTgt spid="20"/>
                                        </p:tgtEl>
                                        <p:attrNameLst>
                                          <p:attrName>ppt_x</p:attrName>
                                        </p:attrNameLst>
                                      </p:cBhvr>
                                      <p:tavLst>
                                        <p:tav tm="0">
                                          <p:val>
                                            <p:strVal val="ppt_x"/>
                                          </p:val>
                                        </p:tav>
                                        <p:tav tm="100000">
                                          <p:val>
                                            <p:strVal val="0-ppt_w/2"/>
                                          </p:val>
                                        </p:tav>
                                      </p:tavLst>
                                    </p:anim>
                                    <p:anim calcmode="lin" valueType="num">
                                      <p:cBhvr additive="base">
                                        <p:cTn id="389" dur="2000"/>
                                        <p:tgtEl>
                                          <p:spTgt spid="20"/>
                                        </p:tgtEl>
                                        <p:attrNameLst>
                                          <p:attrName>ppt_y</p:attrName>
                                        </p:attrNameLst>
                                      </p:cBhvr>
                                      <p:tavLst>
                                        <p:tav tm="0">
                                          <p:val>
                                            <p:strVal val="ppt_y"/>
                                          </p:val>
                                        </p:tav>
                                        <p:tav tm="100000">
                                          <p:val>
                                            <p:strVal val="1+ppt_h/2"/>
                                          </p:val>
                                        </p:tav>
                                      </p:tavLst>
                                    </p:anim>
                                    <p:set>
                                      <p:cBhvr>
                                        <p:cTn id="390" dur="1" fill="hold">
                                          <p:stCondLst>
                                            <p:cond delay="1999"/>
                                          </p:stCondLst>
                                        </p:cTn>
                                        <p:tgtEl>
                                          <p:spTgt spid="20"/>
                                        </p:tgtEl>
                                        <p:attrNameLst>
                                          <p:attrName>style.visibility</p:attrName>
                                        </p:attrNameLst>
                                      </p:cBhvr>
                                      <p:to>
                                        <p:strVal val="hidden"/>
                                      </p:to>
                                    </p:set>
                                  </p:childTnLst>
                                </p:cTn>
                              </p:par>
                              <p:par>
                                <p:cTn id="391" presetID="2" presetClass="exit" presetSubtype="12" fill="hold" grpId="2" nodeType="withEffect">
                                  <p:stCondLst>
                                    <p:cond delay="0"/>
                                  </p:stCondLst>
                                  <p:childTnLst>
                                    <p:anim calcmode="lin" valueType="num">
                                      <p:cBhvr additive="base">
                                        <p:cTn id="392" dur="2000"/>
                                        <p:tgtEl>
                                          <p:spTgt spid="21"/>
                                        </p:tgtEl>
                                        <p:attrNameLst>
                                          <p:attrName>ppt_x</p:attrName>
                                        </p:attrNameLst>
                                      </p:cBhvr>
                                      <p:tavLst>
                                        <p:tav tm="0">
                                          <p:val>
                                            <p:strVal val="ppt_x"/>
                                          </p:val>
                                        </p:tav>
                                        <p:tav tm="100000">
                                          <p:val>
                                            <p:strVal val="0-ppt_w/2"/>
                                          </p:val>
                                        </p:tav>
                                      </p:tavLst>
                                    </p:anim>
                                    <p:anim calcmode="lin" valueType="num">
                                      <p:cBhvr additive="base">
                                        <p:cTn id="393" dur="2000"/>
                                        <p:tgtEl>
                                          <p:spTgt spid="21"/>
                                        </p:tgtEl>
                                        <p:attrNameLst>
                                          <p:attrName>ppt_y</p:attrName>
                                        </p:attrNameLst>
                                      </p:cBhvr>
                                      <p:tavLst>
                                        <p:tav tm="0">
                                          <p:val>
                                            <p:strVal val="ppt_y"/>
                                          </p:val>
                                        </p:tav>
                                        <p:tav tm="100000">
                                          <p:val>
                                            <p:strVal val="1+ppt_h/2"/>
                                          </p:val>
                                        </p:tav>
                                      </p:tavLst>
                                    </p:anim>
                                    <p:set>
                                      <p:cBhvr>
                                        <p:cTn id="394" dur="1" fill="hold">
                                          <p:stCondLst>
                                            <p:cond delay="1999"/>
                                          </p:stCondLst>
                                        </p:cTn>
                                        <p:tgtEl>
                                          <p:spTgt spid="21"/>
                                        </p:tgtEl>
                                        <p:attrNameLst>
                                          <p:attrName>style.visibility</p:attrName>
                                        </p:attrNameLst>
                                      </p:cBhvr>
                                      <p:to>
                                        <p:strVal val="hidden"/>
                                      </p:to>
                                    </p:set>
                                  </p:childTnLst>
                                </p:cTn>
                              </p:par>
                              <p:par>
                                <p:cTn id="395" presetID="2" presetClass="exit" presetSubtype="3" fill="hold" grpId="2" nodeType="withEffect">
                                  <p:stCondLst>
                                    <p:cond delay="0"/>
                                  </p:stCondLst>
                                  <p:childTnLst>
                                    <p:anim calcmode="lin" valueType="num">
                                      <p:cBhvr additive="base">
                                        <p:cTn id="396" dur="2000"/>
                                        <p:tgtEl>
                                          <p:spTgt spid="19"/>
                                        </p:tgtEl>
                                        <p:attrNameLst>
                                          <p:attrName>ppt_x</p:attrName>
                                        </p:attrNameLst>
                                      </p:cBhvr>
                                      <p:tavLst>
                                        <p:tav tm="0">
                                          <p:val>
                                            <p:strVal val="ppt_x"/>
                                          </p:val>
                                        </p:tav>
                                        <p:tav tm="100000">
                                          <p:val>
                                            <p:strVal val="1+ppt_w/2"/>
                                          </p:val>
                                        </p:tav>
                                      </p:tavLst>
                                    </p:anim>
                                    <p:anim calcmode="lin" valueType="num">
                                      <p:cBhvr additive="base">
                                        <p:cTn id="397" dur="2000"/>
                                        <p:tgtEl>
                                          <p:spTgt spid="19"/>
                                        </p:tgtEl>
                                        <p:attrNameLst>
                                          <p:attrName>ppt_y</p:attrName>
                                        </p:attrNameLst>
                                      </p:cBhvr>
                                      <p:tavLst>
                                        <p:tav tm="0">
                                          <p:val>
                                            <p:strVal val="ppt_y"/>
                                          </p:val>
                                        </p:tav>
                                        <p:tav tm="100000">
                                          <p:val>
                                            <p:strVal val="0-ppt_h/2"/>
                                          </p:val>
                                        </p:tav>
                                      </p:tavLst>
                                    </p:anim>
                                    <p:set>
                                      <p:cBhvr>
                                        <p:cTn id="398" dur="1" fill="hold">
                                          <p:stCondLst>
                                            <p:cond delay="1999"/>
                                          </p:stCondLst>
                                        </p:cTn>
                                        <p:tgtEl>
                                          <p:spTgt spid="19"/>
                                        </p:tgtEl>
                                        <p:attrNameLst>
                                          <p:attrName>style.visibility</p:attrName>
                                        </p:attrNameLst>
                                      </p:cBhvr>
                                      <p:to>
                                        <p:strVal val="hidden"/>
                                      </p:to>
                                    </p:set>
                                  </p:childTnLst>
                                </p:cTn>
                              </p:par>
                              <p:par>
                                <p:cTn id="399" presetID="2" presetClass="exit" presetSubtype="3" fill="hold" grpId="2" nodeType="withEffect">
                                  <p:stCondLst>
                                    <p:cond delay="0"/>
                                  </p:stCondLst>
                                  <p:childTnLst>
                                    <p:anim calcmode="lin" valueType="num">
                                      <p:cBhvr additive="base">
                                        <p:cTn id="400" dur="2000"/>
                                        <p:tgtEl>
                                          <p:spTgt spid="23"/>
                                        </p:tgtEl>
                                        <p:attrNameLst>
                                          <p:attrName>ppt_x</p:attrName>
                                        </p:attrNameLst>
                                      </p:cBhvr>
                                      <p:tavLst>
                                        <p:tav tm="0">
                                          <p:val>
                                            <p:strVal val="ppt_x"/>
                                          </p:val>
                                        </p:tav>
                                        <p:tav tm="100000">
                                          <p:val>
                                            <p:strVal val="1+ppt_w/2"/>
                                          </p:val>
                                        </p:tav>
                                      </p:tavLst>
                                    </p:anim>
                                    <p:anim calcmode="lin" valueType="num">
                                      <p:cBhvr additive="base">
                                        <p:cTn id="401" dur="2000"/>
                                        <p:tgtEl>
                                          <p:spTgt spid="23"/>
                                        </p:tgtEl>
                                        <p:attrNameLst>
                                          <p:attrName>ppt_y</p:attrName>
                                        </p:attrNameLst>
                                      </p:cBhvr>
                                      <p:tavLst>
                                        <p:tav tm="0">
                                          <p:val>
                                            <p:strVal val="ppt_y"/>
                                          </p:val>
                                        </p:tav>
                                        <p:tav tm="100000">
                                          <p:val>
                                            <p:strVal val="0-ppt_h/2"/>
                                          </p:val>
                                        </p:tav>
                                      </p:tavLst>
                                    </p:anim>
                                    <p:set>
                                      <p:cBhvr>
                                        <p:cTn id="402" dur="1" fill="hold">
                                          <p:stCondLst>
                                            <p:cond delay="1999"/>
                                          </p:stCondLst>
                                        </p:cTn>
                                        <p:tgtEl>
                                          <p:spTgt spid="23"/>
                                        </p:tgtEl>
                                        <p:attrNameLst>
                                          <p:attrName>style.visibility</p:attrName>
                                        </p:attrNameLst>
                                      </p:cBhvr>
                                      <p:to>
                                        <p:strVal val="hidden"/>
                                      </p:to>
                                    </p:set>
                                  </p:childTnLst>
                                </p:cTn>
                              </p:par>
                              <p:par>
                                <p:cTn id="403" presetID="2" presetClass="exit" presetSubtype="3" fill="hold" grpId="2" nodeType="withEffect">
                                  <p:stCondLst>
                                    <p:cond delay="0"/>
                                  </p:stCondLst>
                                  <p:childTnLst>
                                    <p:anim calcmode="lin" valueType="num">
                                      <p:cBhvr additive="base">
                                        <p:cTn id="404" dur="2000"/>
                                        <p:tgtEl>
                                          <p:spTgt spid="25"/>
                                        </p:tgtEl>
                                        <p:attrNameLst>
                                          <p:attrName>ppt_x</p:attrName>
                                        </p:attrNameLst>
                                      </p:cBhvr>
                                      <p:tavLst>
                                        <p:tav tm="0">
                                          <p:val>
                                            <p:strVal val="ppt_x"/>
                                          </p:val>
                                        </p:tav>
                                        <p:tav tm="100000">
                                          <p:val>
                                            <p:strVal val="1+ppt_w/2"/>
                                          </p:val>
                                        </p:tav>
                                      </p:tavLst>
                                    </p:anim>
                                    <p:anim calcmode="lin" valueType="num">
                                      <p:cBhvr additive="base">
                                        <p:cTn id="405" dur="2000"/>
                                        <p:tgtEl>
                                          <p:spTgt spid="25"/>
                                        </p:tgtEl>
                                        <p:attrNameLst>
                                          <p:attrName>ppt_y</p:attrName>
                                        </p:attrNameLst>
                                      </p:cBhvr>
                                      <p:tavLst>
                                        <p:tav tm="0">
                                          <p:val>
                                            <p:strVal val="ppt_y"/>
                                          </p:val>
                                        </p:tav>
                                        <p:tav tm="100000">
                                          <p:val>
                                            <p:strVal val="0-ppt_h/2"/>
                                          </p:val>
                                        </p:tav>
                                      </p:tavLst>
                                    </p:anim>
                                    <p:set>
                                      <p:cBhvr>
                                        <p:cTn id="406" dur="1" fill="hold">
                                          <p:stCondLst>
                                            <p:cond delay="1999"/>
                                          </p:stCondLst>
                                        </p:cTn>
                                        <p:tgtEl>
                                          <p:spTgt spid="25"/>
                                        </p:tgtEl>
                                        <p:attrNameLst>
                                          <p:attrName>style.visibility</p:attrName>
                                        </p:attrNameLst>
                                      </p:cBhvr>
                                      <p:to>
                                        <p:strVal val="hidden"/>
                                      </p:to>
                                    </p:set>
                                  </p:childTnLst>
                                </p:cTn>
                              </p:par>
                              <p:par>
                                <p:cTn id="407" presetID="2" presetClass="exit" presetSubtype="3" fill="hold" grpId="2" nodeType="withEffect">
                                  <p:stCondLst>
                                    <p:cond delay="0"/>
                                  </p:stCondLst>
                                  <p:childTnLst>
                                    <p:anim calcmode="lin" valueType="num">
                                      <p:cBhvr additive="base">
                                        <p:cTn id="408" dur="2000"/>
                                        <p:tgtEl>
                                          <p:spTgt spid="26"/>
                                        </p:tgtEl>
                                        <p:attrNameLst>
                                          <p:attrName>ppt_x</p:attrName>
                                        </p:attrNameLst>
                                      </p:cBhvr>
                                      <p:tavLst>
                                        <p:tav tm="0">
                                          <p:val>
                                            <p:strVal val="ppt_x"/>
                                          </p:val>
                                        </p:tav>
                                        <p:tav tm="100000">
                                          <p:val>
                                            <p:strVal val="1+ppt_w/2"/>
                                          </p:val>
                                        </p:tav>
                                      </p:tavLst>
                                    </p:anim>
                                    <p:anim calcmode="lin" valueType="num">
                                      <p:cBhvr additive="base">
                                        <p:cTn id="409" dur="2000"/>
                                        <p:tgtEl>
                                          <p:spTgt spid="26"/>
                                        </p:tgtEl>
                                        <p:attrNameLst>
                                          <p:attrName>ppt_y</p:attrName>
                                        </p:attrNameLst>
                                      </p:cBhvr>
                                      <p:tavLst>
                                        <p:tav tm="0">
                                          <p:val>
                                            <p:strVal val="ppt_y"/>
                                          </p:val>
                                        </p:tav>
                                        <p:tav tm="100000">
                                          <p:val>
                                            <p:strVal val="0-ppt_h/2"/>
                                          </p:val>
                                        </p:tav>
                                      </p:tavLst>
                                    </p:anim>
                                    <p:set>
                                      <p:cBhvr>
                                        <p:cTn id="410" dur="1" fill="hold">
                                          <p:stCondLst>
                                            <p:cond delay="1999"/>
                                          </p:stCondLst>
                                        </p:cTn>
                                        <p:tgtEl>
                                          <p:spTgt spid="26"/>
                                        </p:tgtEl>
                                        <p:attrNameLst>
                                          <p:attrName>style.visibility</p:attrName>
                                        </p:attrNameLst>
                                      </p:cBhvr>
                                      <p:to>
                                        <p:strVal val="hidden"/>
                                      </p:to>
                                    </p:set>
                                  </p:childTnLst>
                                </p:cTn>
                              </p:par>
                              <p:par>
                                <p:cTn id="411" presetID="2" presetClass="exit" presetSubtype="3" fill="hold" grpId="2" nodeType="withEffect">
                                  <p:stCondLst>
                                    <p:cond delay="0"/>
                                  </p:stCondLst>
                                  <p:childTnLst>
                                    <p:anim calcmode="lin" valueType="num">
                                      <p:cBhvr additive="base">
                                        <p:cTn id="412" dur="2000"/>
                                        <p:tgtEl>
                                          <p:spTgt spid="27"/>
                                        </p:tgtEl>
                                        <p:attrNameLst>
                                          <p:attrName>ppt_x</p:attrName>
                                        </p:attrNameLst>
                                      </p:cBhvr>
                                      <p:tavLst>
                                        <p:tav tm="0">
                                          <p:val>
                                            <p:strVal val="ppt_x"/>
                                          </p:val>
                                        </p:tav>
                                        <p:tav tm="100000">
                                          <p:val>
                                            <p:strVal val="1+ppt_w/2"/>
                                          </p:val>
                                        </p:tav>
                                      </p:tavLst>
                                    </p:anim>
                                    <p:anim calcmode="lin" valueType="num">
                                      <p:cBhvr additive="base">
                                        <p:cTn id="413" dur="2000"/>
                                        <p:tgtEl>
                                          <p:spTgt spid="27"/>
                                        </p:tgtEl>
                                        <p:attrNameLst>
                                          <p:attrName>ppt_y</p:attrName>
                                        </p:attrNameLst>
                                      </p:cBhvr>
                                      <p:tavLst>
                                        <p:tav tm="0">
                                          <p:val>
                                            <p:strVal val="ppt_y"/>
                                          </p:val>
                                        </p:tav>
                                        <p:tav tm="100000">
                                          <p:val>
                                            <p:strVal val="0-ppt_h/2"/>
                                          </p:val>
                                        </p:tav>
                                      </p:tavLst>
                                    </p:anim>
                                    <p:set>
                                      <p:cBhvr>
                                        <p:cTn id="414" dur="1" fill="hold">
                                          <p:stCondLst>
                                            <p:cond delay="1999"/>
                                          </p:stCondLst>
                                        </p:cTn>
                                        <p:tgtEl>
                                          <p:spTgt spid="27"/>
                                        </p:tgtEl>
                                        <p:attrNameLst>
                                          <p:attrName>style.visibility</p:attrName>
                                        </p:attrNameLst>
                                      </p:cBhvr>
                                      <p:to>
                                        <p:strVal val="hidden"/>
                                      </p:to>
                                    </p:set>
                                  </p:childTnLst>
                                </p:cTn>
                              </p:par>
                              <p:par>
                                <p:cTn id="415" presetID="2" presetClass="exit" presetSubtype="3" fill="hold" grpId="2" nodeType="withEffect">
                                  <p:stCondLst>
                                    <p:cond delay="0"/>
                                  </p:stCondLst>
                                  <p:childTnLst>
                                    <p:anim calcmode="lin" valueType="num">
                                      <p:cBhvr additive="base">
                                        <p:cTn id="416" dur="2000"/>
                                        <p:tgtEl>
                                          <p:spTgt spid="28"/>
                                        </p:tgtEl>
                                        <p:attrNameLst>
                                          <p:attrName>ppt_x</p:attrName>
                                        </p:attrNameLst>
                                      </p:cBhvr>
                                      <p:tavLst>
                                        <p:tav tm="0">
                                          <p:val>
                                            <p:strVal val="ppt_x"/>
                                          </p:val>
                                        </p:tav>
                                        <p:tav tm="100000">
                                          <p:val>
                                            <p:strVal val="1+ppt_w/2"/>
                                          </p:val>
                                        </p:tav>
                                      </p:tavLst>
                                    </p:anim>
                                    <p:anim calcmode="lin" valueType="num">
                                      <p:cBhvr additive="base">
                                        <p:cTn id="417" dur="2000"/>
                                        <p:tgtEl>
                                          <p:spTgt spid="28"/>
                                        </p:tgtEl>
                                        <p:attrNameLst>
                                          <p:attrName>ppt_y</p:attrName>
                                        </p:attrNameLst>
                                      </p:cBhvr>
                                      <p:tavLst>
                                        <p:tav tm="0">
                                          <p:val>
                                            <p:strVal val="ppt_y"/>
                                          </p:val>
                                        </p:tav>
                                        <p:tav tm="100000">
                                          <p:val>
                                            <p:strVal val="0-ppt_h/2"/>
                                          </p:val>
                                        </p:tav>
                                      </p:tavLst>
                                    </p:anim>
                                    <p:set>
                                      <p:cBhvr>
                                        <p:cTn id="418" dur="1" fill="hold">
                                          <p:stCondLst>
                                            <p:cond delay="1999"/>
                                          </p:stCondLst>
                                        </p:cTn>
                                        <p:tgtEl>
                                          <p:spTgt spid="28"/>
                                        </p:tgtEl>
                                        <p:attrNameLst>
                                          <p:attrName>style.visibility</p:attrName>
                                        </p:attrNameLst>
                                      </p:cBhvr>
                                      <p:to>
                                        <p:strVal val="hidden"/>
                                      </p:to>
                                    </p:set>
                                  </p:childTnLst>
                                </p:cTn>
                              </p:par>
                              <p:par>
                                <p:cTn id="419" presetID="2" presetClass="exit" presetSubtype="3" fill="hold" grpId="2" nodeType="withEffect">
                                  <p:stCondLst>
                                    <p:cond delay="0"/>
                                  </p:stCondLst>
                                  <p:childTnLst>
                                    <p:anim calcmode="lin" valueType="num">
                                      <p:cBhvr additive="base">
                                        <p:cTn id="420" dur="2000"/>
                                        <p:tgtEl>
                                          <p:spTgt spid="29"/>
                                        </p:tgtEl>
                                        <p:attrNameLst>
                                          <p:attrName>ppt_x</p:attrName>
                                        </p:attrNameLst>
                                      </p:cBhvr>
                                      <p:tavLst>
                                        <p:tav tm="0">
                                          <p:val>
                                            <p:strVal val="ppt_x"/>
                                          </p:val>
                                        </p:tav>
                                        <p:tav tm="100000">
                                          <p:val>
                                            <p:strVal val="1+ppt_w/2"/>
                                          </p:val>
                                        </p:tav>
                                      </p:tavLst>
                                    </p:anim>
                                    <p:anim calcmode="lin" valueType="num">
                                      <p:cBhvr additive="base">
                                        <p:cTn id="421" dur="2000"/>
                                        <p:tgtEl>
                                          <p:spTgt spid="29"/>
                                        </p:tgtEl>
                                        <p:attrNameLst>
                                          <p:attrName>ppt_y</p:attrName>
                                        </p:attrNameLst>
                                      </p:cBhvr>
                                      <p:tavLst>
                                        <p:tav tm="0">
                                          <p:val>
                                            <p:strVal val="ppt_y"/>
                                          </p:val>
                                        </p:tav>
                                        <p:tav tm="100000">
                                          <p:val>
                                            <p:strVal val="0-ppt_h/2"/>
                                          </p:val>
                                        </p:tav>
                                      </p:tavLst>
                                    </p:anim>
                                    <p:set>
                                      <p:cBhvr>
                                        <p:cTn id="422" dur="1" fill="hold">
                                          <p:stCondLst>
                                            <p:cond delay="1999"/>
                                          </p:stCondLst>
                                        </p:cTn>
                                        <p:tgtEl>
                                          <p:spTgt spid="29"/>
                                        </p:tgtEl>
                                        <p:attrNameLst>
                                          <p:attrName>style.visibility</p:attrName>
                                        </p:attrNameLst>
                                      </p:cBhvr>
                                      <p:to>
                                        <p:strVal val="hidden"/>
                                      </p:to>
                                    </p:set>
                                  </p:childTnLst>
                                </p:cTn>
                              </p:par>
                              <p:par>
                                <p:cTn id="423" presetID="2" presetClass="exit" presetSubtype="3" fill="hold" grpId="2" nodeType="withEffect">
                                  <p:stCondLst>
                                    <p:cond delay="0"/>
                                  </p:stCondLst>
                                  <p:childTnLst>
                                    <p:anim calcmode="lin" valueType="num">
                                      <p:cBhvr additive="base">
                                        <p:cTn id="424" dur="2000"/>
                                        <p:tgtEl>
                                          <p:spTgt spid="30"/>
                                        </p:tgtEl>
                                        <p:attrNameLst>
                                          <p:attrName>ppt_x</p:attrName>
                                        </p:attrNameLst>
                                      </p:cBhvr>
                                      <p:tavLst>
                                        <p:tav tm="0">
                                          <p:val>
                                            <p:strVal val="ppt_x"/>
                                          </p:val>
                                        </p:tav>
                                        <p:tav tm="100000">
                                          <p:val>
                                            <p:strVal val="1+ppt_w/2"/>
                                          </p:val>
                                        </p:tav>
                                      </p:tavLst>
                                    </p:anim>
                                    <p:anim calcmode="lin" valueType="num">
                                      <p:cBhvr additive="base">
                                        <p:cTn id="425" dur="2000"/>
                                        <p:tgtEl>
                                          <p:spTgt spid="30"/>
                                        </p:tgtEl>
                                        <p:attrNameLst>
                                          <p:attrName>ppt_y</p:attrName>
                                        </p:attrNameLst>
                                      </p:cBhvr>
                                      <p:tavLst>
                                        <p:tav tm="0">
                                          <p:val>
                                            <p:strVal val="ppt_y"/>
                                          </p:val>
                                        </p:tav>
                                        <p:tav tm="100000">
                                          <p:val>
                                            <p:strVal val="0-ppt_h/2"/>
                                          </p:val>
                                        </p:tav>
                                      </p:tavLst>
                                    </p:anim>
                                    <p:set>
                                      <p:cBhvr>
                                        <p:cTn id="426" dur="1" fill="hold">
                                          <p:stCondLst>
                                            <p:cond delay="19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3073" name="Rectangle 1"/>
          <p:cNvSpPr>
            <a:spLocks noChangeArrowheads="1"/>
          </p:cNvSpPr>
          <p:nvPr/>
        </p:nvSpPr>
        <p:spPr bwMode="auto">
          <a:xfrm rot="10800000" flipV="1">
            <a:off x="899592" y="548680"/>
            <a:ext cx="5472608" cy="1454184"/>
          </a:xfrm>
          <a:prstGeom prst="rect">
            <a:avLst/>
          </a:prstGeom>
          <a:noFill/>
          <a:ln w="9525">
            <a:noFill/>
            <a:miter lim="800000"/>
            <a:headEnd/>
            <a:tailEnd/>
          </a:ln>
          <a:effectLst/>
        </p:spPr>
        <p:txBody>
          <a:bodyPr vert="horz" wrap="square" lIns="0" tIns="63480" rIns="0" bIns="12696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3200" b="1" i="0" u="none" strike="noStrike" cap="none" normalizeH="0" baseline="0" dirty="0" smtClean="0">
                <a:ln>
                  <a:noFill/>
                </a:ln>
                <a:solidFill>
                  <a:srgbClr val="0000CC"/>
                </a:solidFill>
                <a:effectLst/>
                <a:latin typeface="Open Sans Condensed"/>
              </a:rPr>
              <a:t>Yogur dietético para terminar con el mal aliento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pitchFamily="34" charset="0"/>
            </a:endParaRPr>
          </a:p>
        </p:txBody>
      </p:sp>
      <p:sp>
        <p:nvSpPr>
          <p:cNvPr id="3" name="2 Rectángulo"/>
          <p:cNvSpPr/>
          <p:nvPr/>
        </p:nvSpPr>
        <p:spPr>
          <a:xfrm>
            <a:off x="2483768" y="2852936"/>
            <a:ext cx="5598368" cy="3416320"/>
          </a:xfrm>
          <a:prstGeom prst="rect">
            <a:avLst/>
          </a:prstGeom>
        </p:spPr>
        <p:txBody>
          <a:bodyPr wrap="square">
            <a:spAutoFit/>
          </a:bodyPr>
          <a:lstStyle/>
          <a:p>
            <a:r>
              <a:rPr lang="es-ES" sz="2400" i="1" dirty="0" smtClean="0">
                <a:solidFill>
                  <a:srgbClr val="0000CC"/>
                </a:solidFill>
              </a:rPr>
              <a:t>Además de lavarte los dientes todos los días, existen otras formas de </a:t>
            </a:r>
            <a:r>
              <a:rPr lang="es-ES" sz="2400" b="1" i="1" dirty="0" smtClean="0">
                <a:solidFill>
                  <a:srgbClr val="0000CC"/>
                </a:solidFill>
              </a:rPr>
              <a:t>curar el mal aliento</a:t>
            </a:r>
            <a:r>
              <a:rPr lang="es-ES" sz="2400" i="1" dirty="0" smtClean="0">
                <a:solidFill>
                  <a:srgbClr val="0000CC"/>
                </a:solidFill>
              </a:rPr>
              <a:t>, ya sea que sufras de halitosis crónica o estés sin pasta dental. </a:t>
            </a:r>
          </a:p>
          <a:p>
            <a:r>
              <a:rPr lang="es-ES" sz="2400" i="1" dirty="0" smtClean="0">
                <a:solidFill>
                  <a:srgbClr val="0000CC"/>
                </a:solidFill>
              </a:rPr>
              <a:t>El </a:t>
            </a:r>
            <a:r>
              <a:rPr lang="es-ES" sz="2400" b="1" i="1" dirty="0" smtClean="0">
                <a:solidFill>
                  <a:srgbClr val="0000CC"/>
                </a:solidFill>
              </a:rPr>
              <a:t>mal aliento desaparece</a:t>
            </a:r>
            <a:r>
              <a:rPr lang="es-ES" sz="2400" i="1" dirty="0" smtClean="0">
                <a:solidFill>
                  <a:srgbClr val="0000CC"/>
                </a:solidFill>
              </a:rPr>
              <a:t> comiendo</a:t>
            </a:r>
            <a:r>
              <a:rPr lang="es-ES" sz="2400" b="1" i="1" dirty="0" smtClean="0">
                <a:solidFill>
                  <a:srgbClr val="0000CC"/>
                </a:solidFill>
              </a:rPr>
              <a:t> yogur libre de azúcar</a:t>
            </a:r>
            <a:r>
              <a:rPr lang="es-ES" sz="2400" i="1" dirty="0" smtClean="0">
                <a:solidFill>
                  <a:srgbClr val="0000CC"/>
                </a:solidFill>
              </a:rPr>
              <a:t>, ello gracias a las bacterias que posee, las cuales eliminan a las bacterias negativas que hacen pensar que hay algo podrido en tu boca</a:t>
            </a:r>
            <a:r>
              <a:rPr lang="es-ES" sz="2400" i="1" dirty="0" smtClean="0">
                <a:solidFill>
                  <a:srgbClr val="3333FF"/>
                </a:solidFill>
              </a:rPr>
              <a:t>.</a:t>
            </a:r>
            <a:endParaRPr lang="es-ES" sz="2400" i="1" dirty="0">
              <a:solidFill>
                <a:srgbClr val="3333FF"/>
              </a:solidFill>
            </a:endParaRPr>
          </a:p>
        </p:txBody>
      </p:sp>
      <p:pic>
        <p:nvPicPr>
          <p:cNvPr id="4" name="Picture 2" descr="C:\Documents and Settings\Dell\Escritorio\Tu-abuela-tenia-razon-7-extranos-remedios-caseros-que-segun-los-cientificos-realmente-funcionan-2.jpg"/>
          <p:cNvPicPr>
            <a:picLocks noChangeAspect="1" noChangeArrowheads="1"/>
          </p:cNvPicPr>
          <p:nvPr/>
        </p:nvPicPr>
        <p:blipFill>
          <a:blip r:embed="rId3" cstate="print"/>
          <a:srcRect/>
          <a:stretch>
            <a:fillRect/>
          </a:stretch>
        </p:blipFill>
        <p:spPr bwMode="auto">
          <a:xfrm>
            <a:off x="6407696" y="0"/>
            <a:ext cx="2736304" cy="2736304"/>
          </a:xfrm>
          <a:prstGeom prst="rect">
            <a:avLst/>
          </a:prstGeom>
          <a:noFill/>
          <a:effectLst>
            <a:softEdge rad="317500"/>
          </a:effectLst>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descr="Yogur casero light"/>
          <p:cNvPicPr>
            <a:picLocks noChangeAspect="1" noChangeArrowheads="1"/>
          </p:cNvPicPr>
          <p:nvPr/>
        </p:nvPicPr>
        <p:blipFill>
          <a:blip r:embed="rId2" cstate="print"/>
          <a:srcRect/>
          <a:stretch>
            <a:fillRect/>
          </a:stretch>
        </p:blipFill>
        <p:spPr bwMode="auto">
          <a:xfrm>
            <a:off x="0" y="0"/>
            <a:ext cx="9144000" cy="7029400"/>
          </a:xfrm>
          <a:prstGeom prst="rect">
            <a:avLst/>
          </a:prstGeom>
          <a:noFill/>
        </p:spPr>
      </p:pic>
      <p:sp>
        <p:nvSpPr>
          <p:cNvPr id="4" name="3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2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2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2000"/>
                                        <p:tgtEl>
                                          <p:spTgt spid="1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2000"/>
                                        <p:tgtEl>
                                          <p:spTgt spid="2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plus(in)">
                                      <p:cBhvr>
                                        <p:cTn id="58" dur="2000"/>
                                        <p:tgtEl>
                                          <p:spTgt spid="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plus(in)">
                                      <p:cBhvr>
                                        <p:cTn id="64" dur="2000"/>
                                        <p:tgtEl>
                                          <p:spTgt spid="1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2000"/>
                                        <p:tgtEl>
                                          <p:spTgt spid="2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2000" fill="hold"/>
                                        <p:tgtEl>
                                          <p:spTgt spid="4"/>
                                        </p:tgtEl>
                                        <p:attrNameLst>
                                          <p:attrName>ppt_w</p:attrName>
                                        </p:attrNameLst>
                                      </p:cBhvr>
                                      <p:tavLst>
                                        <p:tav tm="0">
                                          <p:val>
                                            <p:fltVal val="0"/>
                                          </p:val>
                                        </p:tav>
                                        <p:tav tm="100000">
                                          <p:val>
                                            <p:strVal val="#ppt_w"/>
                                          </p:val>
                                        </p:tav>
                                      </p:tavLst>
                                    </p:anim>
                                    <p:anim calcmode="lin" valueType="num">
                                      <p:cBhvr>
                                        <p:cTn id="104" dur="2000" fill="hold"/>
                                        <p:tgtEl>
                                          <p:spTgt spid="4"/>
                                        </p:tgtEl>
                                        <p:attrNameLst>
                                          <p:attrName>ppt_h</p:attrName>
                                        </p:attrNameLst>
                                      </p:cBhvr>
                                      <p:tavLst>
                                        <p:tav tm="0">
                                          <p:val>
                                            <p:fltVal val="0"/>
                                          </p:val>
                                        </p:tav>
                                        <p:tav tm="100000">
                                          <p:val>
                                            <p:strVal val="#ppt_h"/>
                                          </p:val>
                                        </p:tav>
                                      </p:tavLst>
                                    </p:anim>
                                    <p:anim calcmode="lin" valueType="num">
                                      <p:cBhvr>
                                        <p:cTn id="105" dur="2000" fill="hold"/>
                                        <p:tgtEl>
                                          <p:spTgt spid="4"/>
                                        </p:tgtEl>
                                        <p:attrNameLst>
                                          <p:attrName>style.rotation</p:attrName>
                                        </p:attrNameLst>
                                      </p:cBhvr>
                                      <p:tavLst>
                                        <p:tav tm="0">
                                          <p:val>
                                            <p:fltVal val="360"/>
                                          </p:val>
                                        </p:tav>
                                        <p:tav tm="100000">
                                          <p:val>
                                            <p:fltVal val="0"/>
                                          </p:val>
                                        </p:tav>
                                      </p:tavLst>
                                    </p:anim>
                                    <p:animEffect transition="in" filter="fade">
                                      <p:cBhvr>
                                        <p:cTn id="106" dur="2000"/>
                                        <p:tgtEl>
                                          <p:spTgt spid="4"/>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fltVal val="0"/>
                                          </p:val>
                                        </p:tav>
                                        <p:tav tm="100000">
                                          <p:val>
                                            <p:strVal val="#ppt_w"/>
                                          </p:val>
                                        </p:tav>
                                      </p:tavLst>
                                    </p:anim>
                                    <p:anim calcmode="lin" valueType="num">
                                      <p:cBhvr>
                                        <p:cTn id="110" dur="2000" fill="hold"/>
                                        <p:tgtEl>
                                          <p:spTgt spid="7"/>
                                        </p:tgtEl>
                                        <p:attrNameLst>
                                          <p:attrName>ppt_h</p:attrName>
                                        </p:attrNameLst>
                                      </p:cBhvr>
                                      <p:tavLst>
                                        <p:tav tm="0">
                                          <p:val>
                                            <p:fltVal val="0"/>
                                          </p:val>
                                        </p:tav>
                                        <p:tav tm="100000">
                                          <p:val>
                                            <p:strVal val="#ppt_h"/>
                                          </p:val>
                                        </p:tav>
                                      </p:tavLst>
                                    </p:anim>
                                    <p:anim calcmode="lin" valueType="num">
                                      <p:cBhvr>
                                        <p:cTn id="111" dur="2000" fill="hold"/>
                                        <p:tgtEl>
                                          <p:spTgt spid="7"/>
                                        </p:tgtEl>
                                        <p:attrNameLst>
                                          <p:attrName>style.rotation</p:attrName>
                                        </p:attrNameLst>
                                      </p:cBhvr>
                                      <p:tavLst>
                                        <p:tav tm="0">
                                          <p:val>
                                            <p:fltVal val="360"/>
                                          </p:val>
                                        </p:tav>
                                        <p:tav tm="100000">
                                          <p:val>
                                            <p:fltVal val="0"/>
                                          </p:val>
                                        </p:tav>
                                      </p:tavLst>
                                    </p:anim>
                                    <p:animEffect transition="in" filter="fade">
                                      <p:cBhvr>
                                        <p:cTn id="112" dur="2000"/>
                                        <p:tgtEl>
                                          <p:spTgt spid="7"/>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2000" fill="hold"/>
                                        <p:tgtEl>
                                          <p:spTgt spid="9"/>
                                        </p:tgtEl>
                                        <p:attrNameLst>
                                          <p:attrName>ppt_w</p:attrName>
                                        </p:attrNameLst>
                                      </p:cBhvr>
                                      <p:tavLst>
                                        <p:tav tm="0">
                                          <p:val>
                                            <p:fltVal val="0"/>
                                          </p:val>
                                        </p:tav>
                                        <p:tav tm="100000">
                                          <p:val>
                                            <p:strVal val="#ppt_w"/>
                                          </p:val>
                                        </p:tav>
                                      </p:tavLst>
                                    </p:anim>
                                    <p:anim calcmode="lin" valueType="num">
                                      <p:cBhvr>
                                        <p:cTn id="116" dur="2000" fill="hold"/>
                                        <p:tgtEl>
                                          <p:spTgt spid="9"/>
                                        </p:tgtEl>
                                        <p:attrNameLst>
                                          <p:attrName>ppt_h</p:attrName>
                                        </p:attrNameLst>
                                      </p:cBhvr>
                                      <p:tavLst>
                                        <p:tav tm="0">
                                          <p:val>
                                            <p:fltVal val="0"/>
                                          </p:val>
                                        </p:tav>
                                        <p:tav tm="100000">
                                          <p:val>
                                            <p:strVal val="#ppt_h"/>
                                          </p:val>
                                        </p:tav>
                                      </p:tavLst>
                                    </p:anim>
                                    <p:anim calcmode="lin" valueType="num">
                                      <p:cBhvr>
                                        <p:cTn id="117" dur="2000" fill="hold"/>
                                        <p:tgtEl>
                                          <p:spTgt spid="9"/>
                                        </p:tgtEl>
                                        <p:attrNameLst>
                                          <p:attrName>style.rotation</p:attrName>
                                        </p:attrNameLst>
                                      </p:cBhvr>
                                      <p:tavLst>
                                        <p:tav tm="0">
                                          <p:val>
                                            <p:fltVal val="360"/>
                                          </p:val>
                                        </p:tav>
                                        <p:tav tm="100000">
                                          <p:val>
                                            <p:fltVal val="0"/>
                                          </p:val>
                                        </p:tav>
                                      </p:tavLst>
                                    </p:anim>
                                    <p:animEffect transition="in" filter="fade">
                                      <p:cBhvr>
                                        <p:cTn id="118" dur="2000"/>
                                        <p:tgtEl>
                                          <p:spTgt spid="9"/>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style.rotation</p:attrName>
                                        </p:attrNameLst>
                                      </p:cBhvr>
                                      <p:tavLst>
                                        <p:tav tm="0">
                                          <p:val>
                                            <p:fltVal val="360"/>
                                          </p:val>
                                        </p:tav>
                                        <p:tav tm="100000">
                                          <p:val>
                                            <p:fltVal val="0"/>
                                          </p:val>
                                        </p:tav>
                                      </p:tavLst>
                                    </p:anim>
                                    <p:animEffect transition="in" filter="fade">
                                      <p:cBhvr>
                                        <p:cTn id="124" dur="2000"/>
                                        <p:tgtEl>
                                          <p:spTgt spid="11"/>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style.rotation</p:attrName>
                                        </p:attrNameLst>
                                      </p:cBhvr>
                                      <p:tavLst>
                                        <p:tav tm="0">
                                          <p:val>
                                            <p:fltVal val="360"/>
                                          </p:val>
                                        </p:tav>
                                        <p:tav tm="100000">
                                          <p:val>
                                            <p:fltVal val="0"/>
                                          </p:val>
                                        </p:tav>
                                      </p:tavLst>
                                    </p:anim>
                                    <p:animEffect transition="in" filter="fade">
                                      <p:cBhvr>
                                        <p:cTn id="130" dur="2000"/>
                                        <p:tgtEl>
                                          <p:spTgt spid="1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fltVal val="0"/>
                                          </p:val>
                                        </p:tav>
                                        <p:tav tm="100000">
                                          <p:val>
                                            <p:strVal val="#ppt_w"/>
                                          </p:val>
                                        </p:tav>
                                      </p:tavLst>
                                    </p:anim>
                                    <p:anim calcmode="lin" valueType="num">
                                      <p:cBhvr>
                                        <p:cTn id="134" dur="2000" fill="hold"/>
                                        <p:tgtEl>
                                          <p:spTgt spid="16"/>
                                        </p:tgtEl>
                                        <p:attrNameLst>
                                          <p:attrName>ppt_h</p:attrName>
                                        </p:attrNameLst>
                                      </p:cBhvr>
                                      <p:tavLst>
                                        <p:tav tm="0">
                                          <p:val>
                                            <p:fltVal val="0"/>
                                          </p:val>
                                        </p:tav>
                                        <p:tav tm="100000">
                                          <p:val>
                                            <p:strVal val="#ppt_h"/>
                                          </p:val>
                                        </p:tav>
                                      </p:tavLst>
                                    </p:anim>
                                    <p:anim calcmode="lin" valueType="num">
                                      <p:cBhvr>
                                        <p:cTn id="135" dur="2000" fill="hold"/>
                                        <p:tgtEl>
                                          <p:spTgt spid="16"/>
                                        </p:tgtEl>
                                        <p:attrNameLst>
                                          <p:attrName>style.rotation</p:attrName>
                                        </p:attrNameLst>
                                      </p:cBhvr>
                                      <p:tavLst>
                                        <p:tav tm="0">
                                          <p:val>
                                            <p:fltVal val="360"/>
                                          </p:val>
                                        </p:tav>
                                        <p:tav tm="100000">
                                          <p:val>
                                            <p:fltVal val="0"/>
                                          </p:val>
                                        </p:tav>
                                      </p:tavLst>
                                    </p:anim>
                                    <p:animEffect transition="in" filter="fade">
                                      <p:cBhvr>
                                        <p:cTn id="136" dur="2000"/>
                                        <p:tgtEl>
                                          <p:spTgt spid="16"/>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style.rotation</p:attrName>
                                        </p:attrNameLst>
                                      </p:cBhvr>
                                      <p:tavLst>
                                        <p:tav tm="0">
                                          <p:val>
                                            <p:fltVal val="360"/>
                                          </p:val>
                                        </p:tav>
                                        <p:tav tm="100000">
                                          <p:val>
                                            <p:fltVal val="0"/>
                                          </p:val>
                                        </p:tav>
                                      </p:tavLst>
                                    </p:anim>
                                    <p:animEffect transition="in" filter="fade">
                                      <p:cBhvr>
                                        <p:cTn id="142" dur="2000"/>
                                        <p:tgtEl>
                                          <p:spTgt spid="17"/>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2000" fill="hold"/>
                                        <p:tgtEl>
                                          <p:spTgt spid="18"/>
                                        </p:tgtEl>
                                        <p:attrNameLst>
                                          <p:attrName>ppt_w</p:attrName>
                                        </p:attrNameLst>
                                      </p:cBhvr>
                                      <p:tavLst>
                                        <p:tav tm="0">
                                          <p:val>
                                            <p:fltVal val="0"/>
                                          </p:val>
                                        </p:tav>
                                        <p:tav tm="100000">
                                          <p:val>
                                            <p:strVal val="#ppt_w"/>
                                          </p:val>
                                        </p:tav>
                                      </p:tavLst>
                                    </p:anim>
                                    <p:anim calcmode="lin" valueType="num">
                                      <p:cBhvr>
                                        <p:cTn id="146" dur="2000" fill="hold"/>
                                        <p:tgtEl>
                                          <p:spTgt spid="18"/>
                                        </p:tgtEl>
                                        <p:attrNameLst>
                                          <p:attrName>ppt_h</p:attrName>
                                        </p:attrNameLst>
                                      </p:cBhvr>
                                      <p:tavLst>
                                        <p:tav tm="0">
                                          <p:val>
                                            <p:fltVal val="0"/>
                                          </p:val>
                                        </p:tav>
                                        <p:tav tm="100000">
                                          <p:val>
                                            <p:strVal val="#ppt_h"/>
                                          </p:val>
                                        </p:tav>
                                      </p:tavLst>
                                    </p:anim>
                                    <p:anim calcmode="lin" valueType="num">
                                      <p:cBhvr>
                                        <p:cTn id="147" dur="2000" fill="hold"/>
                                        <p:tgtEl>
                                          <p:spTgt spid="18"/>
                                        </p:tgtEl>
                                        <p:attrNameLst>
                                          <p:attrName>style.rotation</p:attrName>
                                        </p:attrNameLst>
                                      </p:cBhvr>
                                      <p:tavLst>
                                        <p:tav tm="0">
                                          <p:val>
                                            <p:fltVal val="360"/>
                                          </p:val>
                                        </p:tav>
                                        <p:tav tm="100000">
                                          <p:val>
                                            <p:fltVal val="0"/>
                                          </p:val>
                                        </p:tav>
                                      </p:tavLst>
                                    </p:anim>
                                    <p:animEffect transition="in" filter="fade">
                                      <p:cBhvr>
                                        <p:cTn id="148" dur="2000"/>
                                        <p:tgtEl>
                                          <p:spTgt spid="18"/>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p:cTn id="151" dur="2000" fill="hold"/>
                                        <p:tgtEl>
                                          <p:spTgt spid="19"/>
                                        </p:tgtEl>
                                        <p:attrNameLst>
                                          <p:attrName>ppt_w</p:attrName>
                                        </p:attrNameLst>
                                      </p:cBhvr>
                                      <p:tavLst>
                                        <p:tav tm="0">
                                          <p:val>
                                            <p:fltVal val="0"/>
                                          </p:val>
                                        </p:tav>
                                        <p:tav tm="100000">
                                          <p:val>
                                            <p:strVal val="#ppt_w"/>
                                          </p:val>
                                        </p:tav>
                                      </p:tavLst>
                                    </p:anim>
                                    <p:anim calcmode="lin" valueType="num">
                                      <p:cBhvr>
                                        <p:cTn id="152" dur="2000" fill="hold"/>
                                        <p:tgtEl>
                                          <p:spTgt spid="19"/>
                                        </p:tgtEl>
                                        <p:attrNameLst>
                                          <p:attrName>ppt_h</p:attrName>
                                        </p:attrNameLst>
                                      </p:cBhvr>
                                      <p:tavLst>
                                        <p:tav tm="0">
                                          <p:val>
                                            <p:fltVal val="0"/>
                                          </p:val>
                                        </p:tav>
                                        <p:tav tm="100000">
                                          <p:val>
                                            <p:strVal val="#ppt_h"/>
                                          </p:val>
                                        </p:tav>
                                      </p:tavLst>
                                    </p:anim>
                                    <p:anim calcmode="lin" valueType="num">
                                      <p:cBhvr>
                                        <p:cTn id="153" dur="2000" fill="hold"/>
                                        <p:tgtEl>
                                          <p:spTgt spid="19"/>
                                        </p:tgtEl>
                                        <p:attrNameLst>
                                          <p:attrName>style.rotation</p:attrName>
                                        </p:attrNameLst>
                                      </p:cBhvr>
                                      <p:tavLst>
                                        <p:tav tm="0">
                                          <p:val>
                                            <p:fltVal val="360"/>
                                          </p:val>
                                        </p:tav>
                                        <p:tav tm="100000">
                                          <p:val>
                                            <p:fltVal val="0"/>
                                          </p:val>
                                        </p:tav>
                                      </p:tavLst>
                                    </p:anim>
                                    <p:animEffect transition="in" filter="fade">
                                      <p:cBhvr>
                                        <p:cTn id="154" dur="2000"/>
                                        <p:tgtEl>
                                          <p:spTgt spid="19"/>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anim calcmode="lin" valueType="num">
                                      <p:cBhvr>
                                        <p:cTn id="159" dur="2000" fill="hold"/>
                                        <p:tgtEl>
                                          <p:spTgt spid="23"/>
                                        </p:tgtEl>
                                        <p:attrNameLst>
                                          <p:attrName>style.rotation</p:attrName>
                                        </p:attrNameLst>
                                      </p:cBhvr>
                                      <p:tavLst>
                                        <p:tav tm="0">
                                          <p:val>
                                            <p:fltVal val="360"/>
                                          </p:val>
                                        </p:tav>
                                        <p:tav tm="100000">
                                          <p:val>
                                            <p:fltVal val="0"/>
                                          </p:val>
                                        </p:tav>
                                      </p:tavLst>
                                    </p:anim>
                                    <p:animEffect transition="in" filter="fade">
                                      <p:cBhvr>
                                        <p:cTn id="160" dur="2000"/>
                                        <p:tgtEl>
                                          <p:spTgt spid="23"/>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p:cTn id="199" dur="2000" fill="hold"/>
                                        <p:tgtEl>
                                          <p:spTgt spid="5"/>
                                        </p:tgtEl>
                                        <p:attrNameLst>
                                          <p:attrName>ppt_w</p:attrName>
                                        </p:attrNameLst>
                                      </p:cBhvr>
                                      <p:tavLst>
                                        <p:tav tm="0">
                                          <p:val>
                                            <p:fltVal val="0"/>
                                          </p:val>
                                        </p:tav>
                                        <p:tav tm="100000">
                                          <p:val>
                                            <p:strVal val="#ppt_w"/>
                                          </p:val>
                                        </p:tav>
                                      </p:tavLst>
                                    </p:anim>
                                    <p:anim calcmode="lin" valueType="num">
                                      <p:cBhvr>
                                        <p:cTn id="200" dur="2000" fill="hold"/>
                                        <p:tgtEl>
                                          <p:spTgt spid="5"/>
                                        </p:tgtEl>
                                        <p:attrNameLst>
                                          <p:attrName>ppt_h</p:attrName>
                                        </p:attrNameLst>
                                      </p:cBhvr>
                                      <p:tavLst>
                                        <p:tav tm="0">
                                          <p:val>
                                            <p:fltVal val="0"/>
                                          </p:val>
                                        </p:tav>
                                        <p:tav tm="100000">
                                          <p:val>
                                            <p:strVal val="#ppt_h"/>
                                          </p:val>
                                        </p:tav>
                                      </p:tavLst>
                                    </p:anim>
                                    <p:anim calcmode="lin" valueType="num">
                                      <p:cBhvr>
                                        <p:cTn id="201" dur="2000" fill="hold"/>
                                        <p:tgtEl>
                                          <p:spTgt spid="5"/>
                                        </p:tgtEl>
                                        <p:attrNameLst>
                                          <p:attrName>style.rotation</p:attrName>
                                        </p:attrNameLst>
                                      </p:cBhvr>
                                      <p:tavLst>
                                        <p:tav tm="0">
                                          <p:val>
                                            <p:fltVal val="360"/>
                                          </p:val>
                                        </p:tav>
                                        <p:tav tm="100000">
                                          <p:val>
                                            <p:fltVal val="0"/>
                                          </p:val>
                                        </p:tav>
                                      </p:tavLst>
                                    </p:anim>
                                    <p:animEffect transition="in" filter="fade">
                                      <p:cBhvr>
                                        <p:cTn id="202" dur="2000"/>
                                        <p:tgtEl>
                                          <p:spTgt spid="5"/>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8"/>
                                        </p:tgtEl>
                                        <p:attrNameLst>
                                          <p:attrName>style.visibility</p:attrName>
                                        </p:attrNameLst>
                                      </p:cBhvr>
                                      <p:to>
                                        <p:strVal val="visible"/>
                                      </p:to>
                                    </p:set>
                                    <p:anim calcmode="lin" valueType="num">
                                      <p:cBhvr>
                                        <p:cTn id="205" dur="2000" fill="hold"/>
                                        <p:tgtEl>
                                          <p:spTgt spid="8"/>
                                        </p:tgtEl>
                                        <p:attrNameLst>
                                          <p:attrName>ppt_w</p:attrName>
                                        </p:attrNameLst>
                                      </p:cBhvr>
                                      <p:tavLst>
                                        <p:tav tm="0">
                                          <p:val>
                                            <p:fltVal val="0"/>
                                          </p:val>
                                        </p:tav>
                                        <p:tav tm="100000">
                                          <p:val>
                                            <p:strVal val="#ppt_w"/>
                                          </p:val>
                                        </p:tav>
                                      </p:tavLst>
                                    </p:anim>
                                    <p:anim calcmode="lin" valueType="num">
                                      <p:cBhvr>
                                        <p:cTn id="206" dur="2000" fill="hold"/>
                                        <p:tgtEl>
                                          <p:spTgt spid="8"/>
                                        </p:tgtEl>
                                        <p:attrNameLst>
                                          <p:attrName>ppt_h</p:attrName>
                                        </p:attrNameLst>
                                      </p:cBhvr>
                                      <p:tavLst>
                                        <p:tav tm="0">
                                          <p:val>
                                            <p:fltVal val="0"/>
                                          </p:val>
                                        </p:tav>
                                        <p:tav tm="100000">
                                          <p:val>
                                            <p:strVal val="#ppt_h"/>
                                          </p:val>
                                        </p:tav>
                                      </p:tavLst>
                                    </p:anim>
                                    <p:anim calcmode="lin" valueType="num">
                                      <p:cBhvr>
                                        <p:cTn id="207" dur="2000" fill="hold"/>
                                        <p:tgtEl>
                                          <p:spTgt spid="8"/>
                                        </p:tgtEl>
                                        <p:attrNameLst>
                                          <p:attrName>style.rotation</p:attrName>
                                        </p:attrNameLst>
                                      </p:cBhvr>
                                      <p:tavLst>
                                        <p:tav tm="0">
                                          <p:val>
                                            <p:fltVal val="360"/>
                                          </p:val>
                                        </p:tav>
                                        <p:tav tm="100000">
                                          <p:val>
                                            <p:fltVal val="0"/>
                                          </p:val>
                                        </p:tav>
                                      </p:tavLst>
                                    </p:anim>
                                    <p:animEffect transition="in" filter="fade">
                                      <p:cBhvr>
                                        <p:cTn id="208" dur="2000"/>
                                        <p:tgtEl>
                                          <p:spTgt spid="8"/>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p:cTn id="211" dur="2000" fill="hold"/>
                                        <p:tgtEl>
                                          <p:spTgt spid="10"/>
                                        </p:tgtEl>
                                        <p:attrNameLst>
                                          <p:attrName>ppt_w</p:attrName>
                                        </p:attrNameLst>
                                      </p:cBhvr>
                                      <p:tavLst>
                                        <p:tav tm="0">
                                          <p:val>
                                            <p:fltVal val="0"/>
                                          </p:val>
                                        </p:tav>
                                        <p:tav tm="100000">
                                          <p:val>
                                            <p:strVal val="#ppt_w"/>
                                          </p:val>
                                        </p:tav>
                                      </p:tavLst>
                                    </p:anim>
                                    <p:anim calcmode="lin" valueType="num">
                                      <p:cBhvr>
                                        <p:cTn id="212" dur="2000" fill="hold"/>
                                        <p:tgtEl>
                                          <p:spTgt spid="10"/>
                                        </p:tgtEl>
                                        <p:attrNameLst>
                                          <p:attrName>ppt_h</p:attrName>
                                        </p:attrNameLst>
                                      </p:cBhvr>
                                      <p:tavLst>
                                        <p:tav tm="0">
                                          <p:val>
                                            <p:fltVal val="0"/>
                                          </p:val>
                                        </p:tav>
                                        <p:tav tm="100000">
                                          <p:val>
                                            <p:strVal val="#ppt_h"/>
                                          </p:val>
                                        </p:tav>
                                      </p:tavLst>
                                    </p:anim>
                                    <p:anim calcmode="lin" valueType="num">
                                      <p:cBhvr>
                                        <p:cTn id="213" dur="2000" fill="hold"/>
                                        <p:tgtEl>
                                          <p:spTgt spid="10"/>
                                        </p:tgtEl>
                                        <p:attrNameLst>
                                          <p:attrName>style.rotation</p:attrName>
                                        </p:attrNameLst>
                                      </p:cBhvr>
                                      <p:tavLst>
                                        <p:tav tm="0">
                                          <p:val>
                                            <p:fltVal val="360"/>
                                          </p:val>
                                        </p:tav>
                                        <p:tav tm="100000">
                                          <p:val>
                                            <p:fltVal val="0"/>
                                          </p:val>
                                        </p:tav>
                                      </p:tavLst>
                                    </p:anim>
                                    <p:animEffect transition="in" filter="fade">
                                      <p:cBhvr>
                                        <p:cTn id="214" dur="2000"/>
                                        <p:tgtEl>
                                          <p:spTgt spid="10"/>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p:cTn id="217" dur="2000" fill="hold"/>
                                        <p:tgtEl>
                                          <p:spTgt spid="13"/>
                                        </p:tgtEl>
                                        <p:attrNameLst>
                                          <p:attrName>ppt_w</p:attrName>
                                        </p:attrNameLst>
                                      </p:cBhvr>
                                      <p:tavLst>
                                        <p:tav tm="0">
                                          <p:val>
                                            <p:fltVal val="0"/>
                                          </p:val>
                                        </p:tav>
                                        <p:tav tm="100000">
                                          <p:val>
                                            <p:strVal val="#ppt_w"/>
                                          </p:val>
                                        </p:tav>
                                      </p:tavLst>
                                    </p:anim>
                                    <p:anim calcmode="lin" valueType="num">
                                      <p:cBhvr>
                                        <p:cTn id="218" dur="2000" fill="hold"/>
                                        <p:tgtEl>
                                          <p:spTgt spid="13"/>
                                        </p:tgtEl>
                                        <p:attrNameLst>
                                          <p:attrName>ppt_h</p:attrName>
                                        </p:attrNameLst>
                                      </p:cBhvr>
                                      <p:tavLst>
                                        <p:tav tm="0">
                                          <p:val>
                                            <p:fltVal val="0"/>
                                          </p:val>
                                        </p:tav>
                                        <p:tav tm="100000">
                                          <p:val>
                                            <p:strVal val="#ppt_h"/>
                                          </p:val>
                                        </p:tav>
                                      </p:tavLst>
                                    </p:anim>
                                    <p:anim calcmode="lin" valueType="num">
                                      <p:cBhvr>
                                        <p:cTn id="219" dur="2000" fill="hold"/>
                                        <p:tgtEl>
                                          <p:spTgt spid="13"/>
                                        </p:tgtEl>
                                        <p:attrNameLst>
                                          <p:attrName>style.rotation</p:attrName>
                                        </p:attrNameLst>
                                      </p:cBhvr>
                                      <p:tavLst>
                                        <p:tav tm="0">
                                          <p:val>
                                            <p:fltVal val="360"/>
                                          </p:val>
                                        </p:tav>
                                        <p:tav tm="100000">
                                          <p:val>
                                            <p:fltVal val="0"/>
                                          </p:val>
                                        </p:tav>
                                      </p:tavLst>
                                    </p:anim>
                                    <p:animEffect transition="in" filter="fade">
                                      <p:cBhvr>
                                        <p:cTn id="220" dur="2000"/>
                                        <p:tgtEl>
                                          <p:spTgt spid="13"/>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4"/>
                                        </p:tgtEl>
                                        <p:attrNameLst>
                                          <p:attrName>style.visibility</p:attrName>
                                        </p:attrNameLst>
                                      </p:cBhvr>
                                      <p:to>
                                        <p:strVal val="visible"/>
                                      </p:to>
                                    </p:set>
                                    <p:anim calcmode="lin" valueType="num">
                                      <p:cBhvr>
                                        <p:cTn id="223" dur="2000" fill="hold"/>
                                        <p:tgtEl>
                                          <p:spTgt spid="14"/>
                                        </p:tgtEl>
                                        <p:attrNameLst>
                                          <p:attrName>ppt_w</p:attrName>
                                        </p:attrNameLst>
                                      </p:cBhvr>
                                      <p:tavLst>
                                        <p:tav tm="0">
                                          <p:val>
                                            <p:fltVal val="0"/>
                                          </p:val>
                                        </p:tav>
                                        <p:tav tm="100000">
                                          <p:val>
                                            <p:strVal val="#ppt_w"/>
                                          </p:val>
                                        </p:tav>
                                      </p:tavLst>
                                    </p:anim>
                                    <p:anim calcmode="lin" valueType="num">
                                      <p:cBhvr>
                                        <p:cTn id="224" dur="2000" fill="hold"/>
                                        <p:tgtEl>
                                          <p:spTgt spid="14"/>
                                        </p:tgtEl>
                                        <p:attrNameLst>
                                          <p:attrName>ppt_h</p:attrName>
                                        </p:attrNameLst>
                                      </p:cBhvr>
                                      <p:tavLst>
                                        <p:tav tm="0">
                                          <p:val>
                                            <p:fltVal val="0"/>
                                          </p:val>
                                        </p:tav>
                                        <p:tav tm="100000">
                                          <p:val>
                                            <p:strVal val="#ppt_h"/>
                                          </p:val>
                                        </p:tav>
                                      </p:tavLst>
                                    </p:anim>
                                    <p:anim calcmode="lin" valueType="num">
                                      <p:cBhvr>
                                        <p:cTn id="225" dur="2000" fill="hold"/>
                                        <p:tgtEl>
                                          <p:spTgt spid="14"/>
                                        </p:tgtEl>
                                        <p:attrNameLst>
                                          <p:attrName>style.rotation</p:attrName>
                                        </p:attrNameLst>
                                      </p:cBhvr>
                                      <p:tavLst>
                                        <p:tav tm="0">
                                          <p:val>
                                            <p:fltVal val="360"/>
                                          </p:val>
                                        </p:tav>
                                        <p:tav tm="100000">
                                          <p:val>
                                            <p:fltVal val="0"/>
                                          </p:val>
                                        </p:tav>
                                      </p:tavLst>
                                    </p:anim>
                                    <p:animEffect transition="in" filter="fade">
                                      <p:cBhvr>
                                        <p:cTn id="226" dur="2000"/>
                                        <p:tgtEl>
                                          <p:spTgt spid="14"/>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5"/>
                                        </p:tgtEl>
                                        <p:attrNameLst>
                                          <p:attrName>style.visibility</p:attrName>
                                        </p:attrNameLst>
                                      </p:cBhvr>
                                      <p:to>
                                        <p:strVal val="visible"/>
                                      </p:to>
                                    </p:set>
                                    <p:anim calcmode="lin" valueType="num">
                                      <p:cBhvr>
                                        <p:cTn id="229" dur="2000" fill="hold"/>
                                        <p:tgtEl>
                                          <p:spTgt spid="15"/>
                                        </p:tgtEl>
                                        <p:attrNameLst>
                                          <p:attrName>ppt_w</p:attrName>
                                        </p:attrNameLst>
                                      </p:cBhvr>
                                      <p:tavLst>
                                        <p:tav tm="0">
                                          <p:val>
                                            <p:fltVal val="0"/>
                                          </p:val>
                                        </p:tav>
                                        <p:tav tm="100000">
                                          <p:val>
                                            <p:strVal val="#ppt_w"/>
                                          </p:val>
                                        </p:tav>
                                      </p:tavLst>
                                    </p:anim>
                                    <p:anim calcmode="lin" valueType="num">
                                      <p:cBhvr>
                                        <p:cTn id="230" dur="2000" fill="hold"/>
                                        <p:tgtEl>
                                          <p:spTgt spid="15"/>
                                        </p:tgtEl>
                                        <p:attrNameLst>
                                          <p:attrName>ppt_h</p:attrName>
                                        </p:attrNameLst>
                                      </p:cBhvr>
                                      <p:tavLst>
                                        <p:tav tm="0">
                                          <p:val>
                                            <p:fltVal val="0"/>
                                          </p:val>
                                        </p:tav>
                                        <p:tav tm="100000">
                                          <p:val>
                                            <p:strVal val="#ppt_h"/>
                                          </p:val>
                                        </p:tav>
                                      </p:tavLst>
                                    </p:anim>
                                    <p:anim calcmode="lin" valueType="num">
                                      <p:cBhvr>
                                        <p:cTn id="231" dur="2000" fill="hold"/>
                                        <p:tgtEl>
                                          <p:spTgt spid="15"/>
                                        </p:tgtEl>
                                        <p:attrNameLst>
                                          <p:attrName>style.rotation</p:attrName>
                                        </p:attrNameLst>
                                      </p:cBhvr>
                                      <p:tavLst>
                                        <p:tav tm="0">
                                          <p:val>
                                            <p:fltVal val="360"/>
                                          </p:val>
                                        </p:tav>
                                        <p:tav tm="100000">
                                          <p:val>
                                            <p:fltVal val="0"/>
                                          </p:val>
                                        </p:tav>
                                      </p:tavLst>
                                    </p:anim>
                                    <p:animEffect transition="in" filter="fade">
                                      <p:cBhvr>
                                        <p:cTn id="232" dur="2000"/>
                                        <p:tgtEl>
                                          <p:spTgt spid="15"/>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0"/>
                                        </p:tgtEl>
                                        <p:attrNameLst>
                                          <p:attrName>style.visibility</p:attrName>
                                        </p:attrNameLst>
                                      </p:cBhvr>
                                      <p:to>
                                        <p:strVal val="visible"/>
                                      </p:to>
                                    </p:set>
                                    <p:anim calcmode="lin" valueType="num">
                                      <p:cBhvr>
                                        <p:cTn id="235" dur="2000" fill="hold"/>
                                        <p:tgtEl>
                                          <p:spTgt spid="20"/>
                                        </p:tgtEl>
                                        <p:attrNameLst>
                                          <p:attrName>ppt_w</p:attrName>
                                        </p:attrNameLst>
                                      </p:cBhvr>
                                      <p:tavLst>
                                        <p:tav tm="0">
                                          <p:val>
                                            <p:fltVal val="0"/>
                                          </p:val>
                                        </p:tav>
                                        <p:tav tm="100000">
                                          <p:val>
                                            <p:strVal val="#ppt_w"/>
                                          </p:val>
                                        </p:tav>
                                      </p:tavLst>
                                    </p:anim>
                                    <p:anim calcmode="lin" valueType="num">
                                      <p:cBhvr>
                                        <p:cTn id="236" dur="2000" fill="hold"/>
                                        <p:tgtEl>
                                          <p:spTgt spid="20"/>
                                        </p:tgtEl>
                                        <p:attrNameLst>
                                          <p:attrName>ppt_h</p:attrName>
                                        </p:attrNameLst>
                                      </p:cBhvr>
                                      <p:tavLst>
                                        <p:tav tm="0">
                                          <p:val>
                                            <p:fltVal val="0"/>
                                          </p:val>
                                        </p:tav>
                                        <p:tav tm="100000">
                                          <p:val>
                                            <p:strVal val="#ppt_h"/>
                                          </p:val>
                                        </p:tav>
                                      </p:tavLst>
                                    </p:anim>
                                    <p:anim calcmode="lin" valueType="num">
                                      <p:cBhvr>
                                        <p:cTn id="237" dur="2000" fill="hold"/>
                                        <p:tgtEl>
                                          <p:spTgt spid="20"/>
                                        </p:tgtEl>
                                        <p:attrNameLst>
                                          <p:attrName>style.rotation</p:attrName>
                                        </p:attrNameLst>
                                      </p:cBhvr>
                                      <p:tavLst>
                                        <p:tav tm="0">
                                          <p:val>
                                            <p:fltVal val="360"/>
                                          </p:val>
                                        </p:tav>
                                        <p:tav tm="100000">
                                          <p:val>
                                            <p:fltVal val="0"/>
                                          </p:val>
                                        </p:tav>
                                      </p:tavLst>
                                    </p:anim>
                                    <p:animEffect transition="in" filter="fade">
                                      <p:cBhvr>
                                        <p:cTn id="238" dur="2000"/>
                                        <p:tgtEl>
                                          <p:spTgt spid="20"/>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1"/>
                                        </p:tgtEl>
                                        <p:attrNameLst>
                                          <p:attrName>style.visibility</p:attrName>
                                        </p:attrNameLst>
                                      </p:cBhvr>
                                      <p:to>
                                        <p:strVal val="visible"/>
                                      </p:to>
                                    </p:set>
                                    <p:anim calcmode="lin" valueType="num">
                                      <p:cBhvr>
                                        <p:cTn id="241" dur="2000" fill="hold"/>
                                        <p:tgtEl>
                                          <p:spTgt spid="21"/>
                                        </p:tgtEl>
                                        <p:attrNameLst>
                                          <p:attrName>ppt_w</p:attrName>
                                        </p:attrNameLst>
                                      </p:cBhvr>
                                      <p:tavLst>
                                        <p:tav tm="0">
                                          <p:val>
                                            <p:fltVal val="0"/>
                                          </p:val>
                                        </p:tav>
                                        <p:tav tm="100000">
                                          <p:val>
                                            <p:strVal val="#ppt_w"/>
                                          </p:val>
                                        </p:tav>
                                      </p:tavLst>
                                    </p:anim>
                                    <p:anim calcmode="lin" valueType="num">
                                      <p:cBhvr>
                                        <p:cTn id="242" dur="2000" fill="hold"/>
                                        <p:tgtEl>
                                          <p:spTgt spid="21"/>
                                        </p:tgtEl>
                                        <p:attrNameLst>
                                          <p:attrName>ppt_h</p:attrName>
                                        </p:attrNameLst>
                                      </p:cBhvr>
                                      <p:tavLst>
                                        <p:tav tm="0">
                                          <p:val>
                                            <p:fltVal val="0"/>
                                          </p:val>
                                        </p:tav>
                                        <p:tav tm="100000">
                                          <p:val>
                                            <p:strVal val="#ppt_h"/>
                                          </p:val>
                                        </p:tav>
                                      </p:tavLst>
                                    </p:anim>
                                    <p:anim calcmode="lin" valueType="num">
                                      <p:cBhvr>
                                        <p:cTn id="243" dur="2000" fill="hold"/>
                                        <p:tgtEl>
                                          <p:spTgt spid="21"/>
                                        </p:tgtEl>
                                        <p:attrNameLst>
                                          <p:attrName>style.rotation</p:attrName>
                                        </p:attrNameLst>
                                      </p:cBhvr>
                                      <p:tavLst>
                                        <p:tav tm="0">
                                          <p:val>
                                            <p:fltVal val="360"/>
                                          </p:val>
                                        </p:tav>
                                        <p:tav tm="100000">
                                          <p:val>
                                            <p:fltVal val="0"/>
                                          </p:val>
                                        </p:tav>
                                      </p:tavLst>
                                    </p:anim>
                                    <p:animEffect transition="in" filter="fade">
                                      <p:cBhvr>
                                        <p:cTn id="244" dur="2000"/>
                                        <p:tgtEl>
                                          <p:spTgt spid="21"/>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2"/>
                                        </p:tgtEl>
                                        <p:attrNameLst>
                                          <p:attrName>style.visibility</p:attrName>
                                        </p:attrNameLst>
                                      </p:cBhvr>
                                      <p:to>
                                        <p:strVal val="visible"/>
                                      </p:to>
                                    </p:set>
                                    <p:anim calcmode="lin" valueType="num">
                                      <p:cBhvr>
                                        <p:cTn id="247" dur="2000" fill="hold"/>
                                        <p:tgtEl>
                                          <p:spTgt spid="22"/>
                                        </p:tgtEl>
                                        <p:attrNameLst>
                                          <p:attrName>ppt_w</p:attrName>
                                        </p:attrNameLst>
                                      </p:cBhvr>
                                      <p:tavLst>
                                        <p:tav tm="0">
                                          <p:val>
                                            <p:fltVal val="0"/>
                                          </p:val>
                                        </p:tav>
                                        <p:tav tm="100000">
                                          <p:val>
                                            <p:strVal val="#ppt_w"/>
                                          </p:val>
                                        </p:tav>
                                      </p:tavLst>
                                    </p:anim>
                                    <p:anim calcmode="lin" valueType="num">
                                      <p:cBhvr>
                                        <p:cTn id="248" dur="2000" fill="hold"/>
                                        <p:tgtEl>
                                          <p:spTgt spid="22"/>
                                        </p:tgtEl>
                                        <p:attrNameLst>
                                          <p:attrName>ppt_h</p:attrName>
                                        </p:attrNameLst>
                                      </p:cBhvr>
                                      <p:tavLst>
                                        <p:tav tm="0">
                                          <p:val>
                                            <p:fltVal val="0"/>
                                          </p:val>
                                        </p:tav>
                                        <p:tav tm="100000">
                                          <p:val>
                                            <p:strVal val="#ppt_h"/>
                                          </p:val>
                                        </p:tav>
                                      </p:tavLst>
                                    </p:anim>
                                    <p:anim calcmode="lin" valueType="num">
                                      <p:cBhvr>
                                        <p:cTn id="249" dur="2000" fill="hold"/>
                                        <p:tgtEl>
                                          <p:spTgt spid="22"/>
                                        </p:tgtEl>
                                        <p:attrNameLst>
                                          <p:attrName>style.rotation</p:attrName>
                                        </p:attrNameLst>
                                      </p:cBhvr>
                                      <p:tavLst>
                                        <p:tav tm="0">
                                          <p:val>
                                            <p:fltVal val="360"/>
                                          </p:val>
                                        </p:tav>
                                        <p:tav tm="100000">
                                          <p:val>
                                            <p:fltVal val="0"/>
                                          </p:val>
                                        </p:tav>
                                      </p:tavLst>
                                    </p:anim>
                                    <p:animEffect transition="in" filter="fade">
                                      <p:cBhvr>
                                        <p:cTn id="250" dur="2000"/>
                                        <p:tgtEl>
                                          <p:spTgt spid="22"/>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1+ppt_w/2"/>
                                          </p:val>
                                        </p:tav>
                                      </p:tavLst>
                                    </p:anim>
                                    <p:anim calcmode="lin" valueType="num">
                                      <p:cBhvr additive="base">
                                        <p:cTn id="296" dur="2000"/>
                                        <p:tgtEl>
                                          <p:spTgt spid="4"/>
                                        </p:tgtEl>
                                        <p:attrNameLst>
                                          <p:attrName>ppt_y</p:attrName>
                                        </p:attrNameLst>
                                      </p:cBhvr>
                                      <p:tavLst>
                                        <p:tav tm="0">
                                          <p:val>
                                            <p:strVal val="ppt_y"/>
                                          </p:val>
                                        </p:tav>
                                        <p:tav tm="100000">
                                          <p:val>
                                            <p:strVal val="1+ppt_h/2"/>
                                          </p:val>
                                        </p:tav>
                                      </p:tavLst>
                                    </p:anim>
                                    <p:set>
                                      <p:cBhvr>
                                        <p:cTn id="297" dur="1" fill="hold">
                                          <p:stCondLst>
                                            <p:cond delay="1999"/>
                                          </p:stCondLst>
                                        </p:cTn>
                                        <p:tgtEl>
                                          <p:spTgt spid="4"/>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1+ppt_w/2"/>
                                          </p:val>
                                        </p:tav>
                                      </p:tavLst>
                                    </p:anim>
                                    <p:anim calcmode="lin" valueType="num">
                                      <p:cBhvr additive="base">
                                        <p:cTn id="300" dur="2000"/>
                                        <p:tgtEl>
                                          <p:spTgt spid="7"/>
                                        </p:tgtEl>
                                        <p:attrNameLst>
                                          <p:attrName>ppt_y</p:attrName>
                                        </p:attrNameLst>
                                      </p:cBhvr>
                                      <p:tavLst>
                                        <p:tav tm="0">
                                          <p:val>
                                            <p:strVal val="ppt_y"/>
                                          </p:val>
                                        </p:tav>
                                        <p:tav tm="100000">
                                          <p:val>
                                            <p:strVal val="1+ppt_h/2"/>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9"/>
                                        </p:tgtEl>
                                        <p:attrNameLst>
                                          <p:attrName>ppt_x</p:attrName>
                                        </p:attrNameLst>
                                      </p:cBhvr>
                                      <p:tavLst>
                                        <p:tav tm="0">
                                          <p:val>
                                            <p:strVal val="ppt_x"/>
                                          </p:val>
                                        </p:tav>
                                        <p:tav tm="100000">
                                          <p:val>
                                            <p:strVal val="1+ppt_w/2"/>
                                          </p:val>
                                        </p:tav>
                                      </p:tavLst>
                                    </p:anim>
                                    <p:anim calcmode="lin" valueType="num">
                                      <p:cBhvr additive="base">
                                        <p:cTn id="304" dur="2000"/>
                                        <p:tgtEl>
                                          <p:spTgt spid="9"/>
                                        </p:tgtEl>
                                        <p:attrNameLst>
                                          <p:attrName>ppt_y</p:attrName>
                                        </p:attrNameLst>
                                      </p:cBhvr>
                                      <p:tavLst>
                                        <p:tav tm="0">
                                          <p:val>
                                            <p:strVal val="ppt_y"/>
                                          </p:val>
                                        </p:tav>
                                        <p:tav tm="100000">
                                          <p:val>
                                            <p:strVal val="1+ppt_h/2"/>
                                          </p:val>
                                        </p:tav>
                                      </p:tavLst>
                                    </p:anim>
                                    <p:set>
                                      <p:cBhvr>
                                        <p:cTn id="305" dur="1" fill="hold">
                                          <p:stCondLst>
                                            <p:cond delay="1999"/>
                                          </p:stCondLst>
                                        </p:cTn>
                                        <p:tgtEl>
                                          <p:spTgt spid="9"/>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1"/>
                                        </p:tgtEl>
                                        <p:attrNameLst>
                                          <p:attrName>ppt_x</p:attrName>
                                        </p:attrNameLst>
                                      </p:cBhvr>
                                      <p:tavLst>
                                        <p:tav tm="0">
                                          <p:val>
                                            <p:strVal val="ppt_x"/>
                                          </p:val>
                                        </p:tav>
                                        <p:tav tm="100000">
                                          <p:val>
                                            <p:strVal val="1+ppt_w/2"/>
                                          </p:val>
                                        </p:tav>
                                      </p:tavLst>
                                    </p:anim>
                                    <p:anim calcmode="lin" valueType="num">
                                      <p:cBhvr additive="base">
                                        <p:cTn id="308" dur="2000"/>
                                        <p:tgtEl>
                                          <p:spTgt spid="11"/>
                                        </p:tgtEl>
                                        <p:attrNameLst>
                                          <p:attrName>ppt_y</p:attrName>
                                        </p:attrNameLst>
                                      </p:cBhvr>
                                      <p:tavLst>
                                        <p:tav tm="0">
                                          <p:val>
                                            <p:strVal val="ppt_y"/>
                                          </p:val>
                                        </p:tav>
                                        <p:tav tm="100000">
                                          <p:val>
                                            <p:strVal val="1+ppt_h/2"/>
                                          </p:val>
                                        </p:tav>
                                      </p:tavLst>
                                    </p:anim>
                                    <p:set>
                                      <p:cBhvr>
                                        <p:cTn id="309" dur="1" fill="hold">
                                          <p:stCondLst>
                                            <p:cond delay="1999"/>
                                          </p:stCondLst>
                                        </p:cTn>
                                        <p:tgtEl>
                                          <p:spTgt spid="11"/>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2"/>
                                        </p:tgtEl>
                                        <p:attrNameLst>
                                          <p:attrName>ppt_x</p:attrName>
                                        </p:attrNameLst>
                                      </p:cBhvr>
                                      <p:tavLst>
                                        <p:tav tm="0">
                                          <p:val>
                                            <p:strVal val="ppt_x"/>
                                          </p:val>
                                        </p:tav>
                                        <p:tav tm="100000">
                                          <p:val>
                                            <p:strVal val="1+ppt_w/2"/>
                                          </p:val>
                                        </p:tav>
                                      </p:tavLst>
                                    </p:anim>
                                    <p:anim calcmode="lin" valueType="num">
                                      <p:cBhvr additive="base">
                                        <p:cTn id="312" dur="2000"/>
                                        <p:tgtEl>
                                          <p:spTgt spid="12"/>
                                        </p:tgtEl>
                                        <p:attrNameLst>
                                          <p:attrName>ppt_y</p:attrName>
                                        </p:attrNameLst>
                                      </p:cBhvr>
                                      <p:tavLst>
                                        <p:tav tm="0">
                                          <p:val>
                                            <p:strVal val="ppt_y"/>
                                          </p:val>
                                        </p:tav>
                                        <p:tav tm="100000">
                                          <p:val>
                                            <p:strVal val="1+ppt_h/2"/>
                                          </p:val>
                                        </p:tav>
                                      </p:tavLst>
                                    </p:anim>
                                    <p:set>
                                      <p:cBhvr>
                                        <p:cTn id="313" dur="1" fill="hold">
                                          <p:stCondLst>
                                            <p:cond delay="1999"/>
                                          </p:stCondLst>
                                        </p:cTn>
                                        <p:tgtEl>
                                          <p:spTgt spid="12"/>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6"/>
                                        </p:tgtEl>
                                        <p:attrNameLst>
                                          <p:attrName>ppt_x</p:attrName>
                                        </p:attrNameLst>
                                      </p:cBhvr>
                                      <p:tavLst>
                                        <p:tav tm="0">
                                          <p:val>
                                            <p:strVal val="ppt_x"/>
                                          </p:val>
                                        </p:tav>
                                        <p:tav tm="100000">
                                          <p:val>
                                            <p:strVal val="1+ppt_w/2"/>
                                          </p:val>
                                        </p:tav>
                                      </p:tavLst>
                                    </p:anim>
                                    <p:anim calcmode="lin" valueType="num">
                                      <p:cBhvr additive="base">
                                        <p:cTn id="316" dur="2000"/>
                                        <p:tgtEl>
                                          <p:spTgt spid="16"/>
                                        </p:tgtEl>
                                        <p:attrNameLst>
                                          <p:attrName>ppt_y</p:attrName>
                                        </p:attrNameLst>
                                      </p:cBhvr>
                                      <p:tavLst>
                                        <p:tav tm="0">
                                          <p:val>
                                            <p:strVal val="ppt_y"/>
                                          </p:val>
                                        </p:tav>
                                        <p:tav tm="100000">
                                          <p:val>
                                            <p:strVal val="1+ppt_h/2"/>
                                          </p:val>
                                        </p:tav>
                                      </p:tavLst>
                                    </p:anim>
                                    <p:set>
                                      <p:cBhvr>
                                        <p:cTn id="317" dur="1" fill="hold">
                                          <p:stCondLst>
                                            <p:cond delay="1999"/>
                                          </p:stCondLst>
                                        </p:cTn>
                                        <p:tgtEl>
                                          <p:spTgt spid="16"/>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7"/>
                                        </p:tgtEl>
                                        <p:attrNameLst>
                                          <p:attrName>ppt_x</p:attrName>
                                        </p:attrNameLst>
                                      </p:cBhvr>
                                      <p:tavLst>
                                        <p:tav tm="0">
                                          <p:val>
                                            <p:strVal val="ppt_x"/>
                                          </p:val>
                                        </p:tav>
                                        <p:tav tm="100000">
                                          <p:val>
                                            <p:strVal val="1+ppt_w/2"/>
                                          </p:val>
                                        </p:tav>
                                      </p:tavLst>
                                    </p:anim>
                                    <p:anim calcmode="lin" valueType="num">
                                      <p:cBhvr additive="base">
                                        <p:cTn id="320" dur="2000"/>
                                        <p:tgtEl>
                                          <p:spTgt spid="17"/>
                                        </p:tgtEl>
                                        <p:attrNameLst>
                                          <p:attrName>ppt_y</p:attrName>
                                        </p:attrNameLst>
                                      </p:cBhvr>
                                      <p:tavLst>
                                        <p:tav tm="0">
                                          <p:val>
                                            <p:strVal val="ppt_y"/>
                                          </p:val>
                                        </p:tav>
                                        <p:tav tm="100000">
                                          <p:val>
                                            <p:strVal val="1+ppt_h/2"/>
                                          </p:val>
                                        </p:tav>
                                      </p:tavLst>
                                    </p:anim>
                                    <p:set>
                                      <p:cBhvr>
                                        <p:cTn id="321" dur="1" fill="hold">
                                          <p:stCondLst>
                                            <p:cond delay="1999"/>
                                          </p:stCondLst>
                                        </p:cTn>
                                        <p:tgtEl>
                                          <p:spTgt spid="17"/>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8"/>
                                        </p:tgtEl>
                                        <p:attrNameLst>
                                          <p:attrName>ppt_x</p:attrName>
                                        </p:attrNameLst>
                                      </p:cBhvr>
                                      <p:tavLst>
                                        <p:tav tm="0">
                                          <p:val>
                                            <p:strVal val="ppt_x"/>
                                          </p:val>
                                        </p:tav>
                                        <p:tav tm="100000">
                                          <p:val>
                                            <p:strVal val="1+ppt_w/2"/>
                                          </p:val>
                                        </p:tav>
                                      </p:tavLst>
                                    </p:anim>
                                    <p:anim calcmode="lin" valueType="num">
                                      <p:cBhvr additive="base">
                                        <p:cTn id="324" dur="2000"/>
                                        <p:tgtEl>
                                          <p:spTgt spid="18"/>
                                        </p:tgtEl>
                                        <p:attrNameLst>
                                          <p:attrName>ppt_y</p:attrName>
                                        </p:attrNameLst>
                                      </p:cBhvr>
                                      <p:tavLst>
                                        <p:tav tm="0">
                                          <p:val>
                                            <p:strVal val="ppt_y"/>
                                          </p:val>
                                        </p:tav>
                                        <p:tav tm="100000">
                                          <p:val>
                                            <p:strVal val="1+ppt_h/2"/>
                                          </p:val>
                                        </p:tav>
                                      </p:tavLst>
                                    </p:anim>
                                    <p:set>
                                      <p:cBhvr>
                                        <p:cTn id="325" dur="1" fill="hold">
                                          <p:stCondLst>
                                            <p:cond delay="1999"/>
                                          </p:stCondLst>
                                        </p:cTn>
                                        <p:tgtEl>
                                          <p:spTgt spid="18"/>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0-ppt_w/2"/>
                                          </p:val>
                                        </p:tav>
                                      </p:tavLst>
                                    </p:anim>
                                    <p:anim calcmode="lin" valueType="num">
                                      <p:cBhvr additive="base">
                                        <p:cTn id="328" dur="2000"/>
                                        <p:tgtEl>
                                          <p:spTgt spid="22"/>
                                        </p:tgtEl>
                                        <p:attrNameLst>
                                          <p:attrName>ppt_y</p:attrName>
                                        </p:attrNameLst>
                                      </p:cBhvr>
                                      <p:tavLst>
                                        <p:tav tm="0">
                                          <p:val>
                                            <p:strVal val="ppt_y"/>
                                          </p:val>
                                        </p:tav>
                                        <p:tav tm="100000">
                                          <p:val>
                                            <p:strVal val="0-ppt_h/2"/>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5"/>
                                        </p:tgtEl>
                                        <p:attrNameLst>
                                          <p:attrName>ppt_x</p:attrName>
                                        </p:attrNameLst>
                                      </p:cBhvr>
                                      <p:tavLst>
                                        <p:tav tm="0">
                                          <p:val>
                                            <p:strVal val="ppt_x"/>
                                          </p:val>
                                        </p:tav>
                                        <p:tav tm="100000">
                                          <p:val>
                                            <p:strVal val="0-ppt_w/2"/>
                                          </p:val>
                                        </p:tav>
                                      </p:tavLst>
                                    </p:anim>
                                    <p:anim calcmode="lin" valueType="num">
                                      <p:cBhvr additive="base">
                                        <p:cTn id="360" dur="2000"/>
                                        <p:tgtEl>
                                          <p:spTgt spid="5"/>
                                        </p:tgtEl>
                                        <p:attrNameLst>
                                          <p:attrName>ppt_y</p:attrName>
                                        </p:attrNameLst>
                                      </p:cBhvr>
                                      <p:tavLst>
                                        <p:tav tm="0">
                                          <p:val>
                                            <p:strVal val="ppt_y"/>
                                          </p:val>
                                        </p:tav>
                                        <p:tav tm="100000">
                                          <p:val>
                                            <p:strVal val="1+ppt_h/2"/>
                                          </p:val>
                                        </p:tav>
                                      </p:tavLst>
                                    </p:anim>
                                    <p:set>
                                      <p:cBhvr>
                                        <p:cTn id="361" dur="1" fill="hold">
                                          <p:stCondLst>
                                            <p:cond delay="1999"/>
                                          </p:stCondLst>
                                        </p:cTn>
                                        <p:tgtEl>
                                          <p:spTgt spid="5"/>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8"/>
                                        </p:tgtEl>
                                        <p:attrNameLst>
                                          <p:attrName>ppt_x</p:attrName>
                                        </p:attrNameLst>
                                      </p:cBhvr>
                                      <p:tavLst>
                                        <p:tav tm="0">
                                          <p:val>
                                            <p:strVal val="ppt_x"/>
                                          </p:val>
                                        </p:tav>
                                        <p:tav tm="100000">
                                          <p:val>
                                            <p:strVal val="0-ppt_w/2"/>
                                          </p:val>
                                        </p:tav>
                                      </p:tavLst>
                                    </p:anim>
                                    <p:anim calcmode="lin" valueType="num">
                                      <p:cBhvr additive="base">
                                        <p:cTn id="364" dur="2000"/>
                                        <p:tgtEl>
                                          <p:spTgt spid="8"/>
                                        </p:tgtEl>
                                        <p:attrNameLst>
                                          <p:attrName>ppt_y</p:attrName>
                                        </p:attrNameLst>
                                      </p:cBhvr>
                                      <p:tavLst>
                                        <p:tav tm="0">
                                          <p:val>
                                            <p:strVal val="ppt_y"/>
                                          </p:val>
                                        </p:tav>
                                        <p:tav tm="100000">
                                          <p:val>
                                            <p:strVal val="1+ppt_h/2"/>
                                          </p:val>
                                        </p:tav>
                                      </p:tavLst>
                                    </p:anim>
                                    <p:set>
                                      <p:cBhvr>
                                        <p:cTn id="365" dur="1" fill="hold">
                                          <p:stCondLst>
                                            <p:cond delay="1999"/>
                                          </p:stCondLst>
                                        </p:cTn>
                                        <p:tgtEl>
                                          <p:spTgt spid="8"/>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0"/>
                                        </p:tgtEl>
                                        <p:attrNameLst>
                                          <p:attrName>ppt_x</p:attrName>
                                        </p:attrNameLst>
                                      </p:cBhvr>
                                      <p:tavLst>
                                        <p:tav tm="0">
                                          <p:val>
                                            <p:strVal val="ppt_x"/>
                                          </p:val>
                                        </p:tav>
                                        <p:tav tm="100000">
                                          <p:val>
                                            <p:strVal val="0-ppt_w/2"/>
                                          </p:val>
                                        </p:tav>
                                      </p:tavLst>
                                    </p:anim>
                                    <p:anim calcmode="lin" valueType="num">
                                      <p:cBhvr additive="base">
                                        <p:cTn id="368" dur="2000"/>
                                        <p:tgtEl>
                                          <p:spTgt spid="10"/>
                                        </p:tgtEl>
                                        <p:attrNameLst>
                                          <p:attrName>ppt_y</p:attrName>
                                        </p:attrNameLst>
                                      </p:cBhvr>
                                      <p:tavLst>
                                        <p:tav tm="0">
                                          <p:val>
                                            <p:strVal val="ppt_y"/>
                                          </p:val>
                                        </p:tav>
                                        <p:tav tm="100000">
                                          <p:val>
                                            <p:strVal val="1+ppt_h/2"/>
                                          </p:val>
                                        </p:tav>
                                      </p:tavLst>
                                    </p:anim>
                                    <p:set>
                                      <p:cBhvr>
                                        <p:cTn id="369" dur="1" fill="hold">
                                          <p:stCondLst>
                                            <p:cond delay="1999"/>
                                          </p:stCondLst>
                                        </p:cTn>
                                        <p:tgtEl>
                                          <p:spTgt spid="10"/>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3"/>
                                        </p:tgtEl>
                                        <p:attrNameLst>
                                          <p:attrName>ppt_x</p:attrName>
                                        </p:attrNameLst>
                                      </p:cBhvr>
                                      <p:tavLst>
                                        <p:tav tm="0">
                                          <p:val>
                                            <p:strVal val="ppt_x"/>
                                          </p:val>
                                        </p:tav>
                                        <p:tav tm="100000">
                                          <p:val>
                                            <p:strVal val="0-ppt_w/2"/>
                                          </p:val>
                                        </p:tav>
                                      </p:tavLst>
                                    </p:anim>
                                    <p:anim calcmode="lin" valueType="num">
                                      <p:cBhvr additive="base">
                                        <p:cTn id="372" dur="2000"/>
                                        <p:tgtEl>
                                          <p:spTgt spid="13"/>
                                        </p:tgtEl>
                                        <p:attrNameLst>
                                          <p:attrName>ppt_y</p:attrName>
                                        </p:attrNameLst>
                                      </p:cBhvr>
                                      <p:tavLst>
                                        <p:tav tm="0">
                                          <p:val>
                                            <p:strVal val="ppt_y"/>
                                          </p:val>
                                        </p:tav>
                                        <p:tav tm="100000">
                                          <p:val>
                                            <p:strVal val="1+ppt_h/2"/>
                                          </p:val>
                                        </p:tav>
                                      </p:tavLst>
                                    </p:anim>
                                    <p:set>
                                      <p:cBhvr>
                                        <p:cTn id="373" dur="1" fill="hold">
                                          <p:stCondLst>
                                            <p:cond delay="1999"/>
                                          </p:stCondLst>
                                        </p:cTn>
                                        <p:tgtEl>
                                          <p:spTgt spid="13"/>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4"/>
                                        </p:tgtEl>
                                        <p:attrNameLst>
                                          <p:attrName>ppt_x</p:attrName>
                                        </p:attrNameLst>
                                      </p:cBhvr>
                                      <p:tavLst>
                                        <p:tav tm="0">
                                          <p:val>
                                            <p:strVal val="ppt_x"/>
                                          </p:val>
                                        </p:tav>
                                        <p:tav tm="100000">
                                          <p:val>
                                            <p:strVal val="0-ppt_w/2"/>
                                          </p:val>
                                        </p:tav>
                                      </p:tavLst>
                                    </p:anim>
                                    <p:anim calcmode="lin" valueType="num">
                                      <p:cBhvr additive="base">
                                        <p:cTn id="376" dur="2000"/>
                                        <p:tgtEl>
                                          <p:spTgt spid="14"/>
                                        </p:tgtEl>
                                        <p:attrNameLst>
                                          <p:attrName>ppt_y</p:attrName>
                                        </p:attrNameLst>
                                      </p:cBhvr>
                                      <p:tavLst>
                                        <p:tav tm="0">
                                          <p:val>
                                            <p:strVal val="ppt_y"/>
                                          </p:val>
                                        </p:tav>
                                        <p:tav tm="100000">
                                          <p:val>
                                            <p:strVal val="1+ppt_h/2"/>
                                          </p:val>
                                        </p:tav>
                                      </p:tavLst>
                                    </p:anim>
                                    <p:set>
                                      <p:cBhvr>
                                        <p:cTn id="377" dur="1" fill="hold">
                                          <p:stCondLst>
                                            <p:cond delay="1999"/>
                                          </p:stCondLst>
                                        </p:cTn>
                                        <p:tgtEl>
                                          <p:spTgt spid="14"/>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5"/>
                                        </p:tgtEl>
                                        <p:attrNameLst>
                                          <p:attrName>ppt_x</p:attrName>
                                        </p:attrNameLst>
                                      </p:cBhvr>
                                      <p:tavLst>
                                        <p:tav tm="0">
                                          <p:val>
                                            <p:strVal val="ppt_x"/>
                                          </p:val>
                                        </p:tav>
                                        <p:tav tm="100000">
                                          <p:val>
                                            <p:strVal val="0-ppt_w/2"/>
                                          </p:val>
                                        </p:tav>
                                      </p:tavLst>
                                    </p:anim>
                                    <p:anim calcmode="lin" valueType="num">
                                      <p:cBhvr additive="base">
                                        <p:cTn id="380" dur="2000"/>
                                        <p:tgtEl>
                                          <p:spTgt spid="15"/>
                                        </p:tgtEl>
                                        <p:attrNameLst>
                                          <p:attrName>ppt_y</p:attrName>
                                        </p:attrNameLst>
                                      </p:cBhvr>
                                      <p:tavLst>
                                        <p:tav tm="0">
                                          <p:val>
                                            <p:strVal val="ppt_y"/>
                                          </p:val>
                                        </p:tav>
                                        <p:tav tm="100000">
                                          <p:val>
                                            <p:strVal val="1+ppt_h/2"/>
                                          </p:val>
                                        </p:tav>
                                      </p:tavLst>
                                    </p:anim>
                                    <p:set>
                                      <p:cBhvr>
                                        <p:cTn id="381" dur="1" fill="hold">
                                          <p:stCondLst>
                                            <p:cond delay="1999"/>
                                          </p:stCondLst>
                                        </p:cTn>
                                        <p:tgtEl>
                                          <p:spTgt spid="15"/>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0"/>
                                        </p:tgtEl>
                                        <p:attrNameLst>
                                          <p:attrName>ppt_x</p:attrName>
                                        </p:attrNameLst>
                                      </p:cBhvr>
                                      <p:tavLst>
                                        <p:tav tm="0">
                                          <p:val>
                                            <p:strVal val="ppt_x"/>
                                          </p:val>
                                        </p:tav>
                                        <p:tav tm="100000">
                                          <p:val>
                                            <p:strVal val="0-ppt_w/2"/>
                                          </p:val>
                                        </p:tav>
                                      </p:tavLst>
                                    </p:anim>
                                    <p:anim calcmode="lin" valueType="num">
                                      <p:cBhvr additive="base">
                                        <p:cTn id="384" dur="2000"/>
                                        <p:tgtEl>
                                          <p:spTgt spid="20"/>
                                        </p:tgtEl>
                                        <p:attrNameLst>
                                          <p:attrName>ppt_y</p:attrName>
                                        </p:attrNameLst>
                                      </p:cBhvr>
                                      <p:tavLst>
                                        <p:tav tm="0">
                                          <p:val>
                                            <p:strVal val="ppt_y"/>
                                          </p:val>
                                        </p:tav>
                                        <p:tav tm="100000">
                                          <p:val>
                                            <p:strVal val="1+ppt_h/2"/>
                                          </p:val>
                                        </p:tav>
                                      </p:tavLst>
                                    </p:anim>
                                    <p:set>
                                      <p:cBhvr>
                                        <p:cTn id="385" dur="1" fill="hold">
                                          <p:stCondLst>
                                            <p:cond delay="1999"/>
                                          </p:stCondLst>
                                        </p:cTn>
                                        <p:tgtEl>
                                          <p:spTgt spid="20"/>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1"/>
                                        </p:tgtEl>
                                        <p:attrNameLst>
                                          <p:attrName>ppt_x</p:attrName>
                                        </p:attrNameLst>
                                      </p:cBhvr>
                                      <p:tavLst>
                                        <p:tav tm="0">
                                          <p:val>
                                            <p:strVal val="ppt_x"/>
                                          </p:val>
                                        </p:tav>
                                        <p:tav tm="100000">
                                          <p:val>
                                            <p:strVal val="0-ppt_w/2"/>
                                          </p:val>
                                        </p:tav>
                                      </p:tavLst>
                                    </p:anim>
                                    <p:anim calcmode="lin" valueType="num">
                                      <p:cBhvr additive="base">
                                        <p:cTn id="388" dur="2000"/>
                                        <p:tgtEl>
                                          <p:spTgt spid="21"/>
                                        </p:tgtEl>
                                        <p:attrNameLst>
                                          <p:attrName>ppt_y</p:attrName>
                                        </p:attrNameLst>
                                      </p:cBhvr>
                                      <p:tavLst>
                                        <p:tav tm="0">
                                          <p:val>
                                            <p:strVal val="ppt_y"/>
                                          </p:val>
                                        </p:tav>
                                        <p:tav tm="100000">
                                          <p:val>
                                            <p:strVal val="1+ppt_h/2"/>
                                          </p:val>
                                        </p:tav>
                                      </p:tavLst>
                                    </p:anim>
                                    <p:set>
                                      <p:cBhvr>
                                        <p:cTn id="389" dur="1" fill="hold">
                                          <p:stCondLst>
                                            <p:cond delay="1999"/>
                                          </p:stCondLst>
                                        </p:cTn>
                                        <p:tgtEl>
                                          <p:spTgt spid="21"/>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19"/>
                                        </p:tgtEl>
                                        <p:attrNameLst>
                                          <p:attrName>ppt_x</p:attrName>
                                        </p:attrNameLst>
                                      </p:cBhvr>
                                      <p:tavLst>
                                        <p:tav tm="0">
                                          <p:val>
                                            <p:strVal val="ppt_x"/>
                                          </p:val>
                                        </p:tav>
                                        <p:tav tm="100000">
                                          <p:val>
                                            <p:strVal val="1+ppt_w/2"/>
                                          </p:val>
                                        </p:tav>
                                      </p:tavLst>
                                    </p:anim>
                                    <p:anim calcmode="lin" valueType="num">
                                      <p:cBhvr additive="base">
                                        <p:cTn id="392" dur="2000"/>
                                        <p:tgtEl>
                                          <p:spTgt spid="19"/>
                                        </p:tgtEl>
                                        <p:attrNameLst>
                                          <p:attrName>ppt_y</p:attrName>
                                        </p:attrNameLst>
                                      </p:cBhvr>
                                      <p:tavLst>
                                        <p:tav tm="0">
                                          <p:val>
                                            <p:strVal val="ppt_y"/>
                                          </p:val>
                                        </p:tav>
                                        <p:tav tm="100000">
                                          <p:val>
                                            <p:strVal val="0-ppt_h/2"/>
                                          </p:val>
                                        </p:tav>
                                      </p:tavLst>
                                    </p:anim>
                                    <p:set>
                                      <p:cBhvr>
                                        <p:cTn id="393" dur="1" fill="hold">
                                          <p:stCondLst>
                                            <p:cond delay="1999"/>
                                          </p:stCondLst>
                                        </p:cTn>
                                        <p:tgtEl>
                                          <p:spTgt spid="19"/>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3"/>
                                        </p:tgtEl>
                                        <p:attrNameLst>
                                          <p:attrName>ppt_x</p:attrName>
                                        </p:attrNameLst>
                                      </p:cBhvr>
                                      <p:tavLst>
                                        <p:tav tm="0">
                                          <p:val>
                                            <p:strVal val="ppt_x"/>
                                          </p:val>
                                        </p:tav>
                                        <p:tav tm="100000">
                                          <p:val>
                                            <p:strVal val="1+ppt_w/2"/>
                                          </p:val>
                                        </p:tav>
                                      </p:tavLst>
                                    </p:anim>
                                    <p:anim calcmode="lin" valueType="num">
                                      <p:cBhvr additive="base">
                                        <p:cTn id="396" dur="2000"/>
                                        <p:tgtEl>
                                          <p:spTgt spid="23"/>
                                        </p:tgtEl>
                                        <p:attrNameLst>
                                          <p:attrName>ppt_y</p:attrName>
                                        </p:attrNameLst>
                                      </p:cBhvr>
                                      <p:tavLst>
                                        <p:tav tm="0">
                                          <p:val>
                                            <p:strVal val="ppt_y"/>
                                          </p:val>
                                        </p:tav>
                                        <p:tav tm="100000">
                                          <p:val>
                                            <p:strVal val="0-ppt_h/2"/>
                                          </p:val>
                                        </p:tav>
                                      </p:tavLst>
                                    </p:anim>
                                    <p:set>
                                      <p:cBhvr>
                                        <p:cTn id="397" dur="1" fill="hold">
                                          <p:stCondLst>
                                            <p:cond delay="1999"/>
                                          </p:stCondLst>
                                        </p:cTn>
                                        <p:tgtEl>
                                          <p:spTgt spid="23"/>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55" presetClass="entr" presetSubtype="0" fill="hold" nodeType="withEffect">
                                  <p:stCondLst>
                                    <p:cond delay="0"/>
                                  </p:stCondLst>
                                  <p:childTnLst>
                                    <p:set>
                                      <p:cBhvr>
                                        <p:cTn id="423" dur="1" fill="hold">
                                          <p:stCondLst>
                                            <p:cond delay="0"/>
                                          </p:stCondLst>
                                        </p:cTn>
                                        <p:tgtEl>
                                          <p:spTgt spid="39"/>
                                        </p:tgtEl>
                                        <p:attrNameLst>
                                          <p:attrName>style.visibility</p:attrName>
                                        </p:attrNameLst>
                                      </p:cBhvr>
                                      <p:to>
                                        <p:strVal val="visible"/>
                                      </p:to>
                                    </p:set>
                                    <p:anim calcmode="lin" valueType="num">
                                      <p:cBhvr>
                                        <p:cTn id="424" dur="2000" fill="hold"/>
                                        <p:tgtEl>
                                          <p:spTgt spid="39"/>
                                        </p:tgtEl>
                                        <p:attrNameLst>
                                          <p:attrName>ppt_w</p:attrName>
                                        </p:attrNameLst>
                                      </p:cBhvr>
                                      <p:tavLst>
                                        <p:tav tm="0">
                                          <p:val>
                                            <p:strVal val="#ppt_w*0.70"/>
                                          </p:val>
                                        </p:tav>
                                        <p:tav tm="100000">
                                          <p:val>
                                            <p:strVal val="#ppt_w"/>
                                          </p:val>
                                        </p:tav>
                                      </p:tavLst>
                                    </p:anim>
                                    <p:anim calcmode="lin" valueType="num">
                                      <p:cBhvr>
                                        <p:cTn id="425" dur="2000" fill="hold"/>
                                        <p:tgtEl>
                                          <p:spTgt spid="39"/>
                                        </p:tgtEl>
                                        <p:attrNameLst>
                                          <p:attrName>ppt_h</p:attrName>
                                        </p:attrNameLst>
                                      </p:cBhvr>
                                      <p:tavLst>
                                        <p:tav tm="0">
                                          <p:val>
                                            <p:strVal val="#ppt_h"/>
                                          </p:val>
                                        </p:tav>
                                        <p:tav tm="100000">
                                          <p:val>
                                            <p:strVal val="#ppt_h"/>
                                          </p:val>
                                        </p:tav>
                                      </p:tavLst>
                                    </p:anim>
                                    <p:animEffect transition="in" filter="fade">
                                      <p:cBhvr>
                                        <p:cTn id="426"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539552" y="836712"/>
            <a:ext cx="5233740" cy="646331"/>
          </a:xfrm>
          <a:prstGeom prst="rect">
            <a:avLst/>
          </a:prstGeom>
        </p:spPr>
        <p:txBody>
          <a:bodyPr wrap="none">
            <a:spAutoFit/>
          </a:bodyPr>
          <a:lstStyle/>
          <a:p>
            <a:r>
              <a:rPr lang="es-ES" sz="3600" b="1" dirty="0" smtClean="0">
                <a:solidFill>
                  <a:srgbClr val="0000CC"/>
                </a:solidFill>
              </a:rPr>
              <a:t>Vodka para pies apestosos</a:t>
            </a:r>
            <a:endParaRPr lang="es-ES" sz="3600" b="1" dirty="0">
              <a:solidFill>
                <a:srgbClr val="0000CC"/>
              </a:solidFill>
            </a:endParaRPr>
          </a:p>
        </p:txBody>
      </p:sp>
      <p:sp>
        <p:nvSpPr>
          <p:cNvPr id="3" name="2 Rectángulo"/>
          <p:cNvSpPr/>
          <p:nvPr/>
        </p:nvSpPr>
        <p:spPr>
          <a:xfrm>
            <a:off x="2771800" y="2708920"/>
            <a:ext cx="5382344" cy="3416320"/>
          </a:xfrm>
          <a:prstGeom prst="rect">
            <a:avLst/>
          </a:prstGeom>
        </p:spPr>
        <p:txBody>
          <a:bodyPr wrap="square">
            <a:spAutoFit/>
          </a:bodyPr>
          <a:lstStyle/>
          <a:p>
            <a:r>
              <a:rPr lang="es-ES" sz="2400" i="1" dirty="0" smtClean="0">
                <a:solidFill>
                  <a:srgbClr val="0000CC"/>
                </a:solidFill>
              </a:rPr>
              <a:t>¿Te huelen los pies y tienes miedo de sacarte los zapatos? Hay un remedio expreso que te puede ayudar. </a:t>
            </a:r>
            <a:r>
              <a:rPr lang="es-ES" sz="2400" b="1" i="1" dirty="0" smtClean="0">
                <a:solidFill>
                  <a:srgbClr val="0000CC"/>
                </a:solidFill>
              </a:rPr>
              <a:t>Rociar los pies con vodka</a:t>
            </a:r>
            <a:r>
              <a:rPr lang="es-ES" sz="2400" i="1" dirty="0" smtClean="0">
                <a:solidFill>
                  <a:srgbClr val="0000CC"/>
                </a:solidFill>
              </a:rPr>
              <a:t> desinfecta y elimina los hongos y bacterias que están provocando el mal olor, además de deshacerse de la humedad que les permitía crecer. Asimismo, el vodka tiene la cualidad de ser inodoro.</a:t>
            </a:r>
            <a:endParaRPr lang="es-ES" sz="2400" i="1" dirty="0">
              <a:solidFill>
                <a:srgbClr val="0000CC"/>
              </a:solidFill>
            </a:endParaRPr>
          </a:p>
        </p:txBody>
      </p:sp>
      <p:pic>
        <p:nvPicPr>
          <p:cNvPr id="7" name="Picture 2" descr="http://www.med-health.net/images/10415817/image001.jpg"/>
          <p:cNvPicPr>
            <a:picLocks noChangeAspect="1" noChangeArrowheads="1"/>
          </p:cNvPicPr>
          <p:nvPr/>
        </p:nvPicPr>
        <p:blipFill>
          <a:blip r:embed="rId3" cstate="print"/>
          <a:srcRect/>
          <a:stretch>
            <a:fillRect/>
          </a:stretch>
        </p:blipFill>
        <p:spPr bwMode="auto">
          <a:xfrm>
            <a:off x="5724128" y="188640"/>
            <a:ext cx="3157378" cy="2336838"/>
          </a:xfrm>
          <a:prstGeom prst="rect">
            <a:avLst/>
          </a:prstGeom>
          <a:noFill/>
          <a:effectLst>
            <a:softEdge rad="317500"/>
          </a:effectLst>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www.med-health.net/images/10415817/image001.jpg"/>
          <p:cNvPicPr>
            <a:picLocks noChangeAspect="1" noChangeArrowheads="1"/>
          </p:cNvPicPr>
          <p:nvPr/>
        </p:nvPicPr>
        <p:blipFill>
          <a:blip r:embed="rId3" cstate="print"/>
          <a:srcRect/>
          <a:stretch>
            <a:fillRect/>
          </a:stretch>
        </p:blipFill>
        <p:spPr bwMode="auto">
          <a:xfrm>
            <a:off x="-122068" y="0"/>
            <a:ext cx="9266068" cy="6858000"/>
          </a:xfrm>
          <a:prstGeom prst="rect">
            <a:avLst/>
          </a:prstGeom>
          <a:noFill/>
        </p:spPr>
      </p:pic>
      <p:sp>
        <p:nvSpPr>
          <p:cNvPr id="4" name="3 Onda"/>
          <p:cNvSpPr/>
          <p:nvPr/>
        </p:nvSpPr>
        <p:spPr>
          <a:xfrm rot="18654581">
            <a:off x="3843698" y="5104745"/>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5" y="5121552"/>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0" y="3818861"/>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6" y="3842387"/>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730327" y="2474980"/>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85574" y="2464096"/>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6" y="1182375"/>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2" y="1205901"/>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5" y="-72227"/>
            <a:ext cx="2989692"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378415" flipV="1">
            <a:off x="2190441" y="-8546"/>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sndAc>
      <p:stSnd>
        <p:snd r:embed="rId2" name="04 - sibon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3000"/>
                                        <p:tgtEl>
                                          <p:spTgt spid="6"/>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Left)">
                                      <p:cBhvr>
                                        <p:cTn id="16" dur="3000"/>
                                        <p:tgtEl>
                                          <p:spTgt spid="7"/>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Right)">
                                      <p:cBhvr>
                                        <p:cTn id="19" dur="3000"/>
                                        <p:tgtEl>
                                          <p:spTgt spid="8"/>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Left)">
                                      <p:cBhvr>
                                        <p:cTn id="22" dur="3000"/>
                                        <p:tgtEl>
                                          <p:spTgt spid="9"/>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Right)">
                                      <p:cBhvr>
                                        <p:cTn id="25" dur="3000"/>
                                        <p:tgtEl>
                                          <p:spTgt spid="10"/>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Left)">
                                      <p:cBhvr>
                                        <p:cTn id="28" dur="3000"/>
                                        <p:tgtEl>
                                          <p:spTgt spid="11"/>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Right)">
                                      <p:cBhvr>
                                        <p:cTn id="31" dur="3000"/>
                                        <p:tgtEl>
                                          <p:spTgt spid="12"/>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Left)">
                                      <p:cBhvr>
                                        <p:cTn id="34" dur="3000"/>
                                        <p:tgtEl>
                                          <p:spTgt spid="13"/>
                                        </p:tgtEl>
                                      </p:cBhvr>
                                    </p:animEffec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2"/>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1+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
                                          </p:val>
                                        </p:tav>
                                      </p:tavLst>
                                    </p:anim>
                                    <p:anim calcmode="lin" valueType="num">
                                      <p:cBhvr>
                                        <p:cTn id="7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7"/>
                                        </p:tgtEl>
                                        <p:attrNameLst>
                                          <p:attrName>ppt_w</p:attrName>
                                        </p:attrNameLst>
                                      </p:cBhvr>
                                      <p:tavLst>
                                        <p:tav tm="0">
                                          <p:val>
                                            <p:strVal val="ppt_w"/>
                                          </p:val>
                                        </p:tav>
                                        <p:tav tm="100000">
                                          <p:val>
                                            <p:strVal val="ppt_w"/>
                                          </p:val>
                                        </p:tav>
                                      </p:tavLst>
                                    </p:anim>
                                    <p:anim calcmode="lin" valueType="num">
                                      <p:cBhvr>
                                        <p:cTn id="8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7"/>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9"/>
                                        </p:tgtEl>
                                        <p:attrNameLst>
                                          <p:attrName>ppt_w</p:attrName>
                                        </p:attrNameLst>
                                      </p:cBhvr>
                                      <p:tavLst>
                                        <p:tav tm="0">
                                          <p:val>
                                            <p:strVal val="ppt_w"/>
                                          </p:val>
                                        </p:tav>
                                        <p:tav tm="100000">
                                          <p:val>
                                            <p:strVal val="ppt_w"/>
                                          </p:val>
                                        </p:tav>
                                      </p:tavLst>
                                    </p:anim>
                                    <p:anim calcmode="lin" valueType="num">
                                      <p:cBhvr>
                                        <p:cTn id="8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9"/>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1"/>
                                        </p:tgtEl>
                                        <p:attrNameLst>
                                          <p:attrName>ppt_w</p:attrName>
                                        </p:attrNameLst>
                                      </p:cBhvr>
                                      <p:tavLst>
                                        <p:tav tm="0">
                                          <p:val>
                                            <p:strVal val="ppt_w"/>
                                          </p:val>
                                        </p:tav>
                                        <p:tav tm="100000">
                                          <p:val>
                                            <p:strVal val="ppt_w"/>
                                          </p:val>
                                        </p:tav>
                                      </p:tavLst>
                                    </p:anim>
                                    <p:anim calcmode="lin" valueType="num">
                                      <p:cBhvr>
                                        <p:cTn id="9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1"/>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4"/>
                                        </p:tgtEl>
                                        <p:attrNameLst>
                                          <p:attrName>ppt_x</p:attrName>
                                        </p:attrNameLst>
                                      </p:cBhvr>
                                      <p:tavLst>
                                        <p:tav tm="0">
                                          <p:val>
                                            <p:strVal val="ppt_x"/>
                                          </p:val>
                                        </p:tav>
                                        <p:tav tm="100000">
                                          <p:val>
                                            <p:strVal val="0-ppt_w/2"/>
                                          </p:val>
                                        </p:tav>
                                      </p:tavLst>
                                    </p:anim>
                                    <p:anim calcmode="lin" valueType="num">
                                      <p:cBhvr additive="base">
                                        <p:cTn id="98" dur="3000"/>
                                        <p:tgtEl>
                                          <p:spTgt spid="4"/>
                                        </p:tgtEl>
                                        <p:attrNameLst>
                                          <p:attrName>ppt_y</p:attrName>
                                        </p:attrNameLst>
                                      </p:cBhvr>
                                      <p:tavLst>
                                        <p:tav tm="0">
                                          <p:val>
                                            <p:strVal val="ppt_y"/>
                                          </p:val>
                                        </p:tav>
                                        <p:tav tm="100000">
                                          <p:val>
                                            <p:strVal val="ppt_y"/>
                                          </p:val>
                                        </p:tav>
                                      </p:tavLst>
                                    </p:anim>
                                    <p:set>
                                      <p:cBhvr>
                                        <p:cTn id="99" dur="1" fill="hold">
                                          <p:stCondLst>
                                            <p:cond delay="2999"/>
                                          </p:stCondLst>
                                        </p:cTn>
                                        <p:tgtEl>
                                          <p:spTgt spid="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0-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0-ppt_w/2"/>
                                          </p:val>
                                        </p:tav>
                                      </p:tavLst>
                                    </p:anim>
                                    <p:anim calcmode="lin" valueType="num">
                                      <p:cBhvr additive="base">
                                        <p:cTn id="106" dur="3000"/>
                                        <p:tgtEl>
                                          <p:spTgt spid="8"/>
                                        </p:tgtEl>
                                        <p:attrNameLst>
                                          <p:attrName>ppt_y</p:attrName>
                                        </p:attrNameLst>
                                      </p:cBhvr>
                                      <p:tavLst>
                                        <p:tav tm="0">
                                          <p:val>
                                            <p:strVal val="ppt_y"/>
                                          </p:val>
                                        </p:tav>
                                        <p:tav tm="100000">
                                          <p:val>
                                            <p:strVal val="ppt_y"/>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4"/>
                                        </p:tgtEl>
                                        <p:attrNameLst>
                                          <p:attrName>ppt_w</p:attrName>
                                        </p:attrNameLst>
                                      </p:cBhvr>
                                      <p:tavLst>
                                        <p:tav tm="0">
                                          <p:val>
                                            <p:strVal val="ppt_w"/>
                                          </p:val>
                                        </p:tav>
                                        <p:tav tm="100000">
                                          <p:val>
                                            <p:strVal val="ppt_w"/>
                                          </p:val>
                                        </p:tav>
                                      </p:tavLst>
                                    </p:anim>
                                    <p:anim calcmode="lin" valueType="num">
                                      <p:cBhvr>
                                        <p:cTn id="11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4"/>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6"/>
                                        </p:tgtEl>
                                        <p:attrNameLst>
                                          <p:attrName>ppt_w</p:attrName>
                                        </p:attrNameLst>
                                      </p:cBhvr>
                                      <p:tavLst>
                                        <p:tav tm="0">
                                          <p:val>
                                            <p:strVal val="ppt_w"/>
                                          </p:val>
                                        </p:tav>
                                        <p:tav tm="100000">
                                          <p:val>
                                            <p:strVal val="ppt_w"/>
                                          </p:val>
                                        </p:tav>
                                      </p:tavLst>
                                    </p:anim>
                                    <p:anim calcmode="lin" valueType="num">
                                      <p:cBhvr>
                                        <p:cTn id="12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8"/>
                                        </p:tgtEl>
                                        <p:attrNameLst>
                                          <p:attrName>ppt_w</p:attrName>
                                        </p:attrNameLst>
                                      </p:cBhvr>
                                      <p:tavLst>
                                        <p:tav tm="0">
                                          <p:val>
                                            <p:strVal val="ppt_w"/>
                                          </p:val>
                                        </p:tav>
                                        <p:tav tm="100000">
                                          <p:val>
                                            <p:strVal val="ppt_w"/>
                                          </p:val>
                                        </p:tav>
                                      </p:tavLst>
                                    </p:anim>
                                    <p:anim calcmode="lin" valueType="num">
                                      <p:cBhvr>
                                        <p:cTn id="12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8"/>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0"/>
                                        </p:tgtEl>
                                        <p:attrNameLst>
                                          <p:attrName>ppt_w</p:attrName>
                                        </p:attrNameLst>
                                      </p:cBhvr>
                                      <p:tavLst>
                                        <p:tav tm="0">
                                          <p:val>
                                            <p:strVal val="ppt_w"/>
                                          </p:val>
                                        </p:tav>
                                        <p:tav tm="100000">
                                          <p:val>
                                            <p:strVal val="ppt_w"/>
                                          </p:val>
                                        </p:tav>
                                      </p:tavLst>
                                    </p:anim>
                                    <p:anim calcmode="lin" valueType="num">
                                      <p:cBhvr>
                                        <p:cTn id="13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0"/>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ppt_w"/>
                                          </p:val>
                                        </p:tav>
                                      </p:tavLst>
                                    </p:anim>
                                    <p:anim calcmode="lin" valueType="num">
                                      <p:cBhvr>
                                        <p:cTn id="1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2"/>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3000" fill="hold"/>
                                        <p:tgtEl>
                                          <p:spTgt spid="15"/>
                                        </p:tgtEl>
                                        <p:attrNameLst>
                                          <p:attrName>ppt_w</p:attrName>
                                        </p:attrNameLst>
                                      </p:cBhvr>
                                      <p:tavLst>
                                        <p:tav tm="0">
                                          <p:val>
                                            <p:fltVal val="0"/>
                                          </p:val>
                                        </p:tav>
                                        <p:tav tm="100000">
                                          <p:val>
                                            <p:strVal val="#ppt_w"/>
                                          </p:val>
                                        </p:tav>
                                      </p:tavLst>
                                    </p:anim>
                                    <p:anim calcmode="lin" valueType="num">
                                      <p:cBhvr>
                                        <p:cTn id="139" dur="3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971600" y="764704"/>
            <a:ext cx="4608511" cy="1077218"/>
          </a:xfrm>
          <a:prstGeom prst="rect">
            <a:avLst/>
          </a:prstGeom>
        </p:spPr>
        <p:txBody>
          <a:bodyPr wrap="square">
            <a:spAutoFit/>
          </a:bodyPr>
          <a:lstStyle/>
          <a:p>
            <a:r>
              <a:rPr lang="es-ES" sz="3200" b="1" dirty="0" smtClean="0">
                <a:solidFill>
                  <a:srgbClr val="0000CC"/>
                </a:solidFill>
              </a:rPr>
              <a:t>Morder un lápiz para aliviar el dolor de cabeza</a:t>
            </a:r>
            <a:endParaRPr lang="es-ES" sz="3200" b="1" dirty="0">
              <a:solidFill>
                <a:srgbClr val="0000CC"/>
              </a:solidFill>
            </a:endParaRPr>
          </a:p>
        </p:txBody>
      </p:sp>
      <p:sp>
        <p:nvSpPr>
          <p:cNvPr id="3" name="2 Rectángulo"/>
          <p:cNvSpPr/>
          <p:nvPr/>
        </p:nvSpPr>
        <p:spPr>
          <a:xfrm>
            <a:off x="2195736" y="3068960"/>
            <a:ext cx="5742384" cy="3046988"/>
          </a:xfrm>
          <a:prstGeom prst="rect">
            <a:avLst/>
          </a:prstGeom>
        </p:spPr>
        <p:txBody>
          <a:bodyPr wrap="square">
            <a:spAutoFit/>
          </a:bodyPr>
          <a:lstStyle/>
          <a:p>
            <a:r>
              <a:rPr lang="es-ES" sz="2400" i="1" dirty="0" smtClean="0">
                <a:solidFill>
                  <a:srgbClr val="0000CC"/>
                </a:solidFill>
              </a:rPr>
              <a:t>Estás cansado, estresado y comienza un </a:t>
            </a:r>
            <a:r>
              <a:rPr lang="es-ES" sz="2400" b="1" i="1" dirty="0" smtClean="0">
                <a:solidFill>
                  <a:srgbClr val="0000CC"/>
                </a:solidFill>
              </a:rPr>
              <a:t>dolor de cabeza</a:t>
            </a:r>
            <a:r>
              <a:rPr lang="es-ES" sz="2400" i="1" dirty="0" smtClean="0">
                <a:solidFill>
                  <a:srgbClr val="0000CC"/>
                </a:solidFill>
              </a:rPr>
              <a:t>. Antes de tomar un analgésico, tienes que probar un simple </a:t>
            </a:r>
            <a:r>
              <a:rPr lang="es-ES" sz="2400" b="1" i="1" dirty="0" smtClean="0">
                <a:solidFill>
                  <a:srgbClr val="0000CC"/>
                </a:solidFill>
              </a:rPr>
              <a:t>remedio casero</a:t>
            </a:r>
            <a:r>
              <a:rPr lang="es-ES" sz="2400" i="1" dirty="0" smtClean="0">
                <a:solidFill>
                  <a:srgbClr val="0000CC"/>
                </a:solidFill>
              </a:rPr>
              <a:t>. Coloca un lápiz entre tus dientes sin morder, así se relajan los músculos que conectan la mandíbula con la sien, por lo que ese dolor de cabeza </a:t>
            </a:r>
            <a:r>
              <a:rPr lang="es-ES" sz="2400" i="1" dirty="0" err="1" smtClean="0">
                <a:solidFill>
                  <a:srgbClr val="0000CC"/>
                </a:solidFill>
              </a:rPr>
              <a:t>tensional</a:t>
            </a:r>
            <a:r>
              <a:rPr lang="es-ES" sz="2400" i="1" dirty="0" smtClean="0">
                <a:solidFill>
                  <a:srgbClr val="0000CC"/>
                </a:solidFill>
              </a:rPr>
              <a:t> se va.</a:t>
            </a:r>
            <a:endParaRPr lang="es-ES" sz="2400" i="1" dirty="0">
              <a:solidFill>
                <a:srgbClr val="0000CC"/>
              </a:solidFill>
            </a:endParaRPr>
          </a:p>
        </p:txBody>
      </p:sp>
      <p:pic>
        <p:nvPicPr>
          <p:cNvPr id="4" name="Picture 3" descr="C:\Documents and Settings\Dell\Escritorio\Tu-abuela-tenia-razon-7-extranos-remedios-caseros-que-segun-los-cientificos-realmente-funcionan-4.jpg"/>
          <p:cNvPicPr>
            <a:picLocks noChangeAspect="1" noChangeArrowheads="1"/>
          </p:cNvPicPr>
          <p:nvPr/>
        </p:nvPicPr>
        <p:blipFill>
          <a:blip r:embed="rId3" cstate="print"/>
          <a:srcRect/>
          <a:stretch>
            <a:fillRect/>
          </a:stretch>
        </p:blipFill>
        <p:spPr bwMode="auto">
          <a:xfrm>
            <a:off x="6588224" y="404664"/>
            <a:ext cx="2160240" cy="2160240"/>
          </a:xfrm>
          <a:prstGeom prst="rect">
            <a:avLst/>
          </a:prstGeom>
          <a:noFill/>
          <a:effectLst>
            <a:softEdge rad="127000"/>
          </a:effectLst>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cdn.noticiaaldia.com/wp-content/uploads/2014/07/lapices-de-regaliz_02.jpg"/>
          <p:cNvPicPr>
            <a:picLocks noChangeAspect="1" noChangeArrowheads="1"/>
          </p:cNvPicPr>
          <p:nvPr/>
        </p:nvPicPr>
        <p:blipFill>
          <a:blip r:embed="rId2" cstate="print"/>
          <a:srcRect/>
          <a:stretch>
            <a:fillRect/>
          </a:stretch>
        </p:blipFill>
        <p:spPr bwMode="auto">
          <a:xfrm>
            <a:off x="-1" y="0"/>
            <a:ext cx="9168449" cy="6858000"/>
          </a:xfrm>
          <a:prstGeom prst="rect">
            <a:avLst/>
          </a:prstGeom>
          <a:noFill/>
        </p:spPr>
      </p:pic>
      <p:sp>
        <p:nvSpPr>
          <p:cNvPr id="5" name="4 Lágrima"/>
          <p:cNvSpPr/>
          <p:nvPr/>
        </p:nvSpPr>
        <p:spPr>
          <a:xfrm rot="2897278">
            <a:off x="1497042" y="2524620"/>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536413" y="4322000"/>
            <a:ext cx="1571636" cy="164307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1839180" y="4352319"/>
            <a:ext cx="1725133" cy="1589557"/>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29" y="5273914"/>
            <a:ext cx="1666902" cy="166811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278104" y="2666220"/>
            <a:ext cx="1571636" cy="164307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239671" y="805277"/>
            <a:ext cx="1633456" cy="1659806"/>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848372" y="312012"/>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514888" y="938194"/>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p:val>
                                            <p:fltVal val="0.5"/>
                                          </p:val>
                                        </p:tav>
                                        <p:tav tm="100000">
                                          <p:val>
                                            <p:strVal val="#ppt_x"/>
                                          </p:val>
                                        </p:tav>
                                      </p:tavLst>
                                    </p:anim>
                                    <p:anim calcmode="lin" valueType="num">
                                      <p:cBhvr>
                                        <p:cTn id="10" dur="2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p:val>
                                            <p:fltVal val="0.5"/>
                                          </p:val>
                                        </p:tav>
                                        <p:tav tm="100000">
                                          <p:val>
                                            <p:strVal val="#ppt_x"/>
                                          </p:val>
                                        </p:tav>
                                      </p:tavLst>
                                    </p:anim>
                                    <p:anim calcmode="lin" valueType="num">
                                      <p:cBhvr>
                                        <p:cTn id="16" dur="2000" fill="hold"/>
                                        <p:tgtEl>
                                          <p:spTgt spid="6"/>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anim calcmode="lin" valueType="num">
                                      <p:cBhvr>
                                        <p:cTn id="21" dur="2000" fill="hold"/>
                                        <p:tgtEl>
                                          <p:spTgt spid="7"/>
                                        </p:tgtEl>
                                        <p:attrNameLst>
                                          <p:attrName>ppt_x</p:attrName>
                                        </p:attrNameLst>
                                      </p:cBhvr>
                                      <p:tavLst>
                                        <p:tav tm="0">
                                          <p:val>
                                            <p:fltVal val="0.5"/>
                                          </p:val>
                                        </p:tav>
                                        <p:tav tm="100000">
                                          <p:val>
                                            <p:strVal val="#ppt_x"/>
                                          </p:val>
                                        </p:tav>
                                      </p:tavLst>
                                    </p:anim>
                                    <p:anim calcmode="lin" valueType="num">
                                      <p:cBhvr>
                                        <p:cTn id="22" dur="20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anim calcmode="lin" valueType="num">
                                      <p:cBhvr>
                                        <p:cTn id="27" dur="2000" fill="hold"/>
                                        <p:tgtEl>
                                          <p:spTgt spid="8"/>
                                        </p:tgtEl>
                                        <p:attrNameLst>
                                          <p:attrName>ppt_x</p:attrName>
                                        </p:attrNameLst>
                                      </p:cBhvr>
                                      <p:tavLst>
                                        <p:tav tm="0">
                                          <p:val>
                                            <p:fltVal val="0.5"/>
                                          </p:val>
                                        </p:tav>
                                        <p:tav tm="100000">
                                          <p:val>
                                            <p:strVal val="#ppt_x"/>
                                          </p:val>
                                        </p:tav>
                                      </p:tavLst>
                                    </p:anim>
                                    <p:anim calcmode="lin" valueType="num">
                                      <p:cBhvr>
                                        <p:cTn id="28" dur="2000" fill="hold"/>
                                        <p:tgtEl>
                                          <p:spTgt spid="8"/>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anim calcmode="lin" valueType="num">
                                      <p:cBhvr>
                                        <p:cTn id="39" dur="2000" fill="hold"/>
                                        <p:tgtEl>
                                          <p:spTgt spid="10"/>
                                        </p:tgtEl>
                                        <p:attrNameLst>
                                          <p:attrName>ppt_x</p:attrName>
                                        </p:attrNameLst>
                                      </p:cBhvr>
                                      <p:tavLst>
                                        <p:tav tm="0">
                                          <p:val>
                                            <p:fltVal val="0.5"/>
                                          </p:val>
                                        </p:tav>
                                        <p:tav tm="100000">
                                          <p:val>
                                            <p:strVal val="#ppt_x"/>
                                          </p:val>
                                        </p:tav>
                                      </p:tavLst>
                                    </p:anim>
                                    <p:anim calcmode="lin" valueType="num">
                                      <p:cBhvr>
                                        <p:cTn id="40" dur="2000" fill="hold"/>
                                        <p:tgtEl>
                                          <p:spTgt spid="10"/>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2000" fill="hold"/>
                                        <p:tgtEl>
                                          <p:spTgt spid="11"/>
                                        </p:tgtEl>
                                        <p:attrNameLst>
                                          <p:attrName>ppt_w</p:attrName>
                                        </p:attrNameLst>
                                      </p:cBhvr>
                                      <p:tavLst>
                                        <p:tav tm="0">
                                          <p:val>
                                            <p:fltVal val="0"/>
                                          </p:val>
                                        </p:tav>
                                        <p:tav tm="100000">
                                          <p:val>
                                            <p:strVal val="#ppt_w"/>
                                          </p:val>
                                        </p:tav>
                                      </p:tavLst>
                                    </p:anim>
                                    <p:anim calcmode="lin" valueType="num">
                                      <p:cBhvr>
                                        <p:cTn id="44" dur="2000" fill="hold"/>
                                        <p:tgtEl>
                                          <p:spTgt spid="11"/>
                                        </p:tgtEl>
                                        <p:attrNameLst>
                                          <p:attrName>ppt_h</p:attrName>
                                        </p:attrNameLst>
                                      </p:cBhvr>
                                      <p:tavLst>
                                        <p:tav tm="0">
                                          <p:val>
                                            <p:fltVal val="0"/>
                                          </p:val>
                                        </p:tav>
                                        <p:tav tm="100000">
                                          <p:val>
                                            <p:strVal val="#ppt_h"/>
                                          </p:val>
                                        </p:tav>
                                      </p:tavLst>
                                    </p:anim>
                                    <p:anim calcmode="lin" valueType="num">
                                      <p:cBhvr>
                                        <p:cTn id="45" dur="2000" fill="hold"/>
                                        <p:tgtEl>
                                          <p:spTgt spid="11"/>
                                        </p:tgtEl>
                                        <p:attrNameLst>
                                          <p:attrName>ppt_x</p:attrName>
                                        </p:attrNameLst>
                                      </p:cBhvr>
                                      <p:tavLst>
                                        <p:tav tm="0">
                                          <p:val>
                                            <p:fltVal val="0.5"/>
                                          </p:val>
                                        </p:tav>
                                        <p:tav tm="100000">
                                          <p:val>
                                            <p:strVal val="#ppt_x"/>
                                          </p:val>
                                        </p:tav>
                                      </p:tavLst>
                                    </p:anim>
                                    <p:anim calcmode="lin" valueType="num">
                                      <p:cBhvr>
                                        <p:cTn id="46" dur="2000" fill="hold"/>
                                        <p:tgtEl>
                                          <p:spTgt spid="11"/>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fltVal val="0"/>
                                          </p:val>
                                        </p:tav>
                                        <p:tav tm="100000">
                                          <p:val>
                                            <p:strVal val="#ppt_w"/>
                                          </p:val>
                                        </p:tav>
                                      </p:tavLst>
                                    </p:anim>
                                    <p:anim calcmode="lin" valueType="num">
                                      <p:cBhvr>
                                        <p:cTn id="50" dur="2000" fill="hold"/>
                                        <p:tgtEl>
                                          <p:spTgt spid="12"/>
                                        </p:tgtEl>
                                        <p:attrNameLst>
                                          <p:attrName>ppt_h</p:attrName>
                                        </p:attrNameLst>
                                      </p:cBhvr>
                                      <p:tavLst>
                                        <p:tav tm="0">
                                          <p:val>
                                            <p:fltVal val="0"/>
                                          </p:val>
                                        </p:tav>
                                        <p:tav tm="100000">
                                          <p:val>
                                            <p:strVal val="#ppt_h"/>
                                          </p:val>
                                        </p:tav>
                                      </p:tavLst>
                                    </p:anim>
                                    <p:anim calcmode="lin" valueType="num">
                                      <p:cBhvr>
                                        <p:cTn id="51" dur="2000" fill="hold"/>
                                        <p:tgtEl>
                                          <p:spTgt spid="12"/>
                                        </p:tgtEl>
                                        <p:attrNameLst>
                                          <p:attrName>ppt_x</p:attrName>
                                        </p:attrNameLst>
                                      </p:cBhvr>
                                      <p:tavLst>
                                        <p:tav tm="0">
                                          <p:val>
                                            <p:fltVal val="0.5"/>
                                          </p:val>
                                        </p:tav>
                                        <p:tav tm="100000">
                                          <p:val>
                                            <p:strVal val="#ppt_x"/>
                                          </p:val>
                                        </p:tav>
                                      </p:tavLst>
                                    </p:anim>
                                    <p:anim calcmode="lin" valueType="num">
                                      <p:cBhvr>
                                        <p:cTn id="52" dur="2000" fill="hold"/>
                                        <p:tgtEl>
                                          <p:spTgt spid="12"/>
                                        </p:tgtEl>
                                        <p:attrNameLst>
                                          <p:attrName>ppt_y</p:attrName>
                                        </p:attrNameLst>
                                      </p:cBhvr>
                                      <p:tavLst>
                                        <p:tav tm="0">
                                          <p:val>
                                            <p:fltVal val="0.5"/>
                                          </p:val>
                                        </p:tav>
                                        <p:tav tm="100000">
                                          <p:val>
                                            <p:strVal val="#ppt_y"/>
                                          </p:val>
                                        </p:tav>
                                      </p:tavLst>
                                    </p:anim>
                                  </p:childTnLst>
                                </p:cTn>
                              </p:par>
                              <p:par>
                                <p:cTn id="53" presetID="8" presetClass="emph" presetSubtype="0" fill="hold" grpId="1"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2"/>
                                        </p:tgtEl>
                                        <p:attrNameLst>
                                          <p:attrName>r</p:attrName>
                                        </p:attrNameLst>
                                      </p:cBhvr>
                                    </p:animRot>
                                  </p:childTnLst>
                                </p:cTn>
                              </p:par>
                            </p:childTnLst>
                          </p:cTn>
                        </p:par>
                        <p:par>
                          <p:cTn id="69" fill="hold">
                            <p:stCondLst>
                              <p:cond delay="2000"/>
                            </p:stCondLst>
                            <p:childTnLst>
                              <p:par>
                                <p:cTn id="70" presetID="23" presetClass="exit" presetSubtype="544" fill="hold" grpId="2" nodeType="afterEffect">
                                  <p:stCondLst>
                                    <p:cond delay="0"/>
                                  </p:stCondLst>
                                  <p:childTnLst>
                                    <p:anim calcmode="lin" valueType="num">
                                      <p:cBhvr>
                                        <p:cTn id="71" dur="2000"/>
                                        <p:tgtEl>
                                          <p:spTgt spid="5"/>
                                        </p:tgtEl>
                                        <p:attrNameLst>
                                          <p:attrName>ppt_w</p:attrName>
                                        </p:attrNameLst>
                                      </p:cBhvr>
                                      <p:tavLst>
                                        <p:tav tm="0">
                                          <p:val>
                                            <p:strVal val="ppt_w"/>
                                          </p:val>
                                        </p:tav>
                                        <p:tav tm="100000">
                                          <p:val>
                                            <p:fltVal val="0"/>
                                          </p:val>
                                        </p:tav>
                                      </p:tavLst>
                                    </p:anim>
                                    <p:anim calcmode="lin" valueType="num">
                                      <p:cBhvr>
                                        <p:cTn id="72" dur="2000"/>
                                        <p:tgtEl>
                                          <p:spTgt spid="5"/>
                                        </p:tgtEl>
                                        <p:attrNameLst>
                                          <p:attrName>ppt_h</p:attrName>
                                        </p:attrNameLst>
                                      </p:cBhvr>
                                      <p:tavLst>
                                        <p:tav tm="0">
                                          <p:val>
                                            <p:strVal val="ppt_h"/>
                                          </p:val>
                                        </p:tav>
                                        <p:tav tm="100000">
                                          <p:val>
                                            <p:fltVal val="0"/>
                                          </p:val>
                                        </p:tav>
                                      </p:tavLst>
                                    </p:anim>
                                    <p:anim calcmode="lin" valueType="num">
                                      <p:cBhvr>
                                        <p:cTn id="73" dur="2000"/>
                                        <p:tgtEl>
                                          <p:spTgt spid="5"/>
                                        </p:tgtEl>
                                        <p:attrNameLst>
                                          <p:attrName>ppt_x</p:attrName>
                                        </p:attrNameLst>
                                      </p:cBhvr>
                                      <p:tavLst>
                                        <p:tav tm="0">
                                          <p:val>
                                            <p:strVal val="ppt_x"/>
                                          </p:val>
                                        </p:tav>
                                        <p:tav tm="100000">
                                          <p:val>
                                            <p:fltVal val="0.5"/>
                                          </p:val>
                                        </p:tav>
                                      </p:tavLst>
                                    </p:anim>
                                    <p:anim calcmode="lin" valueType="num">
                                      <p:cBhvr>
                                        <p:cTn id="74" dur="2000"/>
                                        <p:tgtEl>
                                          <p:spTgt spid="5"/>
                                        </p:tgtEl>
                                        <p:attrNameLst>
                                          <p:attrName>ppt_y</p:attrName>
                                        </p:attrNameLst>
                                      </p:cBhvr>
                                      <p:tavLst>
                                        <p:tav tm="0">
                                          <p:val>
                                            <p:strVal val="ppt_y"/>
                                          </p:val>
                                        </p:tav>
                                        <p:tav tm="100000">
                                          <p:val>
                                            <p:fltVal val="0.5"/>
                                          </p:val>
                                        </p:tav>
                                      </p:tavLst>
                                    </p:anim>
                                    <p:set>
                                      <p:cBhvr>
                                        <p:cTn id="75" dur="1" fill="hold">
                                          <p:stCondLst>
                                            <p:cond delay="1999"/>
                                          </p:stCondLst>
                                        </p:cTn>
                                        <p:tgtEl>
                                          <p:spTgt spid="5"/>
                                        </p:tgtEl>
                                        <p:attrNameLst>
                                          <p:attrName>style.visibility</p:attrName>
                                        </p:attrNameLst>
                                      </p:cBhvr>
                                      <p:to>
                                        <p:strVal val="hidden"/>
                                      </p:to>
                                    </p:set>
                                  </p:childTnLst>
                                </p:cTn>
                              </p:par>
                              <p:par>
                                <p:cTn id="76" presetID="23" presetClass="entr" presetSubtype="16"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p:val>
                                            <p:fltVal val="0"/>
                                          </p:val>
                                        </p:tav>
                                        <p:tav tm="100000">
                                          <p:val>
                                            <p:strVal val="#ppt_w"/>
                                          </p:val>
                                        </p:tav>
                                      </p:tavLst>
                                    </p:anim>
                                    <p:anim calcmode="lin" valueType="num">
                                      <p:cBhvr>
                                        <p:cTn id="79" dur="3000" fill="hold"/>
                                        <p:tgtEl>
                                          <p:spTgt spid="13"/>
                                        </p:tgtEl>
                                        <p:attrNameLst>
                                          <p:attrName>ppt_h</p:attrName>
                                        </p:attrNameLst>
                                      </p:cBhvr>
                                      <p:tavLst>
                                        <p:tav tm="0">
                                          <p:val>
                                            <p:fltVal val="0"/>
                                          </p:val>
                                        </p:tav>
                                        <p:tav tm="100000">
                                          <p:val>
                                            <p:strVal val="#ppt_h"/>
                                          </p:val>
                                        </p:tav>
                                      </p:tavLst>
                                    </p:anim>
                                  </p:childTnLst>
                                </p:cTn>
                              </p:par>
                              <p:par>
                                <p:cTn id="80" presetID="23" presetClass="exit" presetSubtype="544" fill="hold" grpId="2" nodeType="withEffect">
                                  <p:stCondLst>
                                    <p:cond delay="0"/>
                                  </p:stCondLst>
                                  <p:childTnLst>
                                    <p:anim calcmode="lin" valueType="num">
                                      <p:cBhvr>
                                        <p:cTn id="81" dur="2000"/>
                                        <p:tgtEl>
                                          <p:spTgt spid="6"/>
                                        </p:tgtEl>
                                        <p:attrNameLst>
                                          <p:attrName>ppt_w</p:attrName>
                                        </p:attrNameLst>
                                      </p:cBhvr>
                                      <p:tavLst>
                                        <p:tav tm="0">
                                          <p:val>
                                            <p:strVal val="ppt_w"/>
                                          </p:val>
                                        </p:tav>
                                        <p:tav tm="100000">
                                          <p:val>
                                            <p:fltVal val="0"/>
                                          </p:val>
                                        </p:tav>
                                      </p:tavLst>
                                    </p:anim>
                                    <p:anim calcmode="lin" valueType="num">
                                      <p:cBhvr>
                                        <p:cTn id="82" dur="2000"/>
                                        <p:tgtEl>
                                          <p:spTgt spid="6"/>
                                        </p:tgtEl>
                                        <p:attrNameLst>
                                          <p:attrName>ppt_h</p:attrName>
                                        </p:attrNameLst>
                                      </p:cBhvr>
                                      <p:tavLst>
                                        <p:tav tm="0">
                                          <p:val>
                                            <p:strVal val="ppt_h"/>
                                          </p:val>
                                        </p:tav>
                                        <p:tav tm="100000">
                                          <p:val>
                                            <p:fltVal val="0"/>
                                          </p:val>
                                        </p:tav>
                                      </p:tavLst>
                                    </p:anim>
                                    <p:anim calcmode="lin" valueType="num">
                                      <p:cBhvr>
                                        <p:cTn id="83" dur="2000"/>
                                        <p:tgtEl>
                                          <p:spTgt spid="6"/>
                                        </p:tgtEl>
                                        <p:attrNameLst>
                                          <p:attrName>ppt_x</p:attrName>
                                        </p:attrNameLst>
                                      </p:cBhvr>
                                      <p:tavLst>
                                        <p:tav tm="0">
                                          <p:val>
                                            <p:strVal val="ppt_x"/>
                                          </p:val>
                                        </p:tav>
                                        <p:tav tm="100000">
                                          <p:val>
                                            <p:fltVal val="0.5"/>
                                          </p:val>
                                        </p:tav>
                                      </p:tavLst>
                                    </p:anim>
                                    <p:anim calcmode="lin" valueType="num">
                                      <p:cBhvr>
                                        <p:cTn id="84" dur="2000"/>
                                        <p:tgtEl>
                                          <p:spTgt spid="6"/>
                                        </p:tgtEl>
                                        <p:attrNameLst>
                                          <p:attrName>ppt_y</p:attrName>
                                        </p:attrNameLst>
                                      </p:cBhvr>
                                      <p:tavLst>
                                        <p:tav tm="0">
                                          <p:val>
                                            <p:strVal val="ppt_y"/>
                                          </p:val>
                                        </p:tav>
                                        <p:tav tm="100000">
                                          <p:val>
                                            <p:fltVal val="0.5"/>
                                          </p:val>
                                        </p:tav>
                                      </p:tavLst>
                                    </p:anim>
                                    <p:set>
                                      <p:cBhvr>
                                        <p:cTn id="85" dur="1" fill="hold">
                                          <p:stCondLst>
                                            <p:cond delay="1999"/>
                                          </p:stCondLst>
                                        </p:cTn>
                                        <p:tgtEl>
                                          <p:spTgt spid="6"/>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7"/>
                                        </p:tgtEl>
                                        <p:attrNameLst>
                                          <p:attrName>ppt_w</p:attrName>
                                        </p:attrNameLst>
                                      </p:cBhvr>
                                      <p:tavLst>
                                        <p:tav tm="0">
                                          <p:val>
                                            <p:strVal val="ppt_w"/>
                                          </p:val>
                                        </p:tav>
                                        <p:tav tm="100000">
                                          <p:val>
                                            <p:fltVal val="0"/>
                                          </p:val>
                                        </p:tav>
                                      </p:tavLst>
                                    </p:anim>
                                    <p:anim calcmode="lin" valueType="num">
                                      <p:cBhvr>
                                        <p:cTn id="88" dur="2000"/>
                                        <p:tgtEl>
                                          <p:spTgt spid="7"/>
                                        </p:tgtEl>
                                        <p:attrNameLst>
                                          <p:attrName>ppt_h</p:attrName>
                                        </p:attrNameLst>
                                      </p:cBhvr>
                                      <p:tavLst>
                                        <p:tav tm="0">
                                          <p:val>
                                            <p:strVal val="ppt_h"/>
                                          </p:val>
                                        </p:tav>
                                        <p:tav tm="100000">
                                          <p:val>
                                            <p:fltVal val="0"/>
                                          </p:val>
                                        </p:tav>
                                      </p:tavLst>
                                    </p:anim>
                                    <p:anim calcmode="lin" valueType="num">
                                      <p:cBhvr>
                                        <p:cTn id="89" dur="2000"/>
                                        <p:tgtEl>
                                          <p:spTgt spid="7"/>
                                        </p:tgtEl>
                                        <p:attrNameLst>
                                          <p:attrName>ppt_x</p:attrName>
                                        </p:attrNameLst>
                                      </p:cBhvr>
                                      <p:tavLst>
                                        <p:tav tm="0">
                                          <p:val>
                                            <p:strVal val="ppt_x"/>
                                          </p:val>
                                        </p:tav>
                                        <p:tav tm="100000">
                                          <p:val>
                                            <p:fltVal val="0.5"/>
                                          </p:val>
                                        </p:tav>
                                      </p:tavLst>
                                    </p:anim>
                                    <p:anim calcmode="lin" valueType="num">
                                      <p:cBhvr>
                                        <p:cTn id="90" dur="2000"/>
                                        <p:tgtEl>
                                          <p:spTgt spid="7"/>
                                        </p:tgtEl>
                                        <p:attrNameLst>
                                          <p:attrName>ppt_y</p:attrName>
                                        </p:attrNameLst>
                                      </p:cBhvr>
                                      <p:tavLst>
                                        <p:tav tm="0">
                                          <p:val>
                                            <p:strVal val="ppt_y"/>
                                          </p:val>
                                        </p:tav>
                                        <p:tav tm="100000">
                                          <p:val>
                                            <p:fltVal val="0.5"/>
                                          </p:val>
                                        </p:tav>
                                      </p:tavLst>
                                    </p:anim>
                                    <p:set>
                                      <p:cBhvr>
                                        <p:cTn id="91" dur="1" fill="hold">
                                          <p:stCondLst>
                                            <p:cond delay="1999"/>
                                          </p:stCondLst>
                                        </p:cTn>
                                        <p:tgtEl>
                                          <p:spTgt spid="7"/>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8"/>
                                        </p:tgtEl>
                                        <p:attrNameLst>
                                          <p:attrName>ppt_w</p:attrName>
                                        </p:attrNameLst>
                                      </p:cBhvr>
                                      <p:tavLst>
                                        <p:tav tm="0">
                                          <p:val>
                                            <p:strVal val="ppt_w"/>
                                          </p:val>
                                        </p:tav>
                                        <p:tav tm="100000">
                                          <p:val>
                                            <p:fltVal val="0"/>
                                          </p:val>
                                        </p:tav>
                                      </p:tavLst>
                                    </p:anim>
                                    <p:anim calcmode="lin" valueType="num">
                                      <p:cBhvr>
                                        <p:cTn id="94" dur="2000"/>
                                        <p:tgtEl>
                                          <p:spTgt spid="8"/>
                                        </p:tgtEl>
                                        <p:attrNameLst>
                                          <p:attrName>ppt_h</p:attrName>
                                        </p:attrNameLst>
                                      </p:cBhvr>
                                      <p:tavLst>
                                        <p:tav tm="0">
                                          <p:val>
                                            <p:strVal val="ppt_h"/>
                                          </p:val>
                                        </p:tav>
                                        <p:tav tm="100000">
                                          <p:val>
                                            <p:fltVal val="0"/>
                                          </p:val>
                                        </p:tav>
                                      </p:tavLst>
                                    </p:anim>
                                    <p:anim calcmode="lin" valueType="num">
                                      <p:cBhvr>
                                        <p:cTn id="95" dur="2000"/>
                                        <p:tgtEl>
                                          <p:spTgt spid="8"/>
                                        </p:tgtEl>
                                        <p:attrNameLst>
                                          <p:attrName>ppt_x</p:attrName>
                                        </p:attrNameLst>
                                      </p:cBhvr>
                                      <p:tavLst>
                                        <p:tav tm="0">
                                          <p:val>
                                            <p:strVal val="ppt_x"/>
                                          </p:val>
                                        </p:tav>
                                        <p:tav tm="100000">
                                          <p:val>
                                            <p:fltVal val="0.5"/>
                                          </p:val>
                                        </p:tav>
                                      </p:tavLst>
                                    </p:anim>
                                    <p:anim calcmode="lin" valueType="num">
                                      <p:cBhvr>
                                        <p:cTn id="96" dur="2000"/>
                                        <p:tgtEl>
                                          <p:spTgt spid="8"/>
                                        </p:tgtEl>
                                        <p:attrNameLst>
                                          <p:attrName>ppt_y</p:attrName>
                                        </p:attrNameLst>
                                      </p:cBhvr>
                                      <p:tavLst>
                                        <p:tav tm="0">
                                          <p:val>
                                            <p:strVal val="ppt_y"/>
                                          </p:val>
                                        </p:tav>
                                        <p:tav tm="100000">
                                          <p:val>
                                            <p:fltVal val="0.5"/>
                                          </p:val>
                                        </p:tav>
                                      </p:tavLst>
                                    </p:anim>
                                    <p:set>
                                      <p:cBhvr>
                                        <p:cTn id="97" dur="1" fill="hold">
                                          <p:stCondLst>
                                            <p:cond delay="1999"/>
                                          </p:stCondLst>
                                        </p:cTn>
                                        <p:tgtEl>
                                          <p:spTgt spid="8"/>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9"/>
                                        </p:tgtEl>
                                        <p:attrNameLst>
                                          <p:attrName>ppt_w</p:attrName>
                                        </p:attrNameLst>
                                      </p:cBhvr>
                                      <p:tavLst>
                                        <p:tav tm="0">
                                          <p:val>
                                            <p:strVal val="ppt_w"/>
                                          </p:val>
                                        </p:tav>
                                        <p:tav tm="100000">
                                          <p:val>
                                            <p:fltVal val="0"/>
                                          </p:val>
                                        </p:tav>
                                      </p:tavLst>
                                    </p:anim>
                                    <p:anim calcmode="lin" valueType="num">
                                      <p:cBhvr>
                                        <p:cTn id="100" dur="2000"/>
                                        <p:tgtEl>
                                          <p:spTgt spid="9"/>
                                        </p:tgtEl>
                                        <p:attrNameLst>
                                          <p:attrName>ppt_h</p:attrName>
                                        </p:attrNameLst>
                                      </p:cBhvr>
                                      <p:tavLst>
                                        <p:tav tm="0">
                                          <p:val>
                                            <p:strVal val="ppt_h"/>
                                          </p:val>
                                        </p:tav>
                                        <p:tav tm="100000">
                                          <p:val>
                                            <p:fltVal val="0"/>
                                          </p:val>
                                        </p:tav>
                                      </p:tavLst>
                                    </p:anim>
                                    <p:anim calcmode="lin" valueType="num">
                                      <p:cBhvr>
                                        <p:cTn id="101" dur="2000"/>
                                        <p:tgtEl>
                                          <p:spTgt spid="9"/>
                                        </p:tgtEl>
                                        <p:attrNameLst>
                                          <p:attrName>ppt_x</p:attrName>
                                        </p:attrNameLst>
                                      </p:cBhvr>
                                      <p:tavLst>
                                        <p:tav tm="0">
                                          <p:val>
                                            <p:strVal val="ppt_x"/>
                                          </p:val>
                                        </p:tav>
                                        <p:tav tm="100000">
                                          <p:val>
                                            <p:fltVal val="0.5"/>
                                          </p:val>
                                        </p:tav>
                                      </p:tavLst>
                                    </p:anim>
                                    <p:anim calcmode="lin" valueType="num">
                                      <p:cBhvr>
                                        <p:cTn id="102" dur="2000"/>
                                        <p:tgtEl>
                                          <p:spTgt spid="9"/>
                                        </p:tgtEl>
                                        <p:attrNameLst>
                                          <p:attrName>ppt_y</p:attrName>
                                        </p:attrNameLst>
                                      </p:cBhvr>
                                      <p:tavLst>
                                        <p:tav tm="0">
                                          <p:val>
                                            <p:strVal val="ppt_y"/>
                                          </p:val>
                                        </p:tav>
                                        <p:tav tm="100000">
                                          <p:val>
                                            <p:fltVal val="0.5"/>
                                          </p:val>
                                        </p:tav>
                                      </p:tavLst>
                                    </p:anim>
                                    <p:set>
                                      <p:cBhvr>
                                        <p:cTn id="103" dur="1" fill="hold">
                                          <p:stCondLst>
                                            <p:cond delay="1999"/>
                                          </p:stCondLst>
                                        </p:cTn>
                                        <p:tgtEl>
                                          <p:spTgt spid="9"/>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10"/>
                                        </p:tgtEl>
                                        <p:attrNameLst>
                                          <p:attrName>ppt_w</p:attrName>
                                        </p:attrNameLst>
                                      </p:cBhvr>
                                      <p:tavLst>
                                        <p:tav tm="0">
                                          <p:val>
                                            <p:strVal val="ppt_w"/>
                                          </p:val>
                                        </p:tav>
                                        <p:tav tm="100000">
                                          <p:val>
                                            <p:fltVal val="0"/>
                                          </p:val>
                                        </p:tav>
                                      </p:tavLst>
                                    </p:anim>
                                    <p:anim calcmode="lin" valueType="num">
                                      <p:cBhvr>
                                        <p:cTn id="106" dur="2000"/>
                                        <p:tgtEl>
                                          <p:spTgt spid="10"/>
                                        </p:tgtEl>
                                        <p:attrNameLst>
                                          <p:attrName>ppt_h</p:attrName>
                                        </p:attrNameLst>
                                      </p:cBhvr>
                                      <p:tavLst>
                                        <p:tav tm="0">
                                          <p:val>
                                            <p:strVal val="ppt_h"/>
                                          </p:val>
                                        </p:tav>
                                        <p:tav tm="100000">
                                          <p:val>
                                            <p:fltVal val="0"/>
                                          </p:val>
                                        </p:tav>
                                      </p:tavLst>
                                    </p:anim>
                                    <p:anim calcmode="lin" valueType="num">
                                      <p:cBhvr>
                                        <p:cTn id="107" dur="2000"/>
                                        <p:tgtEl>
                                          <p:spTgt spid="10"/>
                                        </p:tgtEl>
                                        <p:attrNameLst>
                                          <p:attrName>ppt_x</p:attrName>
                                        </p:attrNameLst>
                                      </p:cBhvr>
                                      <p:tavLst>
                                        <p:tav tm="0">
                                          <p:val>
                                            <p:strVal val="ppt_x"/>
                                          </p:val>
                                        </p:tav>
                                        <p:tav tm="100000">
                                          <p:val>
                                            <p:fltVal val="0.5"/>
                                          </p:val>
                                        </p:tav>
                                      </p:tavLst>
                                    </p:anim>
                                    <p:anim calcmode="lin" valueType="num">
                                      <p:cBhvr>
                                        <p:cTn id="108" dur="2000"/>
                                        <p:tgtEl>
                                          <p:spTgt spid="10"/>
                                        </p:tgtEl>
                                        <p:attrNameLst>
                                          <p:attrName>ppt_y</p:attrName>
                                        </p:attrNameLst>
                                      </p:cBhvr>
                                      <p:tavLst>
                                        <p:tav tm="0">
                                          <p:val>
                                            <p:strVal val="ppt_y"/>
                                          </p:val>
                                        </p:tav>
                                        <p:tav tm="100000">
                                          <p:val>
                                            <p:fltVal val="0.5"/>
                                          </p:val>
                                        </p:tav>
                                      </p:tavLst>
                                    </p:anim>
                                    <p:set>
                                      <p:cBhvr>
                                        <p:cTn id="109" dur="1" fill="hold">
                                          <p:stCondLst>
                                            <p:cond delay="1999"/>
                                          </p:stCondLst>
                                        </p:cTn>
                                        <p:tgtEl>
                                          <p:spTgt spid="10"/>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11"/>
                                        </p:tgtEl>
                                        <p:attrNameLst>
                                          <p:attrName>ppt_w</p:attrName>
                                        </p:attrNameLst>
                                      </p:cBhvr>
                                      <p:tavLst>
                                        <p:tav tm="0">
                                          <p:val>
                                            <p:strVal val="ppt_w"/>
                                          </p:val>
                                        </p:tav>
                                        <p:tav tm="100000">
                                          <p:val>
                                            <p:fltVal val="0"/>
                                          </p:val>
                                        </p:tav>
                                      </p:tavLst>
                                    </p:anim>
                                    <p:anim calcmode="lin" valueType="num">
                                      <p:cBhvr>
                                        <p:cTn id="112" dur="2000"/>
                                        <p:tgtEl>
                                          <p:spTgt spid="11"/>
                                        </p:tgtEl>
                                        <p:attrNameLst>
                                          <p:attrName>ppt_h</p:attrName>
                                        </p:attrNameLst>
                                      </p:cBhvr>
                                      <p:tavLst>
                                        <p:tav tm="0">
                                          <p:val>
                                            <p:strVal val="ppt_h"/>
                                          </p:val>
                                        </p:tav>
                                        <p:tav tm="100000">
                                          <p:val>
                                            <p:fltVal val="0"/>
                                          </p:val>
                                        </p:tav>
                                      </p:tavLst>
                                    </p:anim>
                                    <p:anim calcmode="lin" valueType="num">
                                      <p:cBhvr>
                                        <p:cTn id="113" dur="2000"/>
                                        <p:tgtEl>
                                          <p:spTgt spid="11"/>
                                        </p:tgtEl>
                                        <p:attrNameLst>
                                          <p:attrName>ppt_x</p:attrName>
                                        </p:attrNameLst>
                                      </p:cBhvr>
                                      <p:tavLst>
                                        <p:tav tm="0">
                                          <p:val>
                                            <p:strVal val="ppt_x"/>
                                          </p:val>
                                        </p:tav>
                                        <p:tav tm="100000">
                                          <p:val>
                                            <p:fltVal val="0.5"/>
                                          </p:val>
                                        </p:tav>
                                      </p:tavLst>
                                    </p:anim>
                                    <p:anim calcmode="lin" valueType="num">
                                      <p:cBhvr>
                                        <p:cTn id="114" dur="2000"/>
                                        <p:tgtEl>
                                          <p:spTgt spid="11"/>
                                        </p:tgtEl>
                                        <p:attrNameLst>
                                          <p:attrName>ppt_y</p:attrName>
                                        </p:attrNameLst>
                                      </p:cBhvr>
                                      <p:tavLst>
                                        <p:tav tm="0">
                                          <p:val>
                                            <p:strVal val="ppt_y"/>
                                          </p:val>
                                        </p:tav>
                                        <p:tav tm="100000">
                                          <p:val>
                                            <p:fltVal val="0.5"/>
                                          </p:val>
                                        </p:tav>
                                      </p:tavLst>
                                    </p:anim>
                                    <p:set>
                                      <p:cBhvr>
                                        <p:cTn id="115" dur="1" fill="hold">
                                          <p:stCondLst>
                                            <p:cond delay="1999"/>
                                          </p:stCondLst>
                                        </p:cTn>
                                        <p:tgtEl>
                                          <p:spTgt spid="11"/>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12"/>
                                        </p:tgtEl>
                                        <p:attrNameLst>
                                          <p:attrName>ppt_w</p:attrName>
                                        </p:attrNameLst>
                                      </p:cBhvr>
                                      <p:tavLst>
                                        <p:tav tm="0">
                                          <p:val>
                                            <p:strVal val="ppt_w"/>
                                          </p:val>
                                        </p:tav>
                                        <p:tav tm="100000">
                                          <p:val>
                                            <p:fltVal val="0"/>
                                          </p:val>
                                        </p:tav>
                                      </p:tavLst>
                                    </p:anim>
                                    <p:anim calcmode="lin" valueType="num">
                                      <p:cBhvr>
                                        <p:cTn id="118" dur="2000"/>
                                        <p:tgtEl>
                                          <p:spTgt spid="12"/>
                                        </p:tgtEl>
                                        <p:attrNameLst>
                                          <p:attrName>ppt_h</p:attrName>
                                        </p:attrNameLst>
                                      </p:cBhvr>
                                      <p:tavLst>
                                        <p:tav tm="0">
                                          <p:val>
                                            <p:strVal val="ppt_h"/>
                                          </p:val>
                                        </p:tav>
                                        <p:tav tm="100000">
                                          <p:val>
                                            <p:fltVal val="0"/>
                                          </p:val>
                                        </p:tav>
                                      </p:tavLst>
                                    </p:anim>
                                    <p:anim calcmode="lin" valueType="num">
                                      <p:cBhvr>
                                        <p:cTn id="119" dur="2000"/>
                                        <p:tgtEl>
                                          <p:spTgt spid="12"/>
                                        </p:tgtEl>
                                        <p:attrNameLst>
                                          <p:attrName>ppt_x</p:attrName>
                                        </p:attrNameLst>
                                      </p:cBhvr>
                                      <p:tavLst>
                                        <p:tav tm="0">
                                          <p:val>
                                            <p:strVal val="ppt_x"/>
                                          </p:val>
                                        </p:tav>
                                        <p:tav tm="100000">
                                          <p:val>
                                            <p:fltVal val="0.5"/>
                                          </p:val>
                                        </p:tav>
                                      </p:tavLst>
                                    </p:anim>
                                    <p:anim calcmode="lin" valueType="num">
                                      <p:cBhvr>
                                        <p:cTn id="120" dur="2000"/>
                                        <p:tgtEl>
                                          <p:spTgt spid="12"/>
                                        </p:tgtEl>
                                        <p:attrNameLst>
                                          <p:attrName>ppt_y</p:attrName>
                                        </p:attrNameLst>
                                      </p:cBhvr>
                                      <p:tavLst>
                                        <p:tav tm="0">
                                          <p:val>
                                            <p:strVal val="ppt_y"/>
                                          </p:val>
                                        </p:tav>
                                        <p:tav tm="100000">
                                          <p:val>
                                            <p:fltVal val="0.5"/>
                                          </p:val>
                                        </p:tav>
                                      </p:tavLst>
                                    </p:anim>
                                    <p:set>
                                      <p:cBhvr>
                                        <p:cTn id="121" dur="1" fill="hold">
                                          <p:stCondLst>
                                            <p:cond delay="1999"/>
                                          </p:stCondLst>
                                        </p:cTn>
                                        <p:tgtEl>
                                          <p:spTgt spid="12"/>
                                        </p:tgtEl>
                                        <p:attrNameLst>
                                          <p:attrName>style.visibility</p:attrName>
                                        </p:attrNameLst>
                                      </p:cBhvr>
                                      <p:to>
                                        <p:strVal val="hidden"/>
                                      </p:to>
                                    </p:set>
                                  </p:childTnLst>
                                </p:cTn>
                              </p:par>
                              <p:par>
                                <p:cTn id="122" presetID="8" presetClass="emph" presetSubtype="0" fill="hold" grpId="3"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12"/>
                                        </p:tgtEl>
                                        <p:attrNameLst>
                                          <p:attrName>r</p:attrName>
                                        </p:attrNameLst>
                                      </p:cBhvr>
                                    </p:animRot>
                                  </p:childTnLst>
                                </p:cTn>
                              </p:par>
                              <p:par>
                                <p:cTn id="138" presetID="6" presetClass="entr" presetSubtype="16" fill="hold" nodeType="withEffect">
                                  <p:stCondLst>
                                    <p:cond delay="0"/>
                                  </p:stCondLst>
                                  <p:childTnLst>
                                    <p:set>
                                      <p:cBhvr>
                                        <p:cTn id="139" dur="1" fill="hold">
                                          <p:stCondLst>
                                            <p:cond delay="0"/>
                                          </p:stCondLst>
                                        </p:cTn>
                                        <p:tgtEl>
                                          <p:spTgt spid="13"/>
                                        </p:tgtEl>
                                        <p:attrNameLst>
                                          <p:attrName>style.visibility</p:attrName>
                                        </p:attrNameLst>
                                      </p:cBhvr>
                                      <p:to>
                                        <p:strVal val="visible"/>
                                      </p:to>
                                    </p:set>
                                    <p:animEffect transition="in" filter="circle(in)">
                                      <p:cBhvr>
                                        <p:cTn id="14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683568" y="548680"/>
            <a:ext cx="3628686" cy="1077218"/>
          </a:xfrm>
          <a:prstGeom prst="rect">
            <a:avLst/>
          </a:prstGeom>
        </p:spPr>
        <p:txBody>
          <a:bodyPr wrap="none">
            <a:spAutoFit/>
          </a:bodyPr>
          <a:lstStyle/>
          <a:p>
            <a:r>
              <a:rPr lang="es-ES" sz="3200" b="1" dirty="0" smtClean="0">
                <a:solidFill>
                  <a:srgbClr val="0000CC"/>
                </a:solidFill>
              </a:rPr>
              <a:t>Aceite de oliva para </a:t>
            </a:r>
          </a:p>
          <a:p>
            <a:r>
              <a:rPr lang="es-ES" sz="3200" b="1" dirty="0" smtClean="0">
                <a:solidFill>
                  <a:srgbClr val="0000CC"/>
                </a:solidFill>
              </a:rPr>
              <a:t>tratar un </a:t>
            </a:r>
            <a:r>
              <a:rPr lang="es-ES" sz="3200" b="1" dirty="0" err="1" smtClean="0">
                <a:solidFill>
                  <a:srgbClr val="0000CC"/>
                </a:solidFill>
              </a:rPr>
              <a:t>ezcema</a:t>
            </a:r>
            <a:r>
              <a:rPr lang="es-ES" b="1" dirty="0" smtClean="0">
                <a:solidFill>
                  <a:srgbClr val="0000CC"/>
                </a:solidFill>
              </a:rPr>
              <a:t> </a:t>
            </a:r>
            <a:endParaRPr lang="es-ES" b="1" dirty="0">
              <a:solidFill>
                <a:srgbClr val="0000CC"/>
              </a:solidFill>
            </a:endParaRPr>
          </a:p>
        </p:txBody>
      </p:sp>
      <p:sp>
        <p:nvSpPr>
          <p:cNvPr id="3" name="2 Rectángulo"/>
          <p:cNvSpPr/>
          <p:nvPr/>
        </p:nvSpPr>
        <p:spPr>
          <a:xfrm>
            <a:off x="2267744" y="2708920"/>
            <a:ext cx="5886400" cy="3416320"/>
          </a:xfrm>
          <a:prstGeom prst="rect">
            <a:avLst/>
          </a:prstGeom>
        </p:spPr>
        <p:txBody>
          <a:bodyPr wrap="square">
            <a:spAutoFit/>
          </a:bodyPr>
          <a:lstStyle/>
          <a:p>
            <a:r>
              <a:rPr lang="es-ES" sz="2400" i="1" dirty="0" smtClean="0">
                <a:solidFill>
                  <a:srgbClr val="0000CC"/>
                </a:solidFill>
              </a:rPr>
              <a:t>No son pocas las personas que sufren de eccema, una condición que no solo es molesta a nivel estético, sino que también resulta dolorosa. Una forma de tratar el eccema es </a:t>
            </a:r>
            <a:r>
              <a:rPr lang="es-ES" sz="2400" b="1" i="1" dirty="0" smtClean="0">
                <a:solidFill>
                  <a:srgbClr val="0000CC"/>
                </a:solidFill>
              </a:rPr>
              <a:t>aplicar aceite de oliva</a:t>
            </a:r>
            <a:r>
              <a:rPr lang="es-ES" sz="2400" i="1" dirty="0" smtClean="0">
                <a:solidFill>
                  <a:srgbClr val="0000CC"/>
                </a:solidFill>
              </a:rPr>
              <a:t> por sobre las zonas afectadas, algo que se debe hacer después de ducharse, así no solo hidratamos la piel, sino que también la sellamos para evitar que pierda humedad y se seque.</a:t>
            </a:r>
            <a:endParaRPr lang="es-ES" sz="2400" i="1" dirty="0">
              <a:solidFill>
                <a:srgbClr val="0000CC"/>
              </a:solidFill>
            </a:endParaRPr>
          </a:p>
        </p:txBody>
      </p:sp>
      <p:pic>
        <p:nvPicPr>
          <p:cNvPr id="4" name="Picture 2" descr="C:\Documents and Settings\Dell\Escritorio\Tu-abuela-tenia-razon-7-extranos-remedios-caseros-que-segun-los-cientificos-realmente-funcionan-5.jpg"/>
          <p:cNvPicPr>
            <a:picLocks noChangeAspect="1" noChangeArrowheads="1"/>
          </p:cNvPicPr>
          <p:nvPr/>
        </p:nvPicPr>
        <p:blipFill>
          <a:blip r:embed="rId3" cstate="print"/>
          <a:srcRect/>
          <a:stretch>
            <a:fillRect/>
          </a:stretch>
        </p:blipFill>
        <p:spPr bwMode="auto">
          <a:xfrm>
            <a:off x="6732240" y="404664"/>
            <a:ext cx="2039565" cy="2039565"/>
          </a:xfrm>
          <a:prstGeom prst="rect">
            <a:avLst/>
          </a:prstGeom>
          <a:noFill/>
          <a:effectLst>
            <a:softEdge rad="127000"/>
          </a:effectLst>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Aceite de oliva"/>
          <p:cNvPicPr>
            <a:picLocks noChangeAspect="1" noChangeArrowheads="1"/>
          </p:cNvPicPr>
          <p:nvPr/>
        </p:nvPicPr>
        <p:blipFill>
          <a:blip r:embed="rId2" cstate="print"/>
          <a:srcRect/>
          <a:stretch>
            <a:fillRect/>
          </a:stretch>
        </p:blipFill>
        <p:spPr bwMode="auto">
          <a:xfrm>
            <a:off x="-1" y="0"/>
            <a:ext cx="9296353" cy="6858000"/>
          </a:xfrm>
          <a:prstGeom prst="rect">
            <a:avLst/>
          </a:prstGeom>
          <a:noFill/>
        </p:spPr>
      </p:pic>
      <p:sp>
        <p:nvSpPr>
          <p:cNvPr id="4" name="3 Lágrima"/>
          <p:cNvSpPr/>
          <p:nvPr/>
        </p:nvSpPr>
        <p:spPr>
          <a:xfrm rot="2897278">
            <a:off x="1711356" y="2310281"/>
            <a:ext cx="1571636" cy="1653080"/>
          </a:xfrm>
          <a:prstGeom prst="teardrop">
            <a:avLst>
              <a:gd name="adj" fmla="val 146933"/>
            </a:avLst>
          </a:prstGeom>
          <a:solidFill>
            <a:srgbClr val="0000CC"/>
          </a:solidFill>
          <a:ln>
            <a:solidFill>
              <a:schemeClr val="accent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750727" y="4107661"/>
            <a:ext cx="1571636" cy="164307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98875">
            <a:off x="2104413" y="3998523"/>
            <a:ext cx="1725133" cy="1589557"/>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981171" y="4845195"/>
            <a:ext cx="1666902" cy="166811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6492418" y="2451881"/>
            <a:ext cx="1571636" cy="164307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453985" y="590938"/>
            <a:ext cx="1633456" cy="1659806"/>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4062686" y="97673"/>
            <a:ext cx="1571636" cy="1653080"/>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729202" y="723855"/>
            <a:ext cx="1571636" cy="1653080"/>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ppt_x</p:attrName>
                                        </p:attrNameLst>
                                      </p:cBhvr>
                                      <p:tavLst>
                                        <p:tav tm="0">
                                          <p:val>
                                            <p:fltVal val="0.5"/>
                                          </p:val>
                                        </p:tav>
                                        <p:tav tm="100000">
                                          <p:val>
                                            <p:strVal val="#ppt_x"/>
                                          </p:val>
                                        </p:tav>
                                      </p:tavLst>
                                    </p:anim>
                                    <p:anim calcmode="lin" valueType="num">
                                      <p:cBhvr>
                                        <p:cTn id="16" dur="2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 calcmode="lin" valueType="num">
                                      <p:cBhvr>
                                        <p:cTn id="21" dur="2000" fill="hold"/>
                                        <p:tgtEl>
                                          <p:spTgt spid="6"/>
                                        </p:tgtEl>
                                        <p:attrNameLst>
                                          <p:attrName>ppt_x</p:attrName>
                                        </p:attrNameLst>
                                      </p:cBhvr>
                                      <p:tavLst>
                                        <p:tav tm="0">
                                          <p:val>
                                            <p:fltVal val="0.5"/>
                                          </p:val>
                                        </p:tav>
                                        <p:tav tm="100000">
                                          <p:val>
                                            <p:strVal val="#ppt_x"/>
                                          </p:val>
                                        </p:tav>
                                      </p:tavLst>
                                    </p:anim>
                                    <p:anim calcmode="lin" valueType="num">
                                      <p:cBhvr>
                                        <p:cTn id="22" dur="2000" fill="hold"/>
                                        <p:tgtEl>
                                          <p:spTgt spid="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 calcmode="lin" valueType="num">
                                      <p:cBhvr>
                                        <p:cTn id="27" dur="2000" fill="hold"/>
                                        <p:tgtEl>
                                          <p:spTgt spid="7"/>
                                        </p:tgtEl>
                                        <p:attrNameLst>
                                          <p:attrName>ppt_x</p:attrName>
                                        </p:attrNameLst>
                                      </p:cBhvr>
                                      <p:tavLst>
                                        <p:tav tm="0">
                                          <p:val>
                                            <p:fltVal val="0.5"/>
                                          </p:val>
                                        </p:tav>
                                        <p:tav tm="100000">
                                          <p:val>
                                            <p:strVal val="#ppt_x"/>
                                          </p:val>
                                        </p:tav>
                                      </p:tavLst>
                                    </p:anim>
                                    <p:anim calcmode="lin" valueType="num">
                                      <p:cBhvr>
                                        <p:cTn id="28" dur="2000" fill="hold"/>
                                        <p:tgtEl>
                                          <p:spTgt spid="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anim calcmode="lin" valueType="num">
                                      <p:cBhvr>
                                        <p:cTn id="39" dur="2000" fill="hold"/>
                                        <p:tgtEl>
                                          <p:spTgt spid="9"/>
                                        </p:tgtEl>
                                        <p:attrNameLst>
                                          <p:attrName>ppt_x</p:attrName>
                                        </p:attrNameLst>
                                      </p:cBhvr>
                                      <p:tavLst>
                                        <p:tav tm="0">
                                          <p:val>
                                            <p:fltVal val="0.5"/>
                                          </p:val>
                                        </p:tav>
                                        <p:tav tm="100000">
                                          <p:val>
                                            <p:strVal val="#ppt_x"/>
                                          </p:val>
                                        </p:tav>
                                      </p:tavLst>
                                    </p:anim>
                                    <p:anim calcmode="lin" valueType="num">
                                      <p:cBhvr>
                                        <p:cTn id="40" dur="2000" fill="hold"/>
                                        <p:tgtEl>
                                          <p:spTgt spid="9"/>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anim calcmode="lin" valueType="num">
                                      <p:cBhvr>
                                        <p:cTn id="45" dur="2000" fill="hold"/>
                                        <p:tgtEl>
                                          <p:spTgt spid="10"/>
                                        </p:tgtEl>
                                        <p:attrNameLst>
                                          <p:attrName>ppt_x</p:attrName>
                                        </p:attrNameLst>
                                      </p:cBhvr>
                                      <p:tavLst>
                                        <p:tav tm="0">
                                          <p:val>
                                            <p:fltVal val="0.5"/>
                                          </p:val>
                                        </p:tav>
                                        <p:tav tm="100000">
                                          <p:val>
                                            <p:strVal val="#ppt_x"/>
                                          </p:val>
                                        </p:tav>
                                      </p:tavLst>
                                    </p:anim>
                                    <p:anim calcmode="lin" valueType="num">
                                      <p:cBhvr>
                                        <p:cTn id="46" dur="2000" fill="hold"/>
                                        <p:tgtEl>
                                          <p:spTgt spid="1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anim calcmode="lin" valueType="num">
                                      <p:cBhvr>
                                        <p:cTn id="51" dur="2000" fill="hold"/>
                                        <p:tgtEl>
                                          <p:spTgt spid="11"/>
                                        </p:tgtEl>
                                        <p:attrNameLst>
                                          <p:attrName>ppt_x</p:attrName>
                                        </p:attrNameLst>
                                      </p:cBhvr>
                                      <p:tavLst>
                                        <p:tav tm="0">
                                          <p:val>
                                            <p:fltVal val="0.5"/>
                                          </p:val>
                                        </p:tav>
                                        <p:tav tm="100000">
                                          <p:val>
                                            <p:strVal val="#ppt_x"/>
                                          </p:val>
                                        </p:tav>
                                      </p:tavLst>
                                    </p:anim>
                                    <p:anim calcmode="lin" valueType="num">
                                      <p:cBhvr>
                                        <p:cTn id="52" dur="2000" fill="hold"/>
                                        <p:tgtEl>
                                          <p:spTgt spid="11"/>
                                        </p:tgtEl>
                                        <p:attrNameLst>
                                          <p:attrName>ppt_y</p:attrName>
                                        </p:attrNameLst>
                                      </p:cBhvr>
                                      <p:tavLst>
                                        <p:tav tm="0">
                                          <p:val>
                                            <p:fltVal val="0.5"/>
                                          </p:val>
                                        </p:tav>
                                        <p:tav tm="100000">
                                          <p:val>
                                            <p:strVal val="#ppt_y"/>
                                          </p:val>
                                        </p:tav>
                                      </p:tavLst>
                                    </p:anim>
                                  </p:childTnLst>
                                </p:cTn>
                              </p:par>
                              <p:par>
                                <p:cTn id="53" presetID="8" presetClass="emph" presetSubtype="0" fill="hold" grpId="1"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childTnLst>
                          </p:cTn>
                        </p:par>
                        <p:par>
                          <p:cTn id="69" fill="hold">
                            <p:stCondLst>
                              <p:cond delay="2000"/>
                            </p:stCondLst>
                            <p:childTnLst>
                              <p:par>
                                <p:cTn id="70" presetID="23" presetClass="exit" presetSubtype="544" fill="hold" grpId="2" nodeType="afterEffect">
                                  <p:stCondLst>
                                    <p:cond delay="0"/>
                                  </p:stCondLst>
                                  <p:childTnLst>
                                    <p:anim calcmode="lin" valueType="num">
                                      <p:cBhvr>
                                        <p:cTn id="71" dur="2000"/>
                                        <p:tgtEl>
                                          <p:spTgt spid="4"/>
                                        </p:tgtEl>
                                        <p:attrNameLst>
                                          <p:attrName>ppt_w</p:attrName>
                                        </p:attrNameLst>
                                      </p:cBhvr>
                                      <p:tavLst>
                                        <p:tav tm="0">
                                          <p:val>
                                            <p:strVal val="ppt_w"/>
                                          </p:val>
                                        </p:tav>
                                        <p:tav tm="100000">
                                          <p:val>
                                            <p:fltVal val="0"/>
                                          </p:val>
                                        </p:tav>
                                      </p:tavLst>
                                    </p:anim>
                                    <p:anim calcmode="lin" valueType="num">
                                      <p:cBhvr>
                                        <p:cTn id="72" dur="2000"/>
                                        <p:tgtEl>
                                          <p:spTgt spid="4"/>
                                        </p:tgtEl>
                                        <p:attrNameLst>
                                          <p:attrName>ppt_h</p:attrName>
                                        </p:attrNameLst>
                                      </p:cBhvr>
                                      <p:tavLst>
                                        <p:tav tm="0">
                                          <p:val>
                                            <p:strVal val="ppt_h"/>
                                          </p:val>
                                        </p:tav>
                                        <p:tav tm="100000">
                                          <p:val>
                                            <p:fltVal val="0"/>
                                          </p:val>
                                        </p:tav>
                                      </p:tavLst>
                                    </p:anim>
                                    <p:anim calcmode="lin" valueType="num">
                                      <p:cBhvr>
                                        <p:cTn id="73" dur="2000"/>
                                        <p:tgtEl>
                                          <p:spTgt spid="4"/>
                                        </p:tgtEl>
                                        <p:attrNameLst>
                                          <p:attrName>ppt_x</p:attrName>
                                        </p:attrNameLst>
                                      </p:cBhvr>
                                      <p:tavLst>
                                        <p:tav tm="0">
                                          <p:val>
                                            <p:strVal val="ppt_x"/>
                                          </p:val>
                                        </p:tav>
                                        <p:tav tm="100000">
                                          <p:val>
                                            <p:fltVal val="0.5"/>
                                          </p:val>
                                        </p:tav>
                                      </p:tavLst>
                                    </p:anim>
                                    <p:anim calcmode="lin" valueType="num">
                                      <p:cBhvr>
                                        <p:cTn id="74" dur="2000"/>
                                        <p:tgtEl>
                                          <p:spTgt spid="4"/>
                                        </p:tgtEl>
                                        <p:attrNameLst>
                                          <p:attrName>ppt_y</p:attrName>
                                        </p:attrNameLst>
                                      </p:cBhvr>
                                      <p:tavLst>
                                        <p:tav tm="0">
                                          <p:val>
                                            <p:strVal val="ppt_y"/>
                                          </p:val>
                                        </p:tav>
                                        <p:tav tm="100000">
                                          <p:val>
                                            <p:fltVal val="0.5"/>
                                          </p:val>
                                        </p:tav>
                                      </p:tavLst>
                                    </p:anim>
                                    <p:set>
                                      <p:cBhvr>
                                        <p:cTn id="75" dur="1" fill="hold">
                                          <p:stCondLst>
                                            <p:cond delay="1999"/>
                                          </p:stCondLst>
                                        </p:cTn>
                                        <p:tgtEl>
                                          <p:spTgt spid="4"/>
                                        </p:tgtEl>
                                        <p:attrNameLst>
                                          <p:attrName>style.visibility</p:attrName>
                                        </p:attrNameLst>
                                      </p:cBhvr>
                                      <p:to>
                                        <p:strVal val="hidden"/>
                                      </p:to>
                                    </p:set>
                                  </p:childTnLst>
                                </p:cTn>
                              </p:par>
                              <p:par>
                                <p:cTn id="76" presetID="6" presetClass="entr" presetSubtype="3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circle(out)">
                                      <p:cBhvr>
                                        <p:cTn id="78" dur="2000"/>
                                        <p:tgtEl>
                                          <p:spTgt spid="12"/>
                                        </p:tgtEl>
                                      </p:cBhvr>
                                    </p:animEffect>
                                  </p:childTnLst>
                                </p:cTn>
                              </p:par>
                              <p:par>
                                <p:cTn id="79" presetID="23" presetClass="exit" presetSubtype="544" fill="hold" grpId="2" nodeType="withEffect">
                                  <p:stCondLst>
                                    <p:cond delay="0"/>
                                  </p:stCondLst>
                                  <p:childTnLst>
                                    <p:anim calcmode="lin" valueType="num">
                                      <p:cBhvr>
                                        <p:cTn id="80" dur="2000"/>
                                        <p:tgtEl>
                                          <p:spTgt spid="5"/>
                                        </p:tgtEl>
                                        <p:attrNameLst>
                                          <p:attrName>ppt_w</p:attrName>
                                        </p:attrNameLst>
                                      </p:cBhvr>
                                      <p:tavLst>
                                        <p:tav tm="0">
                                          <p:val>
                                            <p:strVal val="ppt_w"/>
                                          </p:val>
                                        </p:tav>
                                        <p:tav tm="100000">
                                          <p:val>
                                            <p:fltVal val="0"/>
                                          </p:val>
                                        </p:tav>
                                      </p:tavLst>
                                    </p:anim>
                                    <p:anim calcmode="lin" valueType="num">
                                      <p:cBhvr>
                                        <p:cTn id="81" dur="2000"/>
                                        <p:tgtEl>
                                          <p:spTgt spid="5"/>
                                        </p:tgtEl>
                                        <p:attrNameLst>
                                          <p:attrName>ppt_h</p:attrName>
                                        </p:attrNameLst>
                                      </p:cBhvr>
                                      <p:tavLst>
                                        <p:tav tm="0">
                                          <p:val>
                                            <p:strVal val="ppt_h"/>
                                          </p:val>
                                        </p:tav>
                                        <p:tav tm="100000">
                                          <p:val>
                                            <p:fltVal val="0"/>
                                          </p:val>
                                        </p:tav>
                                      </p:tavLst>
                                    </p:anim>
                                    <p:anim calcmode="lin" valueType="num">
                                      <p:cBhvr>
                                        <p:cTn id="82" dur="2000"/>
                                        <p:tgtEl>
                                          <p:spTgt spid="5"/>
                                        </p:tgtEl>
                                        <p:attrNameLst>
                                          <p:attrName>ppt_x</p:attrName>
                                        </p:attrNameLst>
                                      </p:cBhvr>
                                      <p:tavLst>
                                        <p:tav tm="0">
                                          <p:val>
                                            <p:strVal val="ppt_x"/>
                                          </p:val>
                                        </p:tav>
                                        <p:tav tm="100000">
                                          <p:val>
                                            <p:fltVal val="0.5"/>
                                          </p:val>
                                        </p:tav>
                                      </p:tavLst>
                                    </p:anim>
                                    <p:anim calcmode="lin" valueType="num">
                                      <p:cBhvr>
                                        <p:cTn id="83" dur="2000"/>
                                        <p:tgtEl>
                                          <p:spTgt spid="5"/>
                                        </p:tgtEl>
                                        <p:attrNameLst>
                                          <p:attrName>ppt_y</p:attrName>
                                        </p:attrNameLst>
                                      </p:cBhvr>
                                      <p:tavLst>
                                        <p:tav tm="0">
                                          <p:val>
                                            <p:strVal val="ppt_y"/>
                                          </p:val>
                                        </p:tav>
                                        <p:tav tm="100000">
                                          <p:val>
                                            <p:fltVal val="0.5"/>
                                          </p:val>
                                        </p:tav>
                                      </p:tavLst>
                                    </p:anim>
                                    <p:set>
                                      <p:cBhvr>
                                        <p:cTn id="84" dur="1" fill="hold">
                                          <p:stCondLst>
                                            <p:cond delay="1999"/>
                                          </p:stCondLst>
                                        </p:cTn>
                                        <p:tgtEl>
                                          <p:spTgt spid="5"/>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6"/>
                                        </p:tgtEl>
                                        <p:attrNameLst>
                                          <p:attrName>ppt_w</p:attrName>
                                        </p:attrNameLst>
                                      </p:cBhvr>
                                      <p:tavLst>
                                        <p:tav tm="0">
                                          <p:val>
                                            <p:strVal val="ppt_w"/>
                                          </p:val>
                                        </p:tav>
                                        <p:tav tm="100000">
                                          <p:val>
                                            <p:fltVal val="0"/>
                                          </p:val>
                                        </p:tav>
                                      </p:tavLst>
                                    </p:anim>
                                    <p:anim calcmode="lin" valueType="num">
                                      <p:cBhvr>
                                        <p:cTn id="87" dur="2000"/>
                                        <p:tgtEl>
                                          <p:spTgt spid="6"/>
                                        </p:tgtEl>
                                        <p:attrNameLst>
                                          <p:attrName>ppt_h</p:attrName>
                                        </p:attrNameLst>
                                      </p:cBhvr>
                                      <p:tavLst>
                                        <p:tav tm="0">
                                          <p:val>
                                            <p:strVal val="ppt_h"/>
                                          </p:val>
                                        </p:tav>
                                        <p:tav tm="100000">
                                          <p:val>
                                            <p:fltVal val="0"/>
                                          </p:val>
                                        </p:tav>
                                      </p:tavLst>
                                    </p:anim>
                                    <p:anim calcmode="lin" valueType="num">
                                      <p:cBhvr>
                                        <p:cTn id="88" dur="2000"/>
                                        <p:tgtEl>
                                          <p:spTgt spid="6"/>
                                        </p:tgtEl>
                                        <p:attrNameLst>
                                          <p:attrName>ppt_x</p:attrName>
                                        </p:attrNameLst>
                                      </p:cBhvr>
                                      <p:tavLst>
                                        <p:tav tm="0">
                                          <p:val>
                                            <p:strVal val="ppt_x"/>
                                          </p:val>
                                        </p:tav>
                                        <p:tav tm="100000">
                                          <p:val>
                                            <p:fltVal val="0.5"/>
                                          </p:val>
                                        </p:tav>
                                      </p:tavLst>
                                    </p:anim>
                                    <p:anim calcmode="lin" valueType="num">
                                      <p:cBhvr>
                                        <p:cTn id="89" dur="2000"/>
                                        <p:tgtEl>
                                          <p:spTgt spid="6"/>
                                        </p:tgtEl>
                                        <p:attrNameLst>
                                          <p:attrName>ppt_y</p:attrName>
                                        </p:attrNameLst>
                                      </p:cBhvr>
                                      <p:tavLst>
                                        <p:tav tm="0">
                                          <p:val>
                                            <p:strVal val="ppt_y"/>
                                          </p:val>
                                        </p:tav>
                                        <p:tav tm="100000">
                                          <p:val>
                                            <p:fltVal val="0.5"/>
                                          </p:val>
                                        </p:tav>
                                      </p:tavLst>
                                    </p:anim>
                                    <p:set>
                                      <p:cBhvr>
                                        <p:cTn id="90" dur="1" fill="hold">
                                          <p:stCondLst>
                                            <p:cond delay="1999"/>
                                          </p:stCondLst>
                                        </p:cTn>
                                        <p:tgtEl>
                                          <p:spTgt spid="6"/>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7"/>
                                        </p:tgtEl>
                                        <p:attrNameLst>
                                          <p:attrName>ppt_w</p:attrName>
                                        </p:attrNameLst>
                                      </p:cBhvr>
                                      <p:tavLst>
                                        <p:tav tm="0">
                                          <p:val>
                                            <p:strVal val="ppt_w"/>
                                          </p:val>
                                        </p:tav>
                                        <p:tav tm="100000">
                                          <p:val>
                                            <p:fltVal val="0"/>
                                          </p:val>
                                        </p:tav>
                                      </p:tavLst>
                                    </p:anim>
                                    <p:anim calcmode="lin" valueType="num">
                                      <p:cBhvr>
                                        <p:cTn id="93" dur="2000"/>
                                        <p:tgtEl>
                                          <p:spTgt spid="7"/>
                                        </p:tgtEl>
                                        <p:attrNameLst>
                                          <p:attrName>ppt_h</p:attrName>
                                        </p:attrNameLst>
                                      </p:cBhvr>
                                      <p:tavLst>
                                        <p:tav tm="0">
                                          <p:val>
                                            <p:strVal val="ppt_h"/>
                                          </p:val>
                                        </p:tav>
                                        <p:tav tm="100000">
                                          <p:val>
                                            <p:fltVal val="0"/>
                                          </p:val>
                                        </p:tav>
                                      </p:tavLst>
                                    </p:anim>
                                    <p:anim calcmode="lin" valueType="num">
                                      <p:cBhvr>
                                        <p:cTn id="94" dur="2000"/>
                                        <p:tgtEl>
                                          <p:spTgt spid="7"/>
                                        </p:tgtEl>
                                        <p:attrNameLst>
                                          <p:attrName>ppt_x</p:attrName>
                                        </p:attrNameLst>
                                      </p:cBhvr>
                                      <p:tavLst>
                                        <p:tav tm="0">
                                          <p:val>
                                            <p:strVal val="ppt_x"/>
                                          </p:val>
                                        </p:tav>
                                        <p:tav tm="100000">
                                          <p:val>
                                            <p:fltVal val="0.5"/>
                                          </p:val>
                                        </p:tav>
                                      </p:tavLst>
                                    </p:anim>
                                    <p:anim calcmode="lin" valueType="num">
                                      <p:cBhvr>
                                        <p:cTn id="95" dur="2000"/>
                                        <p:tgtEl>
                                          <p:spTgt spid="7"/>
                                        </p:tgtEl>
                                        <p:attrNameLst>
                                          <p:attrName>ppt_y</p:attrName>
                                        </p:attrNameLst>
                                      </p:cBhvr>
                                      <p:tavLst>
                                        <p:tav tm="0">
                                          <p:val>
                                            <p:strVal val="ppt_y"/>
                                          </p:val>
                                        </p:tav>
                                        <p:tav tm="100000">
                                          <p:val>
                                            <p:fltVal val="0.5"/>
                                          </p:val>
                                        </p:tav>
                                      </p:tavLst>
                                    </p:anim>
                                    <p:set>
                                      <p:cBhvr>
                                        <p:cTn id="96" dur="1" fill="hold">
                                          <p:stCondLst>
                                            <p:cond delay="1999"/>
                                          </p:stCondLst>
                                        </p:cTn>
                                        <p:tgtEl>
                                          <p:spTgt spid="7"/>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8"/>
                                        </p:tgtEl>
                                        <p:attrNameLst>
                                          <p:attrName>ppt_w</p:attrName>
                                        </p:attrNameLst>
                                      </p:cBhvr>
                                      <p:tavLst>
                                        <p:tav tm="0">
                                          <p:val>
                                            <p:strVal val="ppt_w"/>
                                          </p:val>
                                        </p:tav>
                                        <p:tav tm="100000">
                                          <p:val>
                                            <p:fltVal val="0"/>
                                          </p:val>
                                        </p:tav>
                                      </p:tavLst>
                                    </p:anim>
                                    <p:anim calcmode="lin" valueType="num">
                                      <p:cBhvr>
                                        <p:cTn id="99" dur="2000"/>
                                        <p:tgtEl>
                                          <p:spTgt spid="8"/>
                                        </p:tgtEl>
                                        <p:attrNameLst>
                                          <p:attrName>ppt_h</p:attrName>
                                        </p:attrNameLst>
                                      </p:cBhvr>
                                      <p:tavLst>
                                        <p:tav tm="0">
                                          <p:val>
                                            <p:strVal val="ppt_h"/>
                                          </p:val>
                                        </p:tav>
                                        <p:tav tm="100000">
                                          <p:val>
                                            <p:fltVal val="0"/>
                                          </p:val>
                                        </p:tav>
                                      </p:tavLst>
                                    </p:anim>
                                    <p:anim calcmode="lin" valueType="num">
                                      <p:cBhvr>
                                        <p:cTn id="100" dur="2000"/>
                                        <p:tgtEl>
                                          <p:spTgt spid="8"/>
                                        </p:tgtEl>
                                        <p:attrNameLst>
                                          <p:attrName>ppt_x</p:attrName>
                                        </p:attrNameLst>
                                      </p:cBhvr>
                                      <p:tavLst>
                                        <p:tav tm="0">
                                          <p:val>
                                            <p:strVal val="ppt_x"/>
                                          </p:val>
                                        </p:tav>
                                        <p:tav tm="100000">
                                          <p:val>
                                            <p:fltVal val="0.5"/>
                                          </p:val>
                                        </p:tav>
                                      </p:tavLst>
                                    </p:anim>
                                    <p:anim calcmode="lin" valueType="num">
                                      <p:cBhvr>
                                        <p:cTn id="101" dur="2000"/>
                                        <p:tgtEl>
                                          <p:spTgt spid="8"/>
                                        </p:tgtEl>
                                        <p:attrNameLst>
                                          <p:attrName>ppt_y</p:attrName>
                                        </p:attrNameLst>
                                      </p:cBhvr>
                                      <p:tavLst>
                                        <p:tav tm="0">
                                          <p:val>
                                            <p:strVal val="ppt_y"/>
                                          </p:val>
                                        </p:tav>
                                        <p:tav tm="100000">
                                          <p:val>
                                            <p:fltVal val="0.5"/>
                                          </p:val>
                                        </p:tav>
                                      </p:tavLst>
                                    </p:anim>
                                    <p:set>
                                      <p:cBhvr>
                                        <p:cTn id="102" dur="1" fill="hold">
                                          <p:stCondLst>
                                            <p:cond delay="1999"/>
                                          </p:stCondLst>
                                        </p:cTn>
                                        <p:tgtEl>
                                          <p:spTgt spid="8"/>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9"/>
                                        </p:tgtEl>
                                        <p:attrNameLst>
                                          <p:attrName>ppt_w</p:attrName>
                                        </p:attrNameLst>
                                      </p:cBhvr>
                                      <p:tavLst>
                                        <p:tav tm="0">
                                          <p:val>
                                            <p:strVal val="ppt_w"/>
                                          </p:val>
                                        </p:tav>
                                        <p:tav tm="100000">
                                          <p:val>
                                            <p:fltVal val="0"/>
                                          </p:val>
                                        </p:tav>
                                      </p:tavLst>
                                    </p:anim>
                                    <p:anim calcmode="lin" valueType="num">
                                      <p:cBhvr>
                                        <p:cTn id="105" dur="2000"/>
                                        <p:tgtEl>
                                          <p:spTgt spid="9"/>
                                        </p:tgtEl>
                                        <p:attrNameLst>
                                          <p:attrName>ppt_h</p:attrName>
                                        </p:attrNameLst>
                                      </p:cBhvr>
                                      <p:tavLst>
                                        <p:tav tm="0">
                                          <p:val>
                                            <p:strVal val="ppt_h"/>
                                          </p:val>
                                        </p:tav>
                                        <p:tav tm="100000">
                                          <p:val>
                                            <p:fltVal val="0"/>
                                          </p:val>
                                        </p:tav>
                                      </p:tavLst>
                                    </p:anim>
                                    <p:anim calcmode="lin" valueType="num">
                                      <p:cBhvr>
                                        <p:cTn id="106" dur="2000"/>
                                        <p:tgtEl>
                                          <p:spTgt spid="9"/>
                                        </p:tgtEl>
                                        <p:attrNameLst>
                                          <p:attrName>ppt_x</p:attrName>
                                        </p:attrNameLst>
                                      </p:cBhvr>
                                      <p:tavLst>
                                        <p:tav tm="0">
                                          <p:val>
                                            <p:strVal val="ppt_x"/>
                                          </p:val>
                                        </p:tav>
                                        <p:tav tm="100000">
                                          <p:val>
                                            <p:fltVal val="0.5"/>
                                          </p:val>
                                        </p:tav>
                                      </p:tavLst>
                                    </p:anim>
                                    <p:anim calcmode="lin" valueType="num">
                                      <p:cBhvr>
                                        <p:cTn id="107" dur="2000"/>
                                        <p:tgtEl>
                                          <p:spTgt spid="9"/>
                                        </p:tgtEl>
                                        <p:attrNameLst>
                                          <p:attrName>ppt_y</p:attrName>
                                        </p:attrNameLst>
                                      </p:cBhvr>
                                      <p:tavLst>
                                        <p:tav tm="0">
                                          <p:val>
                                            <p:strVal val="ppt_y"/>
                                          </p:val>
                                        </p:tav>
                                        <p:tav tm="100000">
                                          <p:val>
                                            <p:fltVal val="0.5"/>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anim calcmode="lin" valueType="num">
                                      <p:cBhvr>
                                        <p:cTn id="112" dur="2000"/>
                                        <p:tgtEl>
                                          <p:spTgt spid="10"/>
                                        </p:tgtEl>
                                        <p:attrNameLst>
                                          <p:attrName>ppt_x</p:attrName>
                                        </p:attrNameLst>
                                      </p:cBhvr>
                                      <p:tavLst>
                                        <p:tav tm="0">
                                          <p:val>
                                            <p:strVal val="ppt_x"/>
                                          </p:val>
                                        </p:tav>
                                        <p:tav tm="100000">
                                          <p:val>
                                            <p:fltVal val="0.5"/>
                                          </p:val>
                                        </p:tav>
                                      </p:tavLst>
                                    </p:anim>
                                    <p:anim calcmode="lin" valueType="num">
                                      <p:cBhvr>
                                        <p:cTn id="113" dur="2000"/>
                                        <p:tgtEl>
                                          <p:spTgt spid="10"/>
                                        </p:tgtEl>
                                        <p:attrNameLst>
                                          <p:attrName>ppt_y</p:attrName>
                                        </p:attrNameLst>
                                      </p:cBhvr>
                                      <p:tavLst>
                                        <p:tav tm="0">
                                          <p:val>
                                            <p:strVal val="ppt_y"/>
                                          </p:val>
                                        </p:tav>
                                        <p:tav tm="100000">
                                          <p:val>
                                            <p:fltVal val="0.5"/>
                                          </p:val>
                                        </p:tav>
                                      </p:tavLst>
                                    </p:anim>
                                    <p:set>
                                      <p:cBhvr>
                                        <p:cTn id="114" dur="1" fill="hold">
                                          <p:stCondLst>
                                            <p:cond delay="1999"/>
                                          </p:stCondLst>
                                        </p:cTn>
                                        <p:tgtEl>
                                          <p:spTgt spid="10"/>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1"/>
                                        </p:tgtEl>
                                        <p:attrNameLst>
                                          <p:attrName>ppt_w</p:attrName>
                                        </p:attrNameLst>
                                      </p:cBhvr>
                                      <p:tavLst>
                                        <p:tav tm="0">
                                          <p:val>
                                            <p:strVal val="ppt_w"/>
                                          </p:val>
                                        </p:tav>
                                        <p:tav tm="100000">
                                          <p:val>
                                            <p:fltVal val="0"/>
                                          </p:val>
                                        </p:tav>
                                      </p:tavLst>
                                    </p:anim>
                                    <p:anim calcmode="lin" valueType="num">
                                      <p:cBhvr>
                                        <p:cTn id="117" dur="2000"/>
                                        <p:tgtEl>
                                          <p:spTgt spid="11"/>
                                        </p:tgtEl>
                                        <p:attrNameLst>
                                          <p:attrName>ppt_h</p:attrName>
                                        </p:attrNameLst>
                                      </p:cBhvr>
                                      <p:tavLst>
                                        <p:tav tm="0">
                                          <p:val>
                                            <p:strVal val="ppt_h"/>
                                          </p:val>
                                        </p:tav>
                                        <p:tav tm="100000">
                                          <p:val>
                                            <p:fltVal val="0"/>
                                          </p:val>
                                        </p:tav>
                                      </p:tavLst>
                                    </p:anim>
                                    <p:anim calcmode="lin" valueType="num">
                                      <p:cBhvr>
                                        <p:cTn id="118" dur="2000"/>
                                        <p:tgtEl>
                                          <p:spTgt spid="11"/>
                                        </p:tgtEl>
                                        <p:attrNameLst>
                                          <p:attrName>ppt_x</p:attrName>
                                        </p:attrNameLst>
                                      </p:cBhvr>
                                      <p:tavLst>
                                        <p:tav tm="0">
                                          <p:val>
                                            <p:strVal val="ppt_x"/>
                                          </p:val>
                                        </p:tav>
                                        <p:tav tm="100000">
                                          <p:val>
                                            <p:fltVal val="0.5"/>
                                          </p:val>
                                        </p:tav>
                                      </p:tavLst>
                                    </p:anim>
                                    <p:anim calcmode="lin" valueType="num">
                                      <p:cBhvr>
                                        <p:cTn id="119" dur="2000"/>
                                        <p:tgtEl>
                                          <p:spTgt spid="11"/>
                                        </p:tgtEl>
                                        <p:attrNameLst>
                                          <p:attrName>ppt_y</p:attrName>
                                        </p:attrNameLst>
                                      </p:cBhvr>
                                      <p:tavLst>
                                        <p:tav tm="0">
                                          <p:val>
                                            <p:strVal val="ppt_y"/>
                                          </p:val>
                                        </p:tav>
                                        <p:tav tm="100000">
                                          <p:val>
                                            <p:fltVal val="0.5"/>
                                          </p:val>
                                        </p:tav>
                                      </p:tavLst>
                                    </p:anim>
                                    <p:set>
                                      <p:cBhvr>
                                        <p:cTn id="120" dur="1" fill="hold">
                                          <p:stCondLst>
                                            <p:cond delay="1999"/>
                                          </p:stCondLst>
                                        </p:cTn>
                                        <p:tgtEl>
                                          <p:spTgt spid="11"/>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683568" y="620688"/>
            <a:ext cx="3425874" cy="1077218"/>
          </a:xfrm>
          <a:prstGeom prst="rect">
            <a:avLst/>
          </a:prstGeom>
        </p:spPr>
        <p:txBody>
          <a:bodyPr wrap="none">
            <a:spAutoFit/>
          </a:bodyPr>
          <a:lstStyle/>
          <a:p>
            <a:r>
              <a:rPr lang="es-ES" sz="3200" b="1" dirty="0" smtClean="0">
                <a:solidFill>
                  <a:srgbClr val="0000CC"/>
                </a:solidFill>
              </a:rPr>
              <a:t>Aceitunas y limón </a:t>
            </a:r>
          </a:p>
          <a:p>
            <a:r>
              <a:rPr lang="es-ES" sz="3200" b="1" dirty="0" smtClean="0">
                <a:solidFill>
                  <a:srgbClr val="0000CC"/>
                </a:solidFill>
              </a:rPr>
              <a:t>para quitar mareos</a:t>
            </a:r>
            <a:endParaRPr lang="es-ES" sz="3200" b="1" dirty="0">
              <a:solidFill>
                <a:srgbClr val="0000CC"/>
              </a:solidFill>
            </a:endParaRPr>
          </a:p>
        </p:txBody>
      </p:sp>
      <p:sp>
        <p:nvSpPr>
          <p:cNvPr id="3" name="2 Rectángulo"/>
          <p:cNvSpPr/>
          <p:nvPr/>
        </p:nvSpPr>
        <p:spPr>
          <a:xfrm>
            <a:off x="2267744" y="2708920"/>
            <a:ext cx="5886400" cy="3046988"/>
          </a:xfrm>
          <a:prstGeom prst="rect">
            <a:avLst/>
          </a:prstGeom>
        </p:spPr>
        <p:txBody>
          <a:bodyPr wrap="square">
            <a:spAutoFit/>
          </a:bodyPr>
          <a:lstStyle/>
          <a:p>
            <a:r>
              <a:rPr lang="es-ES" sz="2400" i="1" dirty="0" smtClean="0">
                <a:solidFill>
                  <a:srgbClr val="0000CC"/>
                </a:solidFill>
              </a:rPr>
              <a:t>Si te mareas en el automóvil, tren, avión o botes, no es necesario que sufras o devuelvas tu contenido estomacal. La solución para </a:t>
            </a:r>
            <a:r>
              <a:rPr lang="es-ES" sz="2400" b="1" i="1" dirty="0" smtClean="0">
                <a:solidFill>
                  <a:srgbClr val="0000CC"/>
                </a:solidFill>
              </a:rPr>
              <a:t>detener el mareo o nauseas</a:t>
            </a:r>
            <a:r>
              <a:rPr lang="es-ES" sz="2400" i="1" dirty="0" smtClean="0">
                <a:solidFill>
                  <a:srgbClr val="0000CC"/>
                </a:solidFill>
              </a:rPr>
              <a:t> es comer aceitunas o chupar un limón cuando estás en una situación que las provoque. El efecto se da porque contienen tanino, una sustancia que sirve </a:t>
            </a:r>
            <a:r>
              <a:rPr lang="es-ES" sz="2400" b="1" i="1" dirty="0" smtClean="0">
                <a:solidFill>
                  <a:srgbClr val="0000CC"/>
                </a:solidFill>
              </a:rPr>
              <a:t>para detener las nauseas</a:t>
            </a:r>
            <a:r>
              <a:rPr lang="es-ES" sz="2400" i="1" dirty="0" smtClean="0">
                <a:solidFill>
                  <a:srgbClr val="0000CC"/>
                </a:solidFill>
              </a:rPr>
              <a:t>.</a:t>
            </a:r>
            <a:endParaRPr lang="es-ES" sz="2400" i="1" dirty="0">
              <a:solidFill>
                <a:srgbClr val="0000CC"/>
              </a:solidFill>
            </a:endParaRPr>
          </a:p>
        </p:txBody>
      </p:sp>
      <p:pic>
        <p:nvPicPr>
          <p:cNvPr id="4" name="Picture 2" descr="C:\Documents and Settings\Dell\Escritorio\Tu-abuela-tenia-razon-7-extranos-remedios-caseros-que-segun-los-cientificos-realmente-funcionan-6.jpg"/>
          <p:cNvPicPr>
            <a:picLocks noChangeAspect="1" noChangeArrowheads="1"/>
          </p:cNvPicPr>
          <p:nvPr/>
        </p:nvPicPr>
        <p:blipFill>
          <a:blip r:embed="rId3" cstate="print"/>
          <a:srcRect/>
          <a:stretch>
            <a:fillRect/>
          </a:stretch>
        </p:blipFill>
        <p:spPr bwMode="auto">
          <a:xfrm>
            <a:off x="6937996" y="404664"/>
            <a:ext cx="1800200" cy="1800200"/>
          </a:xfrm>
          <a:prstGeom prst="rect">
            <a:avLst/>
          </a:prstGeom>
          <a:noFill/>
          <a:effectLst>
            <a:softEdge rad="127000"/>
          </a:effectLst>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medciencia.com/wp-content/uploads/2012/08/aceituna_gordal-680x510.jpg"/>
          <p:cNvPicPr>
            <a:picLocks noChangeAspect="1" noChangeArrowheads="1"/>
          </p:cNvPicPr>
          <p:nvPr/>
        </p:nvPicPr>
        <p:blipFill>
          <a:blip r:embed="rId2" cstate="print"/>
          <a:srcRect/>
          <a:stretch>
            <a:fillRect/>
          </a:stretch>
        </p:blipFill>
        <p:spPr bwMode="auto">
          <a:xfrm>
            <a:off x="0" y="0"/>
            <a:ext cx="9144000" cy="6858001"/>
          </a:xfrm>
          <a:prstGeom prst="rect">
            <a:avLst/>
          </a:prstGeom>
          <a:noFill/>
        </p:spPr>
      </p:pic>
      <p:pic>
        <p:nvPicPr>
          <p:cNvPr id="8" name="Picture 2" descr="C:\Documents and Settings\Dell\Escritorio\Tu-abuela-tenia-razon-7-extranos-remedios-caseros-que-segun-los-cientificos-realmente-funcionan-6.jpg"/>
          <p:cNvPicPr>
            <a:picLocks noChangeAspect="1" noChangeArrowheads="1"/>
          </p:cNvPicPr>
          <p:nvPr/>
        </p:nvPicPr>
        <p:blipFill>
          <a:blip r:embed="rId3" cstate="print"/>
          <a:srcRect t="13549" b="16029"/>
          <a:stretch>
            <a:fillRect/>
          </a:stretch>
        </p:blipFill>
        <p:spPr bwMode="auto">
          <a:xfrm>
            <a:off x="4031432" y="3068960"/>
            <a:ext cx="5112568" cy="3600400"/>
          </a:xfrm>
          <a:prstGeom prst="rect">
            <a:avLst/>
          </a:prstGeom>
          <a:noFill/>
          <a:effectLst>
            <a:softEdge rad="635000"/>
          </a:effectLst>
        </p:spPr>
      </p:pic>
      <p:pic>
        <p:nvPicPr>
          <p:cNvPr id="7" name="Picture 2" descr="C:\Documents and Settings\Dell\Escritorio\Tu-abuela-tenia-razon-7-extranos-remedios-caseros-que-segun-los-cientificos-realmente-funcionan-6.jpg"/>
          <p:cNvPicPr>
            <a:picLocks noChangeAspect="1" noChangeArrowheads="1"/>
          </p:cNvPicPr>
          <p:nvPr/>
        </p:nvPicPr>
        <p:blipFill>
          <a:blip r:embed="rId3" cstate="print"/>
          <a:srcRect t="13549" b="16029"/>
          <a:stretch>
            <a:fillRect/>
          </a:stretch>
        </p:blipFill>
        <p:spPr bwMode="auto">
          <a:xfrm>
            <a:off x="-244152" y="152400"/>
            <a:ext cx="5112568" cy="3600400"/>
          </a:xfrm>
          <a:prstGeom prst="rect">
            <a:avLst/>
          </a:prstGeom>
          <a:noFill/>
          <a:effectLst>
            <a:softEdge rad="635000"/>
          </a:effectLst>
        </p:spPr>
      </p:pic>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5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ppt_w*0.7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animEffect transition="in" filter="fade">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683568" y="404664"/>
            <a:ext cx="4572000" cy="1569660"/>
          </a:xfrm>
          <a:prstGeom prst="rect">
            <a:avLst/>
          </a:prstGeom>
        </p:spPr>
        <p:txBody>
          <a:bodyPr>
            <a:spAutoFit/>
          </a:bodyPr>
          <a:lstStyle/>
          <a:p>
            <a:endParaRPr lang="es-ES" sz="3200" b="1" dirty="0" smtClean="0">
              <a:solidFill>
                <a:srgbClr val="0000CC"/>
              </a:solidFill>
            </a:endParaRPr>
          </a:p>
          <a:p>
            <a:r>
              <a:rPr lang="es-ES" sz="3200" b="1" dirty="0" smtClean="0">
                <a:solidFill>
                  <a:srgbClr val="0000CC"/>
                </a:solidFill>
              </a:rPr>
              <a:t>Bebidas para tratar infecciones urinarias</a:t>
            </a:r>
            <a:endParaRPr lang="es-ES" sz="3200" b="1" dirty="0">
              <a:solidFill>
                <a:srgbClr val="0000CC"/>
              </a:solidFill>
            </a:endParaRPr>
          </a:p>
        </p:txBody>
      </p:sp>
      <p:sp>
        <p:nvSpPr>
          <p:cNvPr id="3" name="2 Rectángulo"/>
          <p:cNvSpPr/>
          <p:nvPr/>
        </p:nvSpPr>
        <p:spPr>
          <a:xfrm>
            <a:off x="2267744" y="2636912"/>
            <a:ext cx="5886400" cy="3416320"/>
          </a:xfrm>
          <a:prstGeom prst="rect">
            <a:avLst/>
          </a:prstGeom>
        </p:spPr>
        <p:txBody>
          <a:bodyPr wrap="square">
            <a:spAutoFit/>
          </a:bodyPr>
          <a:lstStyle/>
          <a:p>
            <a:r>
              <a:rPr lang="es-ES" sz="2400" i="1" dirty="0" smtClean="0">
                <a:solidFill>
                  <a:srgbClr val="0000CC"/>
                </a:solidFill>
              </a:rPr>
              <a:t>Hay gente que es propensa a sufrir de </a:t>
            </a:r>
            <a:r>
              <a:rPr lang="es-ES" sz="2400" b="1" i="1" dirty="0" smtClean="0">
                <a:solidFill>
                  <a:srgbClr val="0000CC"/>
                </a:solidFill>
              </a:rPr>
              <a:t>infecciones urinarias</a:t>
            </a:r>
            <a:r>
              <a:rPr lang="es-ES" sz="2400" i="1" dirty="0" smtClean="0">
                <a:solidFill>
                  <a:srgbClr val="0000CC"/>
                </a:solidFill>
              </a:rPr>
              <a:t>, y si tienes una, hay dos cosas que te pueden ayudar. Consume </a:t>
            </a:r>
            <a:r>
              <a:rPr lang="es-ES" sz="2400" b="1" i="1" dirty="0" smtClean="0">
                <a:solidFill>
                  <a:srgbClr val="0000CC"/>
                </a:solidFill>
              </a:rPr>
              <a:t>jugo de arándanos</a:t>
            </a:r>
            <a:r>
              <a:rPr lang="es-ES" sz="2400" i="1" dirty="0" smtClean="0">
                <a:solidFill>
                  <a:srgbClr val="0000CC"/>
                </a:solidFill>
              </a:rPr>
              <a:t> o bebe un vaso de agua con una cucharadita de </a:t>
            </a:r>
            <a:r>
              <a:rPr lang="es-ES" sz="2400" b="1" i="1" dirty="0" smtClean="0">
                <a:solidFill>
                  <a:srgbClr val="0000CC"/>
                </a:solidFill>
              </a:rPr>
              <a:t>soda de hornear</a:t>
            </a:r>
            <a:r>
              <a:rPr lang="es-ES" sz="2400" i="1" dirty="0" smtClean="0">
                <a:solidFill>
                  <a:srgbClr val="0000CC"/>
                </a:solidFill>
              </a:rPr>
              <a:t>. Ambos líquidos son capaces de atacar las bacterias que provocan la infección, creando además un nivel de PH en que estas no pueden sobrevivir.</a:t>
            </a:r>
            <a:endParaRPr lang="es-ES" sz="2400" i="1" dirty="0">
              <a:solidFill>
                <a:srgbClr val="0000CC"/>
              </a:solidFill>
            </a:endParaRPr>
          </a:p>
        </p:txBody>
      </p:sp>
      <p:pic>
        <p:nvPicPr>
          <p:cNvPr id="4" name="Picture 2" descr="C:\Documents and Settings\Dell\Escritorio\Tu-abuela-tenia-razon-7-extranos-remedios-caseros-que-segun-los-cientificos-realmente-funcionan-7.jpg"/>
          <p:cNvPicPr>
            <a:picLocks noChangeAspect="1" noChangeArrowheads="1"/>
          </p:cNvPicPr>
          <p:nvPr/>
        </p:nvPicPr>
        <p:blipFill>
          <a:blip r:embed="rId3" cstate="print"/>
          <a:srcRect/>
          <a:stretch>
            <a:fillRect/>
          </a:stretch>
        </p:blipFill>
        <p:spPr bwMode="auto">
          <a:xfrm>
            <a:off x="6300192" y="476672"/>
            <a:ext cx="2348136" cy="1761102"/>
          </a:xfrm>
          <a:prstGeom prst="rect">
            <a:avLst/>
          </a:prstGeom>
          <a:noFill/>
          <a:effectLst>
            <a:softEdge rad="127000"/>
          </a:effectLst>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Tu-abuela-tenia-razon-7-extranos-remedios-caseros-que-segun-los-cientificos-realmente-funcionan-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ectángulo"/>
          <p:cNvSpPr/>
          <p:nvPr/>
        </p:nvSpPr>
        <p:spPr>
          <a:xfrm>
            <a:off x="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57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714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2571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3429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286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143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000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6858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7715250" y="0"/>
            <a:ext cx="642938"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8501063" y="0"/>
            <a:ext cx="642937"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2051720" y="2348880"/>
            <a:ext cx="6336704" cy="3785652"/>
          </a:xfrm>
          <a:prstGeom prst="rect">
            <a:avLst/>
          </a:prstGeom>
        </p:spPr>
        <p:txBody>
          <a:bodyPr wrap="square">
            <a:spAutoFit/>
          </a:bodyPr>
          <a:lstStyle/>
          <a:p>
            <a:endParaRPr lang="es-ES" sz="2400" b="1" i="1" dirty="0" smtClean="0"/>
          </a:p>
          <a:p>
            <a:endParaRPr lang="es-ES" sz="2400" b="1" i="1" dirty="0" smtClean="0">
              <a:solidFill>
                <a:srgbClr val="0000CC"/>
              </a:solidFill>
            </a:endParaRPr>
          </a:p>
          <a:p>
            <a:endParaRPr lang="es-ES" sz="2400" b="1" i="1" dirty="0" smtClean="0">
              <a:solidFill>
                <a:srgbClr val="0000CC"/>
              </a:solidFill>
            </a:endParaRPr>
          </a:p>
          <a:p>
            <a:r>
              <a:rPr lang="es-ES" sz="2400" b="1" i="1" dirty="0" smtClean="0">
                <a:solidFill>
                  <a:srgbClr val="0000CC"/>
                </a:solidFill>
              </a:rPr>
              <a:t>El tejido en el techo de la boca tiene pocos milímetros de espesor, por lo que es muy sensible a los alimentos calientes. Si no esperaste que tu comida se enfriara y te quemaste esta zona, alivia el dolor con una cucharada de helado o un poco de yogurt congelado.</a:t>
            </a:r>
            <a:endParaRPr lang="es-ES" sz="2400" b="1" i="1" dirty="0">
              <a:solidFill>
                <a:srgbClr val="0000CC"/>
              </a:solidFill>
            </a:endParaRPr>
          </a:p>
        </p:txBody>
      </p:sp>
      <p:sp>
        <p:nvSpPr>
          <p:cNvPr id="3" name="2 Rectángulo"/>
          <p:cNvSpPr/>
          <p:nvPr/>
        </p:nvSpPr>
        <p:spPr>
          <a:xfrm>
            <a:off x="395536" y="548680"/>
            <a:ext cx="4629794" cy="1200329"/>
          </a:xfrm>
          <a:prstGeom prst="rect">
            <a:avLst/>
          </a:prstGeom>
        </p:spPr>
        <p:txBody>
          <a:bodyPr wrap="none">
            <a:spAutoFit/>
          </a:bodyPr>
          <a:lstStyle/>
          <a:p>
            <a:r>
              <a:rPr lang="es-ES" sz="3600" b="1" dirty="0" smtClean="0">
                <a:solidFill>
                  <a:srgbClr val="0000CC"/>
                </a:solidFill>
              </a:rPr>
              <a:t>Helados para las </a:t>
            </a:r>
          </a:p>
          <a:p>
            <a:r>
              <a:rPr lang="es-ES" sz="3600" b="1" dirty="0" smtClean="0">
                <a:solidFill>
                  <a:srgbClr val="0000CC"/>
                </a:solidFill>
              </a:rPr>
              <a:t>quemaduras en la boca</a:t>
            </a:r>
          </a:p>
        </p:txBody>
      </p:sp>
      <p:pic>
        <p:nvPicPr>
          <p:cNvPr id="4" name="Picture 1" descr="C:\Documents and Settings\Dell\Escritorio\imagenes%20de%20helados%208.jpg"/>
          <p:cNvPicPr>
            <a:picLocks noChangeAspect="1" noChangeArrowheads="1"/>
          </p:cNvPicPr>
          <p:nvPr/>
        </p:nvPicPr>
        <p:blipFill>
          <a:blip r:embed="rId3" cstate="print"/>
          <a:srcRect/>
          <a:stretch>
            <a:fillRect/>
          </a:stretch>
        </p:blipFill>
        <p:spPr bwMode="auto">
          <a:xfrm>
            <a:off x="6156176" y="404664"/>
            <a:ext cx="2619401" cy="2065943"/>
          </a:xfrm>
          <a:prstGeom prst="rect">
            <a:avLst/>
          </a:prstGeom>
          <a:noFill/>
          <a:effectLst>
            <a:softEdge rad="317500"/>
          </a:effectLst>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 descr="C:\Documents and Settings\Dell\Escritorio\imagenes%20de%20helados%208.jpg"/>
          <p:cNvPicPr>
            <a:picLocks noChangeAspect="1" noChangeArrowheads="1"/>
          </p:cNvPicPr>
          <p:nvPr/>
        </p:nvPicPr>
        <p:blipFill>
          <a:blip r:embed="rId3" cstate="print"/>
          <a:srcRect/>
          <a:stretch>
            <a:fillRect/>
          </a:stretch>
        </p:blipFill>
        <p:spPr bwMode="auto">
          <a:xfrm>
            <a:off x="-1" y="0"/>
            <a:ext cx="9134911" cy="6858000"/>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86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12000">
    <p:sndAc>
      <p:stSnd>
        <p:snd r:embed="rId2" name="PEQUEÑA FL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131840" y="2780928"/>
            <a:ext cx="4572000" cy="3046988"/>
          </a:xfrm>
          <a:prstGeom prst="rect">
            <a:avLst/>
          </a:prstGeom>
        </p:spPr>
        <p:txBody>
          <a:bodyPr>
            <a:spAutoFit/>
          </a:bodyPr>
          <a:lstStyle/>
          <a:p>
            <a:r>
              <a:rPr lang="es-ES" sz="2400" b="1" i="1" dirty="0" smtClean="0">
                <a:solidFill>
                  <a:srgbClr val="0000CC"/>
                </a:solidFill>
              </a:rPr>
              <a:t>Los frutos y hortalizas crujientes tienen una acción de limpieza natural que funciona en el esmalte de los dientes para eliminar las manchas. En particular, las manzanas tienen un ácido málico suave que también ayuda a disolver las manchas</a:t>
            </a:r>
            <a:r>
              <a:rPr lang="es-ES" sz="2400" b="1" i="1" dirty="0" smtClean="0"/>
              <a:t>.</a:t>
            </a:r>
            <a:endParaRPr lang="es-ES" sz="2400" b="1" i="1" dirty="0"/>
          </a:p>
        </p:txBody>
      </p:sp>
      <p:sp>
        <p:nvSpPr>
          <p:cNvPr id="3" name="2 Rectángulo"/>
          <p:cNvSpPr/>
          <p:nvPr/>
        </p:nvSpPr>
        <p:spPr>
          <a:xfrm>
            <a:off x="251520" y="620688"/>
            <a:ext cx="4053354" cy="1200329"/>
          </a:xfrm>
          <a:prstGeom prst="rect">
            <a:avLst/>
          </a:prstGeom>
        </p:spPr>
        <p:txBody>
          <a:bodyPr wrap="none">
            <a:spAutoFit/>
          </a:bodyPr>
          <a:lstStyle/>
          <a:p>
            <a:r>
              <a:rPr lang="es-ES" sz="3600" b="1" dirty="0" smtClean="0">
                <a:solidFill>
                  <a:srgbClr val="0000CC"/>
                </a:solidFill>
              </a:rPr>
              <a:t>Manzanas para los </a:t>
            </a:r>
          </a:p>
          <a:p>
            <a:r>
              <a:rPr lang="es-ES" sz="3600" b="1" dirty="0" smtClean="0">
                <a:solidFill>
                  <a:srgbClr val="0000CC"/>
                </a:solidFill>
              </a:rPr>
              <a:t>dientes más blancos</a:t>
            </a:r>
          </a:p>
        </p:txBody>
      </p:sp>
      <p:pic>
        <p:nvPicPr>
          <p:cNvPr id="39938" name="Picture 2" descr="https://encrypted-tbn0.gstatic.com/images?q=tbn:ANd9GcSbMlTG4jQU5XbIdN3VcxRVixwV4bFuJYifPfg6uCgAhK3dqQtchMItHvA"/>
          <p:cNvPicPr>
            <a:picLocks noChangeAspect="1" noChangeArrowheads="1"/>
          </p:cNvPicPr>
          <p:nvPr/>
        </p:nvPicPr>
        <p:blipFill>
          <a:blip r:embed="rId3" cstate="print"/>
          <a:srcRect/>
          <a:stretch>
            <a:fillRect/>
          </a:stretch>
        </p:blipFill>
        <p:spPr bwMode="auto">
          <a:xfrm rot="5400000">
            <a:off x="6840252" y="-135396"/>
            <a:ext cx="1584176" cy="2376264"/>
          </a:xfrm>
          <a:prstGeom prst="rect">
            <a:avLst/>
          </a:prstGeom>
          <a:noFill/>
          <a:effectLst>
            <a:softEdge rad="127000"/>
          </a:effectLst>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Evitá que las manzanas se oxiden. Foto: laguiadelasvitaminas.com."/>
          <p:cNvPicPr>
            <a:picLocks noChangeAspect="1" noChangeArrowheads="1"/>
          </p:cNvPicPr>
          <p:nvPr/>
        </p:nvPicPr>
        <p:blipFill>
          <a:blip r:embed="rId2" cstate="print"/>
          <a:srcRect t="4851" b="10100"/>
          <a:stretch>
            <a:fillRect/>
          </a:stretch>
        </p:blipFill>
        <p:spPr bwMode="auto">
          <a:xfrm>
            <a:off x="0" y="0"/>
            <a:ext cx="9144000" cy="7029400"/>
          </a:xfrm>
          <a:prstGeom prst="rect">
            <a:avLst/>
          </a:prstGeom>
          <a:noFill/>
        </p:spPr>
      </p:pic>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0" fill="hold"/>
                                        <p:tgtEl>
                                          <p:spTgt spid="9"/>
                                        </p:tgtEl>
                                        <p:attrNameLst>
                                          <p:attrName>ppt_w</p:attrName>
                                        </p:attrNameLst>
                                      </p:cBhvr>
                                      <p:tavLst>
                                        <p:tav tm="0">
                                          <p:val>
                                            <p:fltVal val="0"/>
                                          </p:val>
                                        </p:tav>
                                        <p:tav tm="100000">
                                          <p:val>
                                            <p:strVal val="#ppt_w"/>
                                          </p:val>
                                        </p:tav>
                                      </p:tavLst>
                                    </p:anim>
                                    <p:anim calcmode="lin" valueType="num">
                                      <p:cBhvr>
                                        <p:cTn id="16" dur="5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419872" y="3284984"/>
            <a:ext cx="4572000" cy="2677656"/>
          </a:xfrm>
          <a:prstGeom prst="rect">
            <a:avLst/>
          </a:prstGeom>
        </p:spPr>
        <p:txBody>
          <a:bodyPr>
            <a:spAutoFit/>
          </a:bodyPr>
          <a:lstStyle/>
          <a:p>
            <a:r>
              <a:rPr lang="es-ES" sz="2400" b="1" i="1" dirty="0" smtClean="0">
                <a:solidFill>
                  <a:srgbClr val="0000CC"/>
                </a:solidFill>
              </a:rPr>
              <a:t>Quítate los zapatos y pisa con cada pie una pelota de tenis, golf o una lata de sopa durante un minuto o dos. </a:t>
            </a:r>
          </a:p>
          <a:p>
            <a:r>
              <a:rPr lang="es-ES" sz="2400" b="1" i="1" dirty="0" smtClean="0">
                <a:solidFill>
                  <a:srgbClr val="0000CC"/>
                </a:solidFill>
              </a:rPr>
              <a:t>Para refrescar los pies palpitantes, </a:t>
            </a:r>
            <a:r>
              <a:rPr lang="es-ES" sz="2400" b="1" i="1" dirty="0" err="1" smtClean="0">
                <a:solidFill>
                  <a:srgbClr val="0000CC"/>
                </a:solidFill>
              </a:rPr>
              <a:t>házlos</a:t>
            </a:r>
            <a:r>
              <a:rPr lang="es-ES" sz="2400" b="1" i="1" dirty="0" smtClean="0">
                <a:solidFill>
                  <a:srgbClr val="0000CC"/>
                </a:solidFill>
              </a:rPr>
              <a:t> rodar sobre una botella de agua congelada.</a:t>
            </a:r>
            <a:endParaRPr lang="es-ES" sz="2400" b="1" i="1" dirty="0">
              <a:solidFill>
                <a:srgbClr val="0000CC"/>
              </a:solidFill>
            </a:endParaRPr>
          </a:p>
        </p:txBody>
      </p:sp>
      <p:sp>
        <p:nvSpPr>
          <p:cNvPr id="3" name="2 Rectángulo"/>
          <p:cNvSpPr/>
          <p:nvPr/>
        </p:nvSpPr>
        <p:spPr>
          <a:xfrm>
            <a:off x="683568" y="908720"/>
            <a:ext cx="5407634" cy="646331"/>
          </a:xfrm>
          <a:prstGeom prst="rect">
            <a:avLst/>
          </a:prstGeom>
        </p:spPr>
        <p:txBody>
          <a:bodyPr wrap="none">
            <a:spAutoFit/>
          </a:bodyPr>
          <a:lstStyle/>
          <a:p>
            <a:r>
              <a:rPr lang="es-ES" sz="3600" b="1" dirty="0" smtClean="0">
                <a:solidFill>
                  <a:srgbClr val="0000CC"/>
                </a:solidFill>
              </a:rPr>
              <a:t>Pelota para el dolor de pies</a:t>
            </a:r>
          </a:p>
        </p:txBody>
      </p:sp>
      <p:pic>
        <p:nvPicPr>
          <p:cNvPr id="4" name="Picture 2" descr="http://www.cordobatimes.com/wp-content/uploads/2013/12/Envase-congelado.jpg"/>
          <p:cNvPicPr>
            <a:picLocks noChangeAspect="1" noChangeArrowheads="1"/>
          </p:cNvPicPr>
          <p:nvPr/>
        </p:nvPicPr>
        <p:blipFill>
          <a:blip r:embed="rId3" cstate="print"/>
          <a:srcRect/>
          <a:stretch>
            <a:fillRect/>
          </a:stretch>
        </p:blipFill>
        <p:spPr bwMode="auto">
          <a:xfrm rot="5029858">
            <a:off x="5580227" y="533670"/>
            <a:ext cx="2852595" cy="1981692"/>
          </a:xfrm>
          <a:prstGeom prst="rect">
            <a:avLst/>
          </a:prstGeom>
          <a:noFill/>
          <a:effectLst>
            <a:softEdge rad="317500"/>
          </a:effectLst>
        </p:spPr>
      </p:pic>
      <p:pic>
        <p:nvPicPr>
          <p:cNvPr id="5" name="Picture 2" descr="¿Cada cuánto tiempo hay que cambiar las pelotas de tenis?"/>
          <p:cNvPicPr>
            <a:picLocks noChangeAspect="1" noChangeArrowheads="1"/>
          </p:cNvPicPr>
          <p:nvPr/>
        </p:nvPicPr>
        <p:blipFill>
          <a:blip r:embed="rId4" cstate="print"/>
          <a:srcRect l="42624" t="41382" r="35389" b="12342"/>
          <a:stretch>
            <a:fillRect/>
          </a:stretch>
        </p:blipFill>
        <p:spPr bwMode="auto">
          <a:xfrm>
            <a:off x="7452320" y="836712"/>
            <a:ext cx="1273007" cy="1767526"/>
          </a:xfrm>
          <a:prstGeom prst="rect">
            <a:avLst/>
          </a:prstGeom>
          <a:noFill/>
          <a:effectLst>
            <a:softEdge rad="317500"/>
          </a:effectLst>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descr="http://www.cordobatimes.com/wp-content/uploads/2013/12/Envase-congelado.jpg"/>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pic>
        <p:nvPicPr>
          <p:cNvPr id="7" name="6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000496" y="1571612"/>
            <a:ext cx="1214436" cy="1214436"/>
          </a:xfrm>
          <a:prstGeom prst="rect">
            <a:avLst/>
          </a:prstGeom>
        </p:spPr>
      </p:pic>
      <p:pic>
        <p:nvPicPr>
          <p:cNvPr id="8" name="7 Imagen" descr="Dust-and-Aerosols-SWIRL-graphic.png"/>
          <p:cNvPicPr>
            <a:picLocks noChangeAspect="1"/>
          </p:cNvPicPr>
          <p:nvPr/>
        </p:nvPicPr>
        <p:blipFill>
          <a:blip r:embed="rId3" cstate="print"/>
          <a:stretch>
            <a:fillRect/>
          </a:stretch>
        </p:blipFill>
        <p:spPr>
          <a:xfrm>
            <a:off x="3929058" y="357166"/>
            <a:ext cx="1214436" cy="1214436"/>
          </a:xfrm>
          <a:prstGeom prst="rect">
            <a:avLst/>
          </a:prstGeom>
        </p:spPr>
      </p:pic>
      <p:pic>
        <p:nvPicPr>
          <p:cNvPr id="9" name="8 Imagen" descr="Dust-and-Aerosols-SWIRL-graphic.png"/>
          <p:cNvPicPr>
            <a:picLocks noChangeAspect="1"/>
          </p:cNvPicPr>
          <p:nvPr/>
        </p:nvPicPr>
        <p:blipFill>
          <a:blip r:embed="rId3" cstate="print"/>
          <a:stretch>
            <a:fillRect/>
          </a:stretch>
        </p:blipFill>
        <p:spPr>
          <a:xfrm>
            <a:off x="4000496" y="5286388"/>
            <a:ext cx="1214436" cy="1214436"/>
          </a:xfrm>
          <a:prstGeom prst="rect">
            <a:avLst/>
          </a:prstGeom>
        </p:spPr>
      </p:pic>
      <p:pic>
        <p:nvPicPr>
          <p:cNvPr id="10" name="9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071934" y="4071942"/>
            <a:ext cx="1214436" cy="1214436"/>
          </a:xfrm>
          <a:prstGeom prst="rect">
            <a:avLst/>
          </a:prstGeom>
        </p:spPr>
      </p:pic>
      <p:pic>
        <p:nvPicPr>
          <p:cNvPr id="11" name="10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2786050" y="2928934"/>
            <a:ext cx="1214436" cy="1214436"/>
          </a:xfrm>
          <a:prstGeom prst="rect">
            <a:avLst/>
          </a:prstGeom>
        </p:spPr>
      </p:pic>
      <p:pic>
        <p:nvPicPr>
          <p:cNvPr id="12" name="11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429256" y="2857496"/>
            <a:ext cx="1214436" cy="1214436"/>
          </a:xfrm>
          <a:prstGeom prst="rect">
            <a:avLst/>
          </a:prstGeom>
        </p:spPr>
      </p:pic>
      <p:pic>
        <p:nvPicPr>
          <p:cNvPr id="13" name="12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5000628" y="1857364"/>
            <a:ext cx="1214436" cy="1214436"/>
          </a:xfrm>
          <a:prstGeom prst="rect">
            <a:avLst/>
          </a:prstGeom>
        </p:spPr>
      </p:pic>
      <p:pic>
        <p:nvPicPr>
          <p:cNvPr id="14" name="13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4786314" y="3786190"/>
            <a:ext cx="1214436" cy="1214436"/>
          </a:xfrm>
          <a:prstGeom prst="rect">
            <a:avLst/>
          </a:prstGeom>
        </p:spPr>
      </p:pic>
      <p:pic>
        <p:nvPicPr>
          <p:cNvPr id="15" name="14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143240" y="3714752"/>
            <a:ext cx="1214436" cy="1214436"/>
          </a:xfrm>
          <a:prstGeom prst="rect">
            <a:avLst/>
          </a:prstGeom>
        </p:spPr>
      </p:pic>
      <p:pic>
        <p:nvPicPr>
          <p:cNvPr id="16" name="15 Imagen" descr="Dust-and-Aerosols-SWIRL-graphi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071802" y="1928802"/>
            <a:ext cx="1214436" cy="1214436"/>
          </a:xfrm>
          <a:prstGeom prst="rect">
            <a:avLst/>
          </a:prstGeom>
        </p:spPr>
      </p:pic>
      <p:pic>
        <p:nvPicPr>
          <p:cNvPr id="17" name="16 Imagen" descr="Dust-and-Aerosols-SWIRL-graphic.png"/>
          <p:cNvPicPr>
            <a:picLocks noChangeAspect="1"/>
          </p:cNvPicPr>
          <p:nvPr/>
        </p:nvPicPr>
        <p:blipFill>
          <a:blip r:embed="rId3" cstate="print"/>
          <a:stretch>
            <a:fillRect/>
          </a:stretch>
        </p:blipFill>
        <p:spPr>
          <a:xfrm>
            <a:off x="6572264" y="2786058"/>
            <a:ext cx="1214436" cy="1214436"/>
          </a:xfrm>
          <a:prstGeom prst="rect">
            <a:avLst/>
          </a:prstGeom>
        </p:spPr>
      </p:pic>
      <p:pic>
        <p:nvPicPr>
          <p:cNvPr id="18" name="17 Imagen" descr="Dust-and-Aerosols-SWIRL-graphic.png"/>
          <p:cNvPicPr>
            <a:picLocks noChangeAspect="1"/>
          </p:cNvPicPr>
          <p:nvPr/>
        </p:nvPicPr>
        <p:blipFill>
          <a:blip r:embed="rId3" cstate="print"/>
          <a:stretch>
            <a:fillRect/>
          </a:stretch>
        </p:blipFill>
        <p:spPr>
          <a:xfrm>
            <a:off x="5214942" y="714356"/>
            <a:ext cx="1214436" cy="1214436"/>
          </a:xfrm>
          <a:prstGeom prst="rect">
            <a:avLst/>
          </a:prstGeom>
        </p:spPr>
      </p:pic>
      <p:pic>
        <p:nvPicPr>
          <p:cNvPr id="19" name="18 Imagen" descr="Dust-and-Aerosols-SWIRL-graphic.png"/>
          <p:cNvPicPr>
            <a:picLocks noChangeAspect="1"/>
          </p:cNvPicPr>
          <p:nvPr/>
        </p:nvPicPr>
        <p:blipFill>
          <a:blip r:embed="rId3" cstate="print"/>
          <a:stretch>
            <a:fillRect/>
          </a:stretch>
        </p:blipFill>
        <p:spPr>
          <a:xfrm>
            <a:off x="6143636" y="1571612"/>
            <a:ext cx="1214436" cy="1214436"/>
          </a:xfrm>
          <a:prstGeom prst="rect">
            <a:avLst/>
          </a:prstGeom>
        </p:spPr>
      </p:pic>
      <p:pic>
        <p:nvPicPr>
          <p:cNvPr id="20" name="19 Imagen" descr="Dust-and-Aerosols-SWIRL-graphic.png"/>
          <p:cNvPicPr>
            <a:picLocks noChangeAspect="1"/>
          </p:cNvPicPr>
          <p:nvPr/>
        </p:nvPicPr>
        <p:blipFill>
          <a:blip r:embed="rId3" cstate="print"/>
          <a:stretch>
            <a:fillRect/>
          </a:stretch>
        </p:blipFill>
        <p:spPr>
          <a:xfrm>
            <a:off x="1643042" y="3143248"/>
            <a:ext cx="1214436" cy="1214436"/>
          </a:xfrm>
          <a:prstGeom prst="rect">
            <a:avLst/>
          </a:prstGeom>
        </p:spPr>
      </p:pic>
      <p:pic>
        <p:nvPicPr>
          <p:cNvPr id="21" name="20 Imagen" descr="Dust-and-Aerosols-SWIRL-graphic.png"/>
          <p:cNvPicPr>
            <a:picLocks noChangeAspect="1"/>
          </p:cNvPicPr>
          <p:nvPr/>
        </p:nvPicPr>
        <p:blipFill>
          <a:blip r:embed="rId3" cstate="print"/>
          <a:stretch>
            <a:fillRect/>
          </a:stretch>
        </p:blipFill>
        <p:spPr>
          <a:xfrm>
            <a:off x="2643174" y="785794"/>
            <a:ext cx="1214436" cy="1214436"/>
          </a:xfrm>
          <a:prstGeom prst="rect">
            <a:avLst/>
          </a:prstGeom>
        </p:spPr>
      </p:pic>
      <p:pic>
        <p:nvPicPr>
          <p:cNvPr id="22" name="21 Imagen" descr="Dust-and-Aerosols-SWIRL-graphic.png"/>
          <p:cNvPicPr>
            <a:picLocks noChangeAspect="1"/>
          </p:cNvPicPr>
          <p:nvPr/>
        </p:nvPicPr>
        <p:blipFill>
          <a:blip r:embed="rId3" cstate="print"/>
          <a:stretch>
            <a:fillRect/>
          </a:stretch>
        </p:blipFill>
        <p:spPr>
          <a:xfrm>
            <a:off x="1857356" y="1785926"/>
            <a:ext cx="1214436" cy="1214436"/>
          </a:xfrm>
          <a:prstGeom prst="rect">
            <a:avLst/>
          </a:prstGeom>
        </p:spPr>
      </p:pic>
      <p:pic>
        <p:nvPicPr>
          <p:cNvPr id="23" name="22 Imagen" descr="Dust-and-Aerosols-SWIRL-graphic.png"/>
          <p:cNvPicPr>
            <a:picLocks noChangeAspect="1"/>
          </p:cNvPicPr>
          <p:nvPr/>
        </p:nvPicPr>
        <p:blipFill>
          <a:blip r:embed="rId3" cstate="print"/>
          <a:stretch>
            <a:fillRect/>
          </a:stretch>
        </p:blipFill>
        <p:spPr>
          <a:xfrm>
            <a:off x="2000232" y="4286256"/>
            <a:ext cx="1214436" cy="1214436"/>
          </a:xfrm>
          <a:prstGeom prst="rect">
            <a:avLst/>
          </a:prstGeom>
        </p:spPr>
      </p:pic>
      <p:pic>
        <p:nvPicPr>
          <p:cNvPr id="24" name="23 Imagen" descr="Dust-and-Aerosols-SWIRL-graphic.png"/>
          <p:cNvPicPr>
            <a:picLocks noChangeAspect="1"/>
          </p:cNvPicPr>
          <p:nvPr/>
        </p:nvPicPr>
        <p:blipFill>
          <a:blip r:embed="rId3" cstate="print"/>
          <a:stretch>
            <a:fillRect/>
          </a:stretch>
        </p:blipFill>
        <p:spPr>
          <a:xfrm>
            <a:off x="2928926" y="5000636"/>
            <a:ext cx="1214436" cy="1214436"/>
          </a:xfrm>
          <a:prstGeom prst="rect">
            <a:avLst/>
          </a:prstGeom>
        </p:spPr>
      </p:pic>
      <p:pic>
        <p:nvPicPr>
          <p:cNvPr id="25" name="24 Imagen" descr="Dust-and-Aerosols-SWIRL-graphic.png"/>
          <p:cNvPicPr>
            <a:picLocks noChangeAspect="1"/>
          </p:cNvPicPr>
          <p:nvPr/>
        </p:nvPicPr>
        <p:blipFill>
          <a:blip r:embed="rId3" cstate="print"/>
          <a:stretch>
            <a:fillRect/>
          </a:stretch>
        </p:blipFill>
        <p:spPr>
          <a:xfrm>
            <a:off x="6143636" y="4071942"/>
            <a:ext cx="1214436" cy="1214436"/>
          </a:xfrm>
          <a:prstGeom prst="rect">
            <a:avLst/>
          </a:prstGeom>
        </p:spPr>
      </p:pic>
      <p:pic>
        <p:nvPicPr>
          <p:cNvPr id="26" name="25 Imagen" descr="Dust-and-Aerosols-SWIRL-graphic.png"/>
          <p:cNvPicPr>
            <a:picLocks noChangeAspect="1"/>
          </p:cNvPicPr>
          <p:nvPr/>
        </p:nvPicPr>
        <p:blipFill>
          <a:blip r:embed="rId3" cstate="print"/>
          <a:stretch>
            <a:fillRect/>
          </a:stretch>
        </p:blipFill>
        <p:spPr>
          <a:xfrm>
            <a:off x="5286380" y="5000636"/>
            <a:ext cx="1214436" cy="1214436"/>
          </a:xfrm>
          <a:prstGeom prst="rect">
            <a:avLst/>
          </a:prstGeom>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 calcmode="lin" valueType="num">
                                      <p:cBhvr>
                                        <p:cTn id="9" dur="2000" fill="hold"/>
                                        <p:tgtEl>
                                          <p:spTgt spid="7"/>
                                        </p:tgtEl>
                                        <p:attrNameLst>
                                          <p:attrName>ppt_x</p:attrName>
                                        </p:attrNameLst>
                                      </p:cBhvr>
                                      <p:tavLst>
                                        <p:tav tm="0">
                                          <p:val>
                                            <p:fltVal val="0.5"/>
                                          </p:val>
                                        </p:tav>
                                        <p:tav tm="100000">
                                          <p:val>
                                            <p:strVal val="#ppt_x"/>
                                          </p:val>
                                        </p:tav>
                                      </p:tavLst>
                                    </p:anim>
                                    <p:anim calcmode="lin" valueType="num">
                                      <p:cBhvr>
                                        <p:cTn id="10" dur="2000" fill="hold"/>
                                        <p:tgtEl>
                                          <p:spTgt spid="7"/>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000" fill="hold"/>
                                        <p:tgtEl>
                                          <p:spTgt spid="8"/>
                                        </p:tgtEl>
                                        <p:attrNameLst>
                                          <p:attrName>ppt_w</p:attrName>
                                        </p:attrNameLst>
                                      </p:cBhvr>
                                      <p:tavLst>
                                        <p:tav tm="0">
                                          <p:val>
                                            <p:fltVal val="0"/>
                                          </p:val>
                                        </p:tav>
                                        <p:tav tm="100000">
                                          <p:val>
                                            <p:strVal val="#ppt_w"/>
                                          </p:val>
                                        </p:tav>
                                      </p:tavLst>
                                    </p:anim>
                                    <p:anim calcmode="lin" valueType="num">
                                      <p:cBhvr>
                                        <p:cTn id="14" dur="2000" fill="hold"/>
                                        <p:tgtEl>
                                          <p:spTgt spid="8"/>
                                        </p:tgtEl>
                                        <p:attrNameLst>
                                          <p:attrName>ppt_h</p:attrName>
                                        </p:attrNameLst>
                                      </p:cBhvr>
                                      <p:tavLst>
                                        <p:tav tm="0">
                                          <p:val>
                                            <p:fltVal val="0"/>
                                          </p:val>
                                        </p:tav>
                                        <p:tav tm="100000">
                                          <p:val>
                                            <p:strVal val="#ppt_h"/>
                                          </p:val>
                                        </p:tav>
                                      </p:tavLst>
                                    </p:anim>
                                    <p:anim calcmode="lin" valueType="num">
                                      <p:cBhvr>
                                        <p:cTn id="15" dur="2000" fill="hold"/>
                                        <p:tgtEl>
                                          <p:spTgt spid="8"/>
                                        </p:tgtEl>
                                        <p:attrNameLst>
                                          <p:attrName>ppt_x</p:attrName>
                                        </p:attrNameLst>
                                      </p:cBhvr>
                                      <p:tavLst>
                                        <p:tav tm="0">
                                          <p:val>
                                            <p:fltVal val="0.5"/>
                                          </p:val>
                                        </p:tav>
                                        <p:tav tm="100000">
                                          <p:val>
                                            <p:strVal val="#ppt_x"/>
                                          </p:val>
                                        </p:tav>
                                      </p:tavLst>
                                    </p:anim>
                                    <p:anim calcmode="lin" valueType="num">
                                      <p:cBhvr>
                                        <p:cTn id="16" dur="2000" fill="hold"/>
                                        <p:tgtEl>
                                          <p:spTgt spid="8"/>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ppt_x</p:attrName>
                                        </p:attrNameLst>
                                      </p:cBhvr>
                                      <p:tavLst>
                                        <p:tav tm="0">
                                          <p:val>
                                            <p:fltVal val="0.5"/>
                                          </p:val>
                                        </p:tav>
                                        <p:tav tm="100000">
                                          <p:val>
                                            <p:strVal val="#ppt_x"/>
                                          </p:val>
                                        </p:tav>
                                      </p:tavLst>
                                    </p:anim>
                                    <p:anim calcmode="lin" valueType="num">
                                      <p:cBhvr>
                                        <p:cTn id="22" dur="2000" fill="hold"/>
                                        <p:tgtEl>
                                          <p:spTgt spid="9"/>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anim calcmode="lin" valueType="num">
                                      <p:cBhvr>
                                        <p:cTn id="27" dur="2000" fill="hold"/>
                                        <p:tgtEl>
                                          <p:spTgt spid="10"/>
                                        </p:tgtEl>
                                        <p:attrNameLst>
                                          <p:attrName>ppt_x</p:attrName>
                                        </p:attrNameLst>
                                      </p:cBhvr>
                                      <p:tavLst>
                                        <p:tav tm="0">
                                          <p:val>
                                            <p:fltVal val="0.5"/>
                                          </p:val>
                                        </p:tav>
                                        <p:tav tm="100000">
                                          <p:val>
                                            <p:strVal val="#ppt_x"/>
                                          </p:val>
                                        </p:tav>
                                      </p:tavLst>
                                    </p:anim>
                                    <p:anim calcmode="lin" valueType="num">
                                      <p:cBhvr>
                                        <p:cTn id="28" dur="2000" fill="hold"/>
                                        <p:tgtEl>
                                          <p:spTgt spid="10"/>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2000" fill="hold"/>
                                        <p:tgtEl>
                                          <p:spTgt spid="11"/>
                                        </p:tgtEl>
                                        <p:attrNameLst>
                                          <p:attrName>ppt_w</p:attrName>
                                        </p:attrNameLst>
                                      </p:cBhvr>
                                      <p:tavLst>
                                        <p:tav tm="0">
                                          <p:val>
                                            <p:fltVal val="0"/>
                                          </p:val>
                                        </p:tav>
                                        <p:tav tm="100000">
                                          <p:val>
                                            <p:strVal val="#ppt_w"/>
                                          </p:val>
                                        </p:tav>
                                      </p:tavLst>
                                    </p:anim>
                                    <p:anim calcmode="lin" valueType="num">
                                      <p:cBhvr>
                                        <p:cTn id="32" dur="2000" fill="hold"/>
                                        <p:tgtEl>
                                          <p:spTgt spid="11"/>
                                        </p:tgtEl>
                                        <p:attrNameLst>
                                          <p:attrName>ppt_h</p:attrName>
                                        </p:attrNameLst>
                                      </p:cBhvr>
                                      <p:tavLst>
                                        <p:tav tm="0">
                                          <p:val>
                                            <p:fltVal val="0"/>
                                          </p:val>
                                        </p:tav>
                                        <p:tav tm="100000">
                                          <p:val>
                                            <p:strVal val="#ppt_h"/>
                                          </p:val>
                                        </p:tav>
                                      </p:tavLst>
                                    </p:anim>
                                    <p:anim calcmode="lin" valueType="num">
                                      <p:cBhvr>
                                        <p:cTn id="33" dur="2000" fill="hold"/>
                                        <p:tgtEl>
                                          <p:spTgt spid="11"/>
                                        </p:tgtEl>
                                        <p:attrNameLst>
                                          <p:attrName>ppt_x</p:attrName>
                                        </p:attrNameLst>
                                      </p:cBhvr>
                                      <p:tavLst>
                                        <p:tav tm="0">
                                          <p:val>
                                            <p:fltVal val="0.5"/>
                                          </p:val>
                                        </p:tav>
                                        <p:tav tm="100000">
                                          <p:val>
                                            <p:strVal val="#ppt_x"/>
                                          </p:val>
                                        </p:tav>
                                      </p:tavLst>
                                    </p:anim>
                                    <p:anim calcmode="lin" valueType="num">
                                      <p:cBhvr>
                                        <p:cTn id="34" dur="20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 calcmode="lin" valueType="num">
                                      <p:cBhvr>
                                        <p:cTn id="39" dur="2000" fill="hold"/>
                                        <p:tgtEl>
                                          <p:spTgt spid="12"/>
                                        </p:tgtEl>
                                        <p:attrNameLst>
                                          <p:attrName>ppt_x</p:attrName>
                                        </p:attrNameLst>
                                      </p:cBhvr>
                                      <p:tavLst>
                                        <p:tav tm="0">
                                          <p:val>
                                            <p:fltVal val="0.5"/>
                                          </p:val>
                                        </p:tav>
                                        <p:tav tm="100000">
                                          <p:val>
                                            <p:strVal val="#ppt_x"/>
                                          </p:val>
                                        </p:tav>
                                      </p:tavLst>
                                    </p:anim>
                                    <p:anim calcmode="lin" valueType="num">
                                      <p:cBhvr>
                                        <p:cTn id="40" dur="2000" fill="hold"/>
                                        <p:tgtEl>
                                          <p:spTgt spid="12"/>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2000" fill="hold"/>
                                        <p:tgtEl>
                                          <p:spTgt spid="13"/>
                                        </p:tgtEl>
                                        <p:attrNameLst>
                                          <p:attrName>ppt_w</p:attrName>
                                        </p:attrNameLst>
                                      </p:cBhvr>
                                      <p:tavLst>
                                        <p:tav tm="0">
                                          <p:val>
                                            <p:fltVal val="0"/>
                                          </p:val>
                                        </p:tav>
                                        <p:tav tm="100000">
                                          <p:val>
                                            <p:strVal val="#ppt_w"/>
                                          </p:val>
                                        </p:tav>
                                      </p:tavLst>
                                    </p:anim>
                                    <p:anim calcmode="lin" valueType="num">
                                      <p:cBhvr>
                                        <p:cTn id="44" dur="2000" fill="hold"/>
                                        <p:tgtEl>
                                          <p:spTgt spid="13"/>
                                        </p:tgtEl>
                                        <p:attrNameLst>
                                          <p:attrName>ppt_h</p:attrName>
                                        </p:attrNameLst>
                                      </p:cBhvr>
                                      <p:tavLst>
                                        <p:tav tm="0">
                                          <p:val>
                                            <p:fltVal val="0"/>
                                          </p:val>
                                        </p:tav>
                                        <p:tav tm="100000">
                                          <p:val>
                                            <p:strVal val="#ppt_h"/>
                                          </p:val>
                                        </p:tav>
                                      </p:tavLst>
                                    </p:anim>
                                    <p:anim calcmode="lin" valueType="num">
                                      <p:cBhvr>
                                        <p:cTn id="45" dur="2000" fill="hold"/>
                                        <p:tgtEl>
                                          <p:spTgt spid="13"/>
                                        </p:tgtEl>
                                        <p:attrNameLst>
                                          <p:attrName>ppt_x</p:attrName>
                                        </p:attrNameLst>
                                      </p:cBhvr>
                                      <p:tavLst>
                                        <p:tav tm="0">
                                          <p:val>
                                            <p:fltVal val="0.5"/>
                                          </p:val>
                                        </p:tav>
                                        <p:tav tm="100000">
                                          <p:val>
                                            <p:strVal val="#ppt_x"/>
                                          </p:val>
                                        </p:tav>
                                      </p:tavLst>
                                    </p:anim>
                                    <p:anim calcmode="lin" valueType="num">
                                      <p:cBhvr>
                                        <p:cTn id="46" dur="2000" fill="hold"/>
                                        <p:tgtEl>
                                          <p:spTgt spid="13"/>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anim calcmode="lin" valueType="num">
                                      <p:cBhvr>
                                        <p:cTn id="51" dur="2000" fill="hold"/>
                                        <p:tgtEl>
                                          <p:spTgt spid="14"/>
                                        </p:tgtEl>
                                        <p:attrNameLst>
                                          <p:attrName>ppt_x</p:attrName>
                                        </p:attrNameLst>
                                      </p:cBhvr>
                                      <p:tavLst>
                                        <p:tav tm="0">
                                          <p:val>
                                            <p:fltVal val="0.5"/>
                                          </p:val>
                                        </p:tav>
                                        <p:tav tm="100000">
                                          <p:val>
                                            <p:strVal val="#ppt_x"/>
                                          </p:val>
                                        </p:tav>
                                      </p:tavLst>
                                    </p:anim>
                                    <p:anim calcmode="lin" valueType="num">
                                      <p:cBhvr>
                                        <p:cTn id="52" dur="2000" fill="hold"/>
                                        <p:tgtEl>
                                          <p:spTgt spid="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2000" fill="hold"/>
                                        <p:tgtEl>
                                          <p:spTgt spid="15"/>
                                        </p:tgtEl>
                                        <p:attrNameLst>
                                          <p:attrName>ppt_w</p:attrName>
                                        </p:attrNameLst>
                                      </p:cBhvr>
                                      <p:tavLst>
                                        <p:tav tm="0">
                                          <p:val>
                                            <p:fltVal val="0"/>
                                          </p:val>
                                        </p:tav>
                                        <p:tav tm="100000">
                                          <p:val>
                                            <p:strVal val="#ppt_w"/>
                                          </p:val>
                                        </p:tav>
                                      </p:tavLst>
                                    </p:anim>
                                    <p:anim calcmode="lin" valueType="num">
                                      <p:cBhvr>
                                        <p:cTn id="56" dur="2000" fill="hold"/>
                                        <p:tgtEl>
                                          <p:spTgt spid="15"/>
                                        </p:tgtEl>
                                        <p:attrNameLst>
                                          <p:attrName>ppt_h</p:attrName>
                                        </p:attrNameLst>
                                      </p:cBhvr>
                                      <p:tavLst>
                                        <p:tav tm="0">
                                          <p:val>
                                            <p:fltVal val="0"/>
                                          </p:val>
                                        </p:tav>
                                        <p:tav tm="100000">
                                          <p:val>
                                            <p:strVal val="#ppt_h"/>
                                          </p:val>
                                        </p:tav>
                                      </p:tavLst>
                                    </p:anim>
                                    <p:anim calcmode="lin" valueType="num">
                                      <p:cBhvr>
                                        <p:cTn id="57" dur="2000" fill="hold"/>
                                        <p:tgtEl>
                                          <p:spTgt spid="15"/>
                                        </p:tgtEl>
                                        <p:attrNameLst>
                                          <p:attrName>ppt_x</p:attrName>
                                        </p:attrNameLst>
                                      </p:cBhvr>
                                      <p:tavLst>
                                        <p:tav tm="0">
                                          <p:val>
                                            <p:fltVal val="0.5"/>
                                          </p:val>
                                        </p:tav>
                                        <p:tav tm="100000">
                                          <p:val>
                                            <p:strVal val="#ppt_x"/>
                                          </p:val>
                                        </p:tav>
                                      </p:tavLst>
                                    </p:anim>
                                    <p:anim calcmode="lin" valueType="num">
                                      <p:cBhvr>
                                        <p:cTn id="58" dur="2000" fill="hold"/>
                                        <p:tgtEl>
                                          <p:spTgt spid="15"/>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2000" fill="hold"/>
                                        <p:tgtEl>
                                          <p:spTgt spid="16"/>
                                        </p:tgtEl>
                                        <p:attrNameLst>
                                          <p:attrName>ppt_w</p:attrName>
                                        </p:attrNameLst>
                                      </p:cBhvr>
                                      <p:tavLst>
                                        <p:tav tm="0">
                                          <p:val>
                                            <p:fltVal val="0"/>
                                          </p:val>
                                        </p:tav>
                                        <p:tav tm="100000">
                                          <p:val>
                                            <p:strVal val="#ppt_w"/>
                                          </p:val>
                                        </p:tav>
                                      </p:tavLst>
                                    </p:anim>
                                    <p:anim calcmode="lin" valueType="num">
                                      <p:cBhvr>
                                        <p:cTn id="62" dur="2000" fill="hold"/>
                                        <p:tgtEl>
                                          <p:spTgt spid="16"/>
                                        </p:tgtEl>
                                        <p:attrNameLst>
                                          <p:attrName>ppt_h</p:attrName>
                                        </p:attrNameLst>
                                      </p:cBhvr>
                                      <p:tavLst>
                                        <p:tav tm="0">
                                          <p:val>
                                            <p:fltVal val="0"/>
                                          </p:val>
                                        </p:tav>
                                        <p:tav tm="100000">
                                          <p:val>
                                            <p:strVal val="#ppt_h"/>
                                          </p:val>
                                        </p:tav>
                                      </p:tavLst>
                                    </p:anim>
                                    <p:anim calcmode="lin" valueType="num">
                                      <p:cBhvr>
                                        <p:cTn id="63" dur="2000" fill="hold"/>
                                        <p:tgtEl>
                                          <p:spTgt spid="16"/>
                                        </p:tgtEl>
                                        <p:attrNameLst>
                                          <p:attrName>ppt_x</p:attrName>
                                        </p:attrNameLst>
                                      </p:cBhvr>
                                      <p:tavLst>
                                        <p:tav tm="0">
                                          <p:val>
                                            <p:fltVal val="0.5"/>
                                          </p:val>
                                        </p:tav>
                                        <p:tav tm="100000">
                                          <p:val>
                                            <p:strVal val="#ppt_x"/>
                                          </p:val>
                                        </p:tav>
                                      </p:tavLst>
                                    </p:anim>
                                    <p:anim calcmode="lin" valueType="num">
                                      <p:cBhvr>
                                        <p:cTn id="64" dur="2000" fill="hold"/>
                                        <p:tgtEl>
                                          <p:spTgt spid="16"/>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2000" fill="hold"/>
                                        <p:tgtEl>
                                          <p:spTgt spid="17"/>
                                        </p:tgtEl>
                                        <p:attrNameLst>
                                          <p:attrName>ppt_w</p:attrName>
                                        </p:attrNameLst>
                                      </p:cBhvr>
                                      <p:tavLst>
                                        <p:tav tm="0">
                                          <p:val>
                                            <p:fltVal val="0"/>
                                          </p:val>
                                        </p:tav>
                                        <p:tav tm="100000">
                                          <p:val>
                                            <p:strVal val="#ppt_w"/>
                                          </p:val>
                                        </p:tav>
                                      </p:tavLst>
                                    </p:anim>
                                    <p:anim calcmode="lin" valueType="num">
                                      <p:cBhvr>
                                        <p:cTn id="68" dur="2000" fill="hold"/>
                                        <p:tgtEl>
                                          <p:spTgt spid="17"/>
                                        </p:tgtEl>
                                        <p:attrNameLst>
                                          <p:attrName>ppt_h</p:attrName>
                                        </p:attrNameLst>
                                      </p:cBhvr>
                                      <p:tavLst>
                                        <p:tav tm="0">
                                          <p:val>
                                            <p:fltVal val="0"/>
                                          </p:val>
                                        </p:tav>
                                        <p:tav tm="100000">
                                          <p:val>
                                            <p:strVal val="#ppt_h"/>
                                          </p:val>
                                        </p:tav>
                                      </p:tavLst>
                                    </p:anim>
                                    <p:anim calcmode="lin" valueType="num">
                                      <p:cBhvr>
                                        <p:cTn id="69" dur="2000" fill="hold"/>
                                        <p:tgtEl>
                                          <p:spTgt spid="17"/>
                                        </p:tgtEl>
                                        <p:attrNameLst>
                                          <p:attrName>ppt_x</p:attrName>
                                        </p:attrNameLst>
                                      </p:cBhvr>
                                      <p:tavLst>
                                        <p:tav tm="0">
                                          <p:val>
                                            <p:fltVal val="0.5"/>
                                          </p:val>
                                        </p:tav>
                                        <p:tav tm="100000">
                                          <p:val>
                                            <p:strVal val="#ppt_x"/>
                                          </p:val>
                                        </p:tav>
                                      </p:tavLst>
                                    </p:anim>
                                    <p:anim calcmode="lin" valueType="num">
                                      <p:cBhvr>
                                        <p:cTn id="70" dur="2000" fill="hold"/>
                                        <p:tgtEl>
                                          <p:spTgt spid="17"/>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2000" fill="hold"/>
                                        <p:tgtEl>
                                          <p:spTgt spid="18"/>
                                        </p:tgtEl>
                                        <p:attrNameLst>
                                          <p:attrName>ppt_w</p:attrName>
                                        </p:attrNameLst>
                                      </p:cBhvr>
                                      <p:tavLst>
                                        <p:tav tm="0">
                                          <p:val>
                                            <p:fltVal val="0"/>
                                          </p:val>
                                        </p:tav>
                                        <p:tav tm="100000">
                                          <p:val>
                                            <p:strVal val="#ppt_w"/>
                                          </p:val>
                                        </p:tav>
                                      </p:tavLst>
                                    </p:anim>
                                    <p:anim calcmode="lin" valueType="num">
                                      <p:cBhvr>
                                        <p:cTn id="74" dur="2000" fill="hold"/>
                                        <p:tgtEl>
                                          <p:spTgt spid="18"/>
                                        </p:tgtEl>
                                        <p:attrNameLst>
                                          <p:attrName>ppt_h</p:attrName>
                                        </p:attrNameLst>
                                      </p:cBhvr>
                                      <p:tavLst>
                                        <p:tav tm="0">
                                          <p:val>
                                            <p:fltVal val="0"/>
                                          </p:val>
                                        </p:tav>
                                        <p:tav tm="100000">
                                          <p:val>
                                            <p:strVal val="#ppt_h"/>
                                          </p:val>
                                        </p:tav>
                                      </p:tavLst>
                                    </p:anim>
                                    <p:anim calcmode="lin" valueType="num">
                                      <p:cBhvr>
                                        <p:cTn id="75" dur="2000" fill="hold"/>
                                        <p:tgtEl>
                                          <p:spTgt spid="18"/>
                                        </p:tgtEl>
                                        <p:attrNameLst>
                                          <p:attrName>ppt_x</p:attrName>
                                        </p:attrNameLst>
                                      </p:cBhvr>
                                      <p:tavLst>
                                        <p:tav tm="0">
                                          <p:val>
                                            <p:fltVal val="0.5"/>
                                          </p:val>
                                        </p:tav>
                                        <p:tav tm="100000">
                                          <p:val>
                                            <p:strVal val="#ppt_x"/>
                                          </p:val>
                                        </p:tav>
                                      </p:tavLst>
                                    </p:anim>
                                    <p:anim calcmode="lin" valueType="num">
                                      <p:cBhvr>
                                        <p:cTn id="76" dur="2000" fill="hold"/>
                                        <p:tgtEl>
                                          <p:spTgt spid="18"/>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2000" fill="hold"/>
                                        <p:tgtEl>
                                          <p:spTgt spid="19"/>
                                        </p:tgtEl>
                                        <p:attrNameLst>
                                          <p:attrName>ppt_w</p:attrName>
                                        </p:attrNameLst>
                                      </p:cBhvr>
                                      <p:tavLst>
                                        <p:tav tm="0">
                                          <p:val>
                                            <p:fltVal val="0"/>
                                          </p:val>
                                        </p:tav>
                                        <p:tav tm="100000">
                                          <p:val>
                                            <p:strVal val="#ppt_w"/>
                                          </p:val>
                                        </p:tav>
                                      </p:tavLst>
                                    </p:anim>
                                    <p:anim calcmode="lin" valueType="num">
                                      <p:cBhvr>
                                        <p:cTn id="80" dur="2000" fill="hold"/>
                                        <p:tgtEl>
                                          <p:spTgt spid="19"/>
                                        </p:tgtEl>
                                        <p:attrNameLst>
                                          <p:attrName>ppt_h</p:attrName>
                                        </p:attrNameLst>
                                      </p:cBhvr>
                                      <p:tavLst>
                                        <p:tav tm="0">
                                          <p:val>
                                            <p:fltVal val="0"/>
                                          </p:val>
                                        </p:tav>
                                        <p:tav tm="100000">
                                          <p:val>
                                            <p:strVal val="#ppt_h"/>
                                          </p:val>
                                        </p:tav>
                                      </p:tavLst>
                                    </p:anim>
                                    <p:anim calcmode="lin" valueType="num">
                                      <p:cBhvr>
                                        <p:cTn id="81" dur="2000" fill="hold"/>
                                        <p:tgtEl>
                                          <p:spTgt spid="19"/>
                                        </p:tgtEl>
                                        <p:attrNameLst>
                                          <p:attrName>ppt_x</p:attrName>
                                        </p:attrNameLst>
                                      </p:cBhvr>
                                      <p:tavLst>
                                        <p:tav tm="0">
                                          <p:val>
                                            <p:fltVal val="0.5"/>
                                          </p:val>
                                        </p:tav>
                                        <p:tav tm="100000">
                                          <p:val>
                                            <p:strVal val="#ppt_x"/>
                                          </p:val>
                                        </p:tav>
                                      </p:tavLst>
                                    </p:anim>
                                    <p:anim calcmode="lin" valueType="num">
                                      <p:cBhvr>
                                        <p:cTn id="82" dur="2000" fill="hold"/>
                                        <p:tgtEl>
                                          <p:spTgt spid="19"/>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p:cTn id="85" dur="2000" fill="hold"/>
                                        <p:tgtEl>
                                          <p:spTgt spid="20"/>
                                        </p:tgtEl>
                                        <p:attrNameLst>
                                          <p:attrName>ppt_w</p:attrName>
                                        </p:attrNameLst>
                                      </p:cBhvr>
                                      <p:tavLst>
                                        <p:tav tm="0">
                                          <p:val>
                                            <p:fltVal val="0"/>
                                          </p:val>
                                        </p:tav>
                                        <p:tav tm="100000">
                                          <p:val>
                                            <p:strVal val="#ppt_w"/>
                                          </p:val>
                                        </p:tav>
                                      </p:tavLst>
                                    </p:anim>
                                    <p:anim calcmode="lin" valueType="num">
                                      <p:cBhvr>
                                        <p:cTn id="86" dur="2000" fill="hold"/>
                                        <p:tgtEl>
                                          <p:spTgt spid="20"/>
                                        </p:tgtEl>
                                        <p:attrNameLst>
                                          <p:attrName>ppt_h</p:attrName>
                                        </p:attrNameLst>
                                      </p:cBhvr>
                                      <p:tavLst>
                                        <p:tav tm="0">
                                          <p:val>
                                            <p:fltVal val="0"/>
                                          </p:val>
                                        </p:tav>
                                        <p:tav tm="100000">
                                          <p:val>
                                            <p:strVal val="#ppt_h"/>
                                          </p:val>
                                        </p:tav>
                                      </p:tavLst>
                                    </p:anim>
                                    <p:anim calcmode="lin" valueType="num">
                                      <p:cBhvr>
                                        <p:cTn id="87" dur="2000" fill="hold"/>
                                        <p:tgtEl>
                                          <p:spTgt spid="20"/>
                                        </p:tgtEl>
                                        <p:attrNameLst>
                                          <p:attrName>ppt_x</p:attrName>
                                        </p:attrNameLst>
                                      </p:cBhvr>
                                      <p:tavLst>
                                        <p:tav tm="0">
                                          <p:val>
                                            <p:fltVal val="0.5"/>
                                          </p:val>
                                        </p:tav>
                                        <p:tav tm="100000">
                                          <p:val>
                                            <p:strVal val="#ppt_x"/>
                                          </p:val>
                                        </p:tav>
                                      </p:tavLst>
                                    </p:anim>
                                    <p:anim calcmode="lin" valueType="num">
                                      <p:cBhvr>
                                        <p:cTn id="88" dur="2000" fill="hold"/>
                                        <p:tgtEl>
                                          <p:spTgt spid="20"/>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p:cTn id="91" dur="2000" fill="hold"/>
                                        <p:tgtEl>
                                          <p:spTgt spid="21"/>
                                        </p:tgtEl>
                                        <p:attrNameLst>
                                          <p:attrName>ppt_w</p:attrName>
                                        </p:attrNameLst>
                                      </p:cBhvr>
                                      <p:tavLst>
                                        <p:tav tm="0">
                                          <p:val>
                                            <p:fltVal val="0"/>
                                          </p:val>
                                        </p:tav>
                                        <p:tav tm="100000">
                                          <p:val>
                                            <p:strVal val="#ppt_w"/>
                                          </p:val>
                                        </p:tav>
                                      </p:tavLst>
                                    </p:anim>
                                    <p:anim calcmode="lin" valueType="num">
                                      <p:cBhvr>
                                        <p:cTn id="92" dur="2000" fill="hold"/>
                                        <p:tgtEl>
                                          <p:spTgt spid="21"/>
                                        </p:tgtEl>
                                        <p:attrNameLst>
                                          <p:attrName>ppt_h</p:attrName>
                                        </p:attrNameLst>
                                      </p:cBhvr>
                                      <p:tavLst>
                                        <p:tav tm="0">
                                          <p:val>
                                            <p:fltVal val="0"/>
                                          </p:val>
                                        </p:tav>
                                        <p:tav tm="100000">
                                          <p:val>
                                            <p:strVal val="#ppt_h"/>
                                          </p:val>
                                        </p:tav>
                                      </p:tavLst>
                                    </p:anim>
                                    <p:anim calcmode="lin" valueType="num">
                                      <p:cBhvr>
                                        <p:cTn id="93" dur="2000" fill="hold"/>
                                        <p:tgtEl>
                                          <p:spTgt spid="21"/>
                                        </p:tgtEl>
                                        <p:attrNameLst>
                                          <p:attrName>ppt_x</p:attrName>
                                        </p:attrNameLst>
                                      </p:cBhvr>
                                      <p:tavLst>
                                        <p:tav tm="0">
                                          <p:val>
                                            <p:fltVal val="0.5"/>
                                          </p:val>
                                        </p:tav>
                                        <p:tav tm="100000">
                                          <p:val>
                                            <p:strVal val="#ppt_x"/>
                                          </p:val>
                                        </p:tav>
                                      </p:tavLst>
                                    </p:anim>
                                    <p:anim calcmode="lin" valueType="num">
                                      <p:cBhvr>
                                        <p:cTn id="94" dur="2000" fill="hold"/>
                                        <p:tgtEl>
                                          <p:spTgt spid="21"/>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2000" fill="hold"/>
                                        <p:tgtEl>
                                          <p:spTgt spid="22"/>
                                        </p:tgtEl>
                                        <p:attrNameLst>
                                          <p:attrName>ppt_w</p:attrName>
                                        </p:attrNameLst>
                                      </p:cBhvr>
                                      <p:tavLst>
                                        <p:tav tm="0">
                                          <p:val>
                                            <p:fltVal val="0"/>
                                          </p:val>
                                        </p:tav>
                                        <p:tav tm="100000">
                                          <p:val>
                                            <p:strVal val="#ppt_w"/>
                                          </p:val>
                                        </p:tav>
                                      </p:tavLst>
                                    </p:anim>
                                    <p:anim calcmode="lin" valueType="num">
                                      <p:cBhvr>
                                        <p:cTn id="98" dur="2000" fill="hold"/>
                                        <p:tgtEl>
                                          <p:spTgt spid="22"/>
                                        </p:tgtEl>
                                        <p:attrNameLst>
                                          <p:attrName>ppt_h</p:attrName>
                                        </p:attrNameLst>
                                      </p:cBhvr>
                                      <p:tavLst>
                                        <p:tav tm="0">
                                          <p:val>
                                            <p:fltVal val="0"/>
                                          </p:val>
                                        </p:tav>
                                        <p:tav tm="100000">
                                          <p:val>
                                            <p:strVal val="#ppt_h"/>
                                          </p:val>
                                        </p:tav>
                                      </p:tavLst>
                                    </p:anim>
                                    <p:anim calcmode="lin" valueType="num">
                                      <p:cBhvr>
                                        <p:cTn id="99" dur="2000" fill="hold"/>
                                        <p:tgtEl>
                                          <p:spTgt spid="22"/>
                                        </p:tgtEl>
                                        <p:attrNameLst>
                                          <p:attrName>ppt_x</p:attrName>
                                        </p:attrNameLst>
                                      </p:cBhvr>
                                      <p:tavLst>
                                        <p:tav tm="0">
                                          <p:val>
                                            <p:fltVal val="0.5"/>
                                          </p:val>
                                        </p:tav>
                                        <p:tav tm="100000">
                                          <p:val>
                                            <p:strVal val="#ppt_x"/>
                                          </p:val>
                                        </p:tav>
                                      </p:tavLst>
                                    </p:anim>
                                    <p:anim calcmode="lin" valueType="num">
                                      <p:cBhvr>
                                        <p:cTn id="100" dur="2000" fill="hold"/>
                                        <p:tgtEl>
                                          <p:spTgt spid="22"/>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p:cTn id="103" dur="2000" fill="hold"/>
                                        <p:tgtEl>
                                          <p:spTgt spid="23"/>
                                        </p:tgtEl>
                                        <p:attrNameLst>
                                          <p:attrName>ppt_w</p:attrName>
                                        </p:attrNameLst>
                                      </p:cBhvr>
                                      <p:tavLst>
                                        <p:tav tm="0">
                                          <p:val>
                                            <p:fltVal val="0"/>
                                          </p:val>
                                        </p:tav>
                                        <p:tav tm="100000">
                                          <p:val>
                                            <p:strVal val="#ppt_w"/>
                                          </p:val>
                                        </p:tav>
                                      </p:tavLst>
                                    </p:anim>
                                    <p:anim calcmode="lin" valueType="num">
                                      <p:cBhvr>
                                        <p:cTn id="104" dur="2000" fill="hold"/>
                                        <p:tgtEl>
                                          <p:spTgt spid="23"/>
                                        </p:tgtEl>
                                        <p:attrNameLst>
                                          <p:attrName>ppt_h</p:attrName>
                                        </p:attrNameLst>
                                      </p:cBhvr>
                                      <p:tavLst>
                                        <p:tav tm="0">
                                          <p:val>
                                            <p:fltVal val="0"/>
                                          </p:val>
                                        </p:tav>
                                        <p:tav tm="100000">
                                          <p:val>
                                            <p:strVal val="#ppt_h"/>
                                          </p:val>
                                        </p:tav>
                                      </p:tavLst>
                                    </p:anim>
                                    <p:anim calcmode="lin" valueType="num">
                                      <p:cBhvr>
                                        <p:cTn id="105" dur="2000" fill="hold"/>
                                        <p:tgtEl>
                                          <p:spTgt spid="23"/>
                                        </p:tgtEl>
                                        <p:attrNameLst>
                                          <p:attrName>ppt_x</p:attrName>
                                        </p:attrNameLst>
                                      </p:cBhvr>
                                      <p:tavLst>
                                        <p:tav tm="0">
                                          <p:val>
                                            <p:fltVal val="0.5"/>
                                          </p:val>
                                        </p:tav>
                                        <p:tav tm="100000">
                                          <p:val>
                                            <p:strVal val="#ppt_x"/>
                                          </p:val>
                                        </p:tav>
                                      </p:tavLst>
                                    </p:anim>
                                    <p:anim calcmode="lin" valueType="num">
                                      <p:cBhvr>
                                        <p:cTn id="106" dur="2000" fill="hold"/>
                                        <p:tgtEl>
                                          <p:spTgt spid="23"/>
                                        </p:tgtEl>
                                        <p:attrNameLst>
                                          <p:attrName>ppt_y</p:attrName>
                                        </p:attrNameLst>
                                      </p:cBhvr>
                                      <p:tavLst>
                                        <p:tav tm="0">
                                          <p:val>
                                            <p:fltVal val="0.5"/>
                                          </p:val>
                                        </p:tav>
                                        <p:tav tm="100000">
                                          <p:val>
                                            <p:strVal val="#ppt_y"/>
                                          </p:val>
                                        </p:tav>
                                      </p:tavLst>
                                    </p:anim>
                                  </p:childTnLst>
                                </p:cTn>
                              </p:par>
                              <p:par>
                                <p:cTn id="107" presetID="23" presetClass="entr" presetSubtype="528"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p:cTn id="109" dur="2000" fill="hold"/>
                                        <p:tgtEl>
                                          <p:spTgt spid="24"/>
                                        </p:tgtEl>
                                        <p:attrNameLst>
                                          <p:attrName>ppt_w</p:attrName>
                                        </p:attrNameLst>
                                      </p:cBhvr>
                                      <p:tavLst>
                                        <p:tav tm="0">
                                          <p:val>
                                            <p:fltVal val="0"/>
                                          </p:val>
                                        </p:tav>
                                        <p:tav tm="100000">
                                          <p:val>
                                            <p:strVal val="#ppt_w"/>
                                          </p:val>
                                        </p:tav>
                                      </p:tavLst>
                                    </p:anim>
                                    <p:anim calcmode="lin" valueType="num">
                                      <p:cBhvr>
                                        <p:cTn id="110" dur="2000" fill="hold"/>
                                        <p:tgtEl>
                                          <p:spTgt spid="24"/>
                                        </p:tgtEl>
                                        <p:attrNameLst>
                                          <p:attrName>ppt_h</p:attrName>
                                        </p:attrNameLst>
                                      </p:cBhvr>
                                      <p:tavLst>
                                        <p:tav tm="0">
                                          <p:val>
                                            <p:fltVal val="0"/>
                                          </p:val>
                                        </p:tav>
                                        <p:tav tm="100000">
                                          <p:val>
                                            <p:strVal val="#ppt_h"/>
                                          </p:val>
                                        </p:tav>
                                      </p:tavLst>
                                    </p:anim>
                                    <p:anim calcmode="lin" valueType="num">
                                      <p:cBhvr>
                                        <p:cTn id="111" dur="2000" fill="hold"/>
                                        <p:tgtEl>
                                          <p:spTgt spid="24"/>
                                        </p:tgtEl>
                                        <p:attrNameLst>
                                          <p:attrName>ppt_x</p:attrName>
                                        </p:attrNameLst>
                                      </p:cBhvr>
                                      <p:tavLst>
                                        <p:tav tm="0">
                                          <p:val>
                                            <p:fltVal val="0.5"/>
                                          </p:val>
                                        </p:tav>
                                        <p:tav tm="100000">
                                          <p:val>
                                            <p:strVal val="#ppt_x"/>
                                          </p:val>
                                        </p:tav>
                                      </p:tavLst>
                                    </p:anim>
                                    <p:anim calcmode="lin" valueType="num">
                                      <p:cBhvr>
                                        <p:cTn id="112" dur="2000" fill="hold"/>
                                        <p:tgtEl>
                                          <p:spTgt spid="24"/>
                                        </p:tgtEl>
                                        <p:attrNameLst>
                                          <p:attrName>ppt_y</p:attrName>
                                        </p:attrNameLst>
                                      </p:cBhvr>
                                      <p:tavLst>
                                        <p:tav tm="0">
                                          <p:val>
                                            <p:fltVal val="0.5"/>
                                          </p:val>
                                        </p:tav>
                                        <p:tav tm="100000">
                                          <p:val>
                                            <p:strVal val="#ppt_y"/>
                                          </p:val>
                                        </p:tav>
                                      </p:tavLst>
                                    </p:anim>
                                  </p:childTnLst>
                                </p:cTn>
                              </p:par>
                              <p:par>
                                <p:cTn id="113" presetID="23" presetClass="entr" presetSubtype="528" fill="hold" nodeType="with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p:cTn id="115" dur="2000" fill="hold"/>
                                        <p:tgtEl>
                                          <p:spTgt spid="25"/>
                                        </p:tgtEl>
                                        <p:attrNameLst>
                                          <p:attrName>ppt_w</p:attrName>
                                        </p:attrNameLst>
                                      </p:cBhvr>
                                      <p:tavLst>
                                        <p:tav tm="0">
                                          <p:val>
                                            <p:fltVal val="0"/>
                                          </p:val>
                                        </p:tav>
                                        <p:tav tm="100000">
                                          <p:val>
                                            <p:strVal val="#ppt_w"/>
                                          </p:val>
                                        </p:tav>
                                      </p:tavLst>
                                    </p:anim>
                                    <p:anim calcmode="lin" valueType="num">
                                      <p:cBhvr>
                                        <p:cTn id="116" dur="2000" fill="hold"/>
                                        <p:tgtEl>
                                          <p:spTgt spid="25"/>
                                        </p:tgtEl>
                                        <p:attrNameLst>
                                          <p:attrName>ppt_h</p:attrName>
                                        </p:attrNameLst>
                                      </p:cBhvr>
                                      <p:tavLst>
                                        <p:tav tm="0">
                                          <p:val>
                                            <p:fltVal val="0"/>
                                          </p:val>
                                        </p:tav>
                                        <p:tav tm="100000">
                                          <p:val>
                                            <p:strVal val="#ppt_h"/>
                                          </p:val>
                                        </p:tav>
                                      </p:tavLst>
                                    </p:anim>
                                    <p:anim calcmode="lin" valueType="num">
                                      <p:cBhvr>
                                        <p:cTn id="117" dur="2000" fill="hold"/>
                                        <p:tgtEl>
                                          <p:spTgt spid="25"/>
                                        </p:tgtEl>
                                        <p:attrNameLst>
                                          <p:attrName>ppt_x</p:attrName>
                                        </p:attrNameLst>
                                      </p:cBhvr>
                                      <p:tavLst>
                                        <p:tav tm="0">
                                          <p:val>
                                            <p:fltVal val="0.5"/>
                                          </p:val>
                                        </p:tav>
                                        <p:tav tm="100000">
                                          <p:val>
                                            <p:strVal val="#ppt_x"/>
                                          </p:val>
                                        </p:tav>
                                      </p:tavLst>
                                    </p:anim>
                                    <p:anim calcmode="lin" valueType="num">
                                      <p:cBhvr>
                                        <p:cTn id="118" dur="2000" fill="hold"/>
                                        <p:tgtEl>
                                          <p:spTgt spid="25"/>
                                        </p:tgtEl>
                                        <p:attrNameLst>
                                          <p:attrName>ppt_y</p:attrName>
                                        </p:attrNameLst>
                                      </p:cBhvr>
                                      <p:tavLst>
                                        <p:tav tm="0">
                                          <p:val>
                                            <p:fltVal val="0.5"/>
                                          </p:val>
                                        </p:tav>
                                        <p:tav tm="100000">
                                          <p:val>
                                            <p:strVal val="#ppt_y"/>
                                          </p:val>
                                        </p:tav>
                                      </p:tavLst>
                                    </p:anim>
                                  </p:childTnLst>
                                </p:cTn>
                              </p:par>
                              <p:par>
                                <p:cTn id="119" presetID="23" presetClass="entr" presetSubtype="528" fill="hold"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p:cTn id="121" dur="2000" fill="hold"/>
                                        <p:tgtEl>
                                          <p:spTgt spid="26"/>
                                        </p:tgtEl>
                                        <p:attrNameLst>
                                          <p:attrName>ppt_w</p:attrName>
                                        </p:attrNameLst>
                                      </p:cBhvr>
                                      <p:tavLst>
                                        <p:tav tm="0">
                                          <p:val>
                                            <p:fltVal val="0"/>
                                          </p:val>
                                        </p:tav>
                                        <p:tav tm="100000">
                                          <p:val>
                                            <p:strVal val="#ppt_w"/>
                                          </p:val>
                                        </p:tav>
                                      </p:tavLst>
                                    </p:anim>
                                    <p:anim calcmode="lin" valueType="num">
                                      <p:cBhvr>
                                        <p:cTn id="122" dur="2000" fill="hold"/>
                                        <p:tgtEl>
                                          <p:spTgt spid="26"/>
                                        </p:tgtEl>
                                        <p:attrNameLst>
                                          <p:attrName>ppt_h</p:attrName>
                                        </p:attrNameLst>
                                      </p:cBhvr>
                                      <p:tavLst>
                                        <p:tav tm="0">
                                          <p:val>
                                            <p:fltVal val="0"/>
                                          </p:val>
                                        </p:tav>
                                        <p:tav tm="100000">
                                          <p:val>
                                            <p:strVal val="#ppt_h"/>
                                          </p:val>
                                        </p:tav>
                                      </p:tavLst>
                                    </p:anim>
                                    <p:anim calcmode="lin" valueType="num">
                                      <p:cBhvr>
                                        <p:cTn id="123" dur="2000" fill="hold"/>
                                        <p:tgtEl>
                                          <p:spTgt spid="26"/>
                                        </p:tgtEl>
                                        <p:attrNameLst>
                                          <p:attrName>ppt_x</p:attrName>
                                        </p:attrNameLst>
                                      </p:cBhvr>
                                      <p:tavLst>
                                        <p:tav tm="0">
                                          <p:val>
                                            <p:fltVal val="0.5"/>
                                          </p:val>
                                        </p:tav>
                                        <p:tav tm="100000">
                                          <p:val>
                                            <p:strVal val="#ppt_x"/>
                                          </p:val>
                                        </p:tav>
                                      </p:tavLst>
                                    </p:anim>
                                    <p:anim calcmode="lin" valueType="num">
                                      <p:cBhvr>
                                        <p:cTn id="124" dur="2000" fill="hold"/>
                                        <p:tgtEl>
                                          <p:spTgt spid="26"/>
                                        </p:tgtEl>
                                        <p:attrNameLst>
                                          <p:attrName>ppt_y</p:attrName>
                                        </p:attrNameLst>
                                      </p:cBhvr>
                                      <p:tavLst>
                                        <p:tav tm="0">
                                          <p:val>
                                            <p:fltVal val="0.5"/>
                                          </p:val>
                                        </p:tav>
                                        <p:tav tm="100000">
                                          <p:val>
                                            <p:strVal val="#ppt_y"/>
                                          </p:val>
                                        </p:tav>
                                      </p:tavLst>
                                    </p:anim>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4"/>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7"/>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26"/>
                                        </p:tgtEl>
                                        <p:attrNameLst>
                                          <p:attrName>r</p:attrName>
                                        </p:attrNameLst>
                                      </p:cBhvr>
                                    </p:animRot>
                                  </p:childTnLst>
                                </p:cTn>
                              </p:par>
                            </p:childTnLst>
                          </p:cTn>
                        </p:par>
                        <p:par>
                          <p:cTn id="165" fill="hold">
                            <p:stCondLst>
                              <p:cond delay="2000"/>
                            </p:stCondLst>
                            <p:childTnLst>
                              <p:par>
                                <p:cTn id="166" presetID="23" presetClass="exit" presetSubtype="544" fill="hold" nodeType="afterEffect">
                                  <p:stCondLst>
                                    <p:cond delay="0"/>
                                  </p:stCondLst>
                                  <p:childTnLst>
                                    <p:anim calcmode="lin" valueType="num">
                                      <p:cBhvr>
                                        <p:cTn id="167" dur="2000"/>
                                        <p:tgtEl>
                                          <p:spTgt spid="7"/>
                                        </p:tgtEl>
                                        <p:attrNameLst>
                                          <p:attrName>ppt_w</p:attrName>
                                        </p:attrNameLst>
                                      </p:cBhvr>
                                      <p:tavLst>
                                        <p:tav tm="0">
                                          <p:val>
                                            <p:strVal val="ppt_w"/>
                                          </p:val>
                                        </p:tav>
                                        <p:tav tm="100000">
                                          <p:val>
                                            <p:fltVal val="0"/>
                                          </p:val>
                                        </p:tav>
                                      </p:tavLst>
                                    </p:anim>
                                    <p:anim calcmode="lin" valueType="num">
                                      <p:cBhvr>
                                        <p:cTn id="168" dur="2000"/>
                                        <p:tgtEl>
                                          <p:spTgt spid="7"/>
                                        </p:tgtEl>
                                        <p:attrNameLst>
                                          <p:attrName>ppt_h</p:attrName>
                                        </p:attrNameLst>
                                      </p:cBhvr>
                                      <p:tavLst>
                                        <p:tav tm="0">
                                          <p:val>
                                            <p:strVal val="ppt_h"/>
                                          </p:val>
                                        </p:tav>
                                        <p:tav tm="100000">
                                          <p:val>
                                            <p:fltVal val="0"/>
                                          </p:val>
                                        </p:tav>
                                      </p:tavLst>
                                    </p:anim>
                                    <p:anim calcmode="lin" valueType="num">
                                      <p:cBhvr>
                                        <p:cTn id="169" dur="2000"/>
                                        <p:tgtEl>
                                          <p:spTgt spid="7"/>
                                        </p:tgtEl>
                                        <p:attrNameLst>
                                          <p:attrName>ppt_x</p:attrName>
                                        </p:attrNameLst>
                                      </p:cBhvr>
                                      <p:tavLst>
                                        <p:tav tm="0">
                                          <p:val>
                                            <p:strVal val="ppt_x"/>
                                          </p:val>
                                        </p:tav>
                                        <p:tav tm="100000">
                                          <p:val>
                                            <p:fltVal val="0.5"/>
                                          </p:val>
                                        </p:tav>
                                      </p:tavLst>
                                    </p:anim>
                                    <p:anim calcmode="lin" valueType="num">
                                      <p:cBhvr>
                                        <p:cTn id="170" dur="2000"/>
                                        <p:tgtEl>
                                          <p:spTgt spid="7"/>
                                        </p:tgtEl>
                                        <p:attrNameLst>
                                          <p:attrName>ppt_y</p:attrName>
                                        </p:attrNameLst>
                                      </p:cBhvr>
                                      <p:tavLst>
                                        <p:tav tm="0">
                                          <p:val>
                                            <p:strVal val="ppt_y"/>
                                          </p:val>
                                        </p:tav>
                                        <p:tav tm="100000">
                                          <p:val>
                                            <p:fltVal val="0.5"/>
                                          </p:val>
                                        </p:tav>
                                      </p:tavLst>
                                    </p:anim>
                                    <p:set>
                                      <p:cBhvr>
                                        <p:cTn id="171" dur="1" fill="hold">
                                          <p:stCondLst>
                                            <p:cond delay="1999"/>
                                          </p:stCondLst>
                                        </p:cTn>
                                        <p:tgtEl>
                                          <p:spTgt spid="7"/>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8"/>
                                        </p:tgtEl>
                                        <p:attrNameLst>
                                          <p:attrName>ppt_w</p:attrName>
                                        </p:attrNameLst>
                                      </p:cBhvr>
                                      <p:tavLst>
                                        <p:tav tm="0">
                                          <p:val>
                                            <p:strVal val="ppt_w"/>
                                          </p:val>
                                        </p:tav>
                                        <p:tav tm="100000">
                                          <p:val>
                                            <p:fltVal val="0"/>
                                          </p:val>
                                        </p:tav>
                                      </p:tavLst>
                                    </p:anim>
                                    <p:anim calcmode="lin" valueType="num">
                                      <p:cBhvr>
                                        <p:cTn id="174" dur="2000"/>
                                        <p:tgtEl>
                                          <p:spTgt spid="8"/>
                                        </p:tgtEl>
                                        <p:attrNameLst>
                                          <p:attrName>ppt_h</p:attrName>
                                        </p:attrNameLst>
                                      </p:cBhvr>
                                      <p:tavLst>
                                        <p:tav tm="0">
                                          <p:val>
                                            <p:strVal val="ppt_h"/>
                                          </p:val>
                                        </p:tav>
                                        <p:tav tm="100000">
                                          <p:val>
                                            <p:fltVal val="0"/>
                                          </p:val>
                                        </p:tav>
                                      </p:tavLst>
                                    </p:anim>
                                    <p:anim calcmode="lin" valueType="num">
                                      <p:cBhvr>
                                        <p:cTn id="175" dur="2000"/>
                                        <p:tgtEl>
                                          <p:spTgt spid="8"/>
                                        </p:tgtEl>
                                        <p:attrNameLst>
                                          <p:attrName>ppt_x</p:attrName>
                                        </p:attrNameLst>
                                      </p:cBhvr>
                                      <p:tavLst>
                                        <p:tav tm="0">
                                          <p:val>
                                            <p:strVal val="ppt_x"/>
                                          </p:val>
                                        </p:tav>
                                        <p:tav tm="100000">
                                          <p:val>
                                            <p:fltVal val="0.5"/>
                                          </p:val>
                                        </p:tav>
                                      </p:tavLst>
                                    </p:anim>
                                    <p:anim calcmode="lin" valueType="num">
                                      <p:cBhvr>
                                        <p:cTn id="176" dur="2000"/>
                                        <p:tgtEl>
                                          <p:spTgt spid="8"/>
                                        </p:tgtEl>
                                        <p:attrNameLst>
                                          <p:attrName>ppt_y</p:attrName>
                                        </p:attrNameLst>
                                      </p:cBhvr>
                                      <p:tavLst>
                                        <p:tav tm="0">
                                          <p:val>
                                            <p:strVal val="ppt_y"/>
                                          </p:val>
                                        </p:tav>
                                        <p:tav tm="100000">
                                          <p:val>
                                            <p:fltVal val="0.5"/>
                                          </p:val>
                                        </p:tav>
                                      </p:tavLst>
                                    </p:anim>
                                    <p:set>
                                      <p:cBhvr>
                                        <p:cTn id="177" dur="1" fill="hold">
                                          <p:stCondLst>
                                            <p:cond delay="1999"/>
                                          </p:stCondLst>
                                        </p:cTn>
                                        <p:tgtEl>
                                          <p:spTgt spid="8"/>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9"/>
                                        </p:tgtEl>
                                        <p:attrNameLst>
                                          <p:attrName>ppt_w</p:attrName>
                                        </p:attrNameLst>
                                      </p:cBhvr>
                                      <p:tavLst>
                                        <p:tav tm="0">
                                          <p:val>
                                            <p:strVal val="ppt_w"/>
                                          </p:val>
                                        </p:tav>
                                        <p:tav tm="100000">
                                          <p:val>
                                            <p:fltVal val="0"/>
                                          </p:val>
                                        </p:tav>
                                      </p:tavLst>
                                    </p:anim>
                                    <p:anim calcmode="lin" valueType="num">
                                      <p:cBhvr>
                                        <p:cTn id="180" dur="2000"/>
                                        <p:tgtEl>
                                          <p:spTgt spid="9"/>
                                        </p:tgtEl>
                                        <p:attrNameLst>
                                          <p:attrName>ppt_h</p:attrName>
                                        </p:attrNameLst>
                                      </p:cBhvr>
                                      <p:tavLst>
                                        <p:tav tm="0">
                                          <p:val>
                                            <p:strVal val="ppt_h"/>
                                          </p:val>
                                        </p:tav>
                                        <p:tav tm="100000">
                                          <p:val>
                                            <p:fltVal val="0"/>
                                          </p:val>
                                        </p:tav>
                                      </p:tavLst>
                                    </p:anim>
                                    <p:anim calcmode="lin" valueType="num">
                                      <p:cBhvr>
                                        <p:cTn id="181" dur="2000"/>
                                        <p:tgtEl>
                                          <p:spTgt spid="9"/>
                                        </p:tgtEl>
                                        <p:attrNameLst>
                                          <p:attrName>ppt_x</p:attrName>
                                        </p:attrNameLst>
                                      </p:cBhvr>
                                      <p:tavLst>
                                        <p:tav tm="0">
                                          <p:val>
                                            <p:strVal val="ppt_x"/>
                                          </p:val>
                                        </p:tav>
                                        <p:tav tm="100000">
                                          <p:val>
                                            <p:fltVal val="0.5"/>
                                          </p:val>
                                        </p:tav>
                                      </p:tavLst>
                                    </p:anim>
                                    <p:anim calcmode="lin" valueType="num">
                                      <p:cBhvr>
                                        <p:cTn id="182" dur="2000"/>
                                        <p:tgtEl>
                                          <p:spTgt spid="9"/>
                                        </p:tgtEl>
                                        <p:attrNameLst>
                                          <p:attrName>ppt_y</p:attrName>
                                        </p:attrNameLst>
                                      </p:cBhvr>
                                      <p:tavLst>
                                        <p:tav tm="0">
                                          <p:val>
                                            <p:strVal val="ppt_y"/>
                                          </p:val>
                                        </p:tav>
                                        <p:tav tm="100000">
                                          <p:val>
                                            <p:fltVal val="0.5"/>
                                          </p:val>
                                        </p:tav>
                                      </p:tavLst>
                                    </p:anim>
                                    <p:set>
                                      <p:cBhvr>
                                        <p:cTn id="183" dur="1" fill="hold">
                                          <p:stCondLst>
                                            <p:cond delay="1999"/>
                                          </p:stCondLst>
                                        </p:cTn>
                                        <p:tgtEl>
                                          <p:spTgt spid="9"/>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10"/>
                                        </p:tgtEl>
                                        <p:attrNameLst>
                                          <p:attrName>ppt_w</p:attrName>
                                        </p:attrNameLst>
                                      </p:cBhvr>
                                      <p:tavLst>
                                        <p:tav tm="0">
                                          <p:val>
                                            <p:strVal val="ppt_w"/>
                                          </p:val>
                                        </p:tav>
                                        <p:tav tm="100000">
                                          <p:val>
                                            <p:fltVal val="0"/>
                                          </p:val>
                                        </p:tav>
                                      </p:tavLst>
                                    </p:anim>
                                    <p:anim calcmode="lin" valueType="num">
                                      <p:cBhvr>
                                        <p:cTn id="186" dur="2000"/>
                                        <p:tgtEl>
                                          <p:spTgt spid="10"/>
                                        </p:tgtEl>
                                        <p:attrNameLst>
                                          <p:attrName>ppt_h</p:attrName>
                                        </p:attrNameLst>
                                      </p:cBhvr>
                                      <p:tavLst>
                                        <p:tav tm="0">
                                          <p:val>
                                            <p:strVal val="ppt_h"/>
                                          </p:val>
                                        </p:tav>
                                        <p:tav tm="100000">
                                          <p:val>
                                            <p:fltVal val="0"/>
                                          </p:val>
                                        </p:tav>
                                      </p:tavLst>
                                    </p:anim>
                                    <p:anim calcmode="lin" valueType="num">
                                      <p:cBhvr>
                                        <p:cTn id="187" dur="2000"/>
                                        <p:tgtEl>
                                          <p:spTgt spid="10"/>
                                        </p:tgtEl>
                                        <p:attrNameLst>
                                          <p:attrName>ppt_x</p:attrName>
                                        </p:attrNameLst>
                                      </p:cBhvr>
                                      <p:tavLst>
                                        <p:tav tm="0">
                                          <p:val>
                                            <p:strVal val="ppt_x"/>
                                          </p:val>
                                        </p:tav>
                                        <p:tav tm="100000">
                                          <p:val>
                                            <p:fltVal val="0.5"/>
                                          </p:val>
                                        </p:tav>
                                      </p:tavLst>
                                    </p:anim>
                                    <p:anim calcmode="lin" valueType="num">
                                      <p:cBhvr>
                                        <p:cTn id="188" dur="2000"/>
                                        <p:tgtEl>
                                          <p:spTgt spid="10"/>
                                        </p:tgtEl>
                                        <p:attrNameLst>
                                          <p:attrName>ppt_y</p:attrName>
                                        </p:attrNameLst>
                                      </p:cBhvr>
                                      <p:tavLst>
                                        <p:tav tm="0">
                                          <p:val>
                                            <p:strVal val="ppt_y"/>
                                          </p:val>
                                        </p:tav>
                                        <p:tav tm="100000">
                                          <p:val>
                                            <p:fltVal val="0.5"/>
                                          </p:val>
                                        </p:tav>
                                      </p:tavLst>
                                    </p:anim>
                                    <p:set>
                                      <p:cBhvr>
                                        <p:cTn id="189" dur="1" fill="hold">
                                          <p:stCondLst>
                                            <p:cond delay="1999"/>
                                          </p:stCondLst>
                                        </p:cTn>
                                        <p:tgtEl>
                                          <p:spTgt spid="10"/>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11"/>
                                        </p:tgtEl>
                                        <p:attrNameLst>
                                          <p:attrName>ppt_w</p:attrName>
                                        </p:attrNameLst>
                                      </p:cBhvr>
                                      <p:tavLst>
                                        <p:tav tm="0">
                                          <p:val>
                                            <p:strVal val="ppt_w"/>
                                          </p:val>
                                        </p:tav>
                                        <p:tav tm="100000">
                                          <p:val>
                                            <p:fltVal val="0"/>
                                          </p:val>
                                        </p:tav>
                                      </p:tavLst>
                                    </p:anim>
                                    <p:anim calcmode="lin" valueType="num">
                                      <p:cBhvr>
                                        <p:cTn id="192" dur="2000"/>
                                        <p:tgtEl>
                                          <p:spTgt spid="11"/>
                                        </p:tgtEl>
                                        <p:attrNameLst>
                                          <p:attrName>ppt_h</p:attrName>
                                        </p:attrNameLst>
                                      </p:cBhvr>
                                      <p:tavLst>
                                        <p:tav tm="0">
                                          <p:val>
                                            <p:strVal val="ppt_h"/>
                                          </p:val>
                                        </p:tav>
                                        <p:tav tm="100000">
                                          <p:val>
                                            <p:fltVal val="0"/>
                                          </p:val>
                                        </p:tav>
                                      </p:tavLst>
                                    </p:anim>
                                    <p:anim calcmode="lin" valueType="num">
                                      <p:cBhvr>
                                        <p:cTn id="193" dur="2000"/>
                                        <p:tgtEl>
                                          <p:spTgt spid="11"/>
                                        </p:tgtEl>
                                        <p:attrNameLst>
                                          <p:attrName>ppt_x</p:attrName>
                                        </p:attrNameLst>
                                      </p:cBhvr>
                                      <p:tavLst>
                                        <p:tav tm="0">
                                          <p:val>
                                            <p:strVal val="ppt_x"/>
                                          </p:val>
                                        </p:tav>
                                        <p:tav tm="100000">
                                          <p:val>
                                            <p:fltVal val="0.5"/>
                                          </p:val>
                                        </p:tav>
                                      </p:tavLst>
                                    </p:anim>
                                    <p:anim calcmode="lin" valueType="num">
                                      <p:cBhvr>
                                        <p:cTn id="194" dur="2000"/>
                                        <p:tgtEl>
                                          <p:spTgt spid="11"/>
                                        </p:tgtEl>
                                        <p:attrNameLst>
                                          <p:attrName>ppt_y</p:attrName>
                                        </p:attrNameLst>
                                      </p:cBhvr>
                                      <p:tavLst>
                                        <p:tav tm="0">
                                          <p:val>
                                            <p:strVal val="ppt_y"/>
                                          </p:val>
                                        </p:tav>
                                        <p:tav tm="100000">
                                          <p:val>
                                            <p:fltVal val="0.5"/>
                                          </p:val>
                                        </p:tav>
                                      </p:tavLst>
                                    </p:anim>
                                    <p:set>
                                      <p:cBhvr>
                                        <p:cTn id="195" dur="1" fill="hold">
                                          <p:stCondLst>
                                            <p:cond delay="1999"/>
                                          </p:stCondLst>
                                        </p:cTn>
                                        <p:tgtEl>
                                          <p:spTgt spid="11"/>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12"/>
                                        </p:tgtEl>
                                        <p:attrNameLst>
                                          <p:attrName>ppt_w</p:attrName>
                                        </p:attrNameLst>
                                      </p:cBhvr>
                                      <p:tavLst>
                                        <p:tav tm="0">
                                          <p:val>
                                            <p:strVal val="ppt_w"/>
                                          </p:val>
                                        </p:tav>
                                        <p:tav tm="100000">
                                          <p:val>
                                            <p:fltVal val="0"/>
                                          </p:val>
                                        </p:tav>
                                      </p:tavLst>
                                    </p:anim>
                                    <p:anim calcmode="lin" valueType="num">
                                      <p:cBhvr>
                                        <p:cTn id="198" dur="2000"/>
                                        <p:tgtEl>
                                          <p:spTgt spid="12"/>
                                        </p:tgtEl>
                                        <p:attrNameLst>
                                          <p:attrName>ppt_h</p:attrName>
                                        </p:attrNameLst>
                                      </p:cBhvr>
                                      <p:tavLst>
                                        <p:tav tm="0">
                                          <p:val>
                                            <p:strVal val="ppt_h"/>
                                          </p:val>
                                        </p:tav>
                                        <p:tav tm="100000">
                                          <p:val>
                                            <p:fltVal val="0"/>
                                          </p:val>
                                        </p:tav>
                                      </p:tavLst>
                                    </p:anim>
                                    <p:anim calcmode="lin" valueType="num">
                                      <p:cBhvr>
                                        <p:cTn id="199" dur="2000"/>
                                        <p:tgtEl>
                                          <p:spTgt spid="12"/>
                                        </p:tgtEl>
                                        <p:attrNameLst>
                                          <p:attrName>ppt_x</p:attrName>
                                        </p:attrNameLst>
                                      </p:cBhvr>
                                      <p:tavLst>
                                        <p:tav tm="0">
                                          <p:val>
                                            <p:strVal val="ppt_x"/>
                                          </p:val>
                                        </p:tav>
                                        <p:tav tm="100000">
                                          <p:val>
                                            <p:fltVal val="0.5"/>
                                          </p:val>
                                        </p:tav>
                                      </p:tavLst>
                                    </p:anim>
                                    <p:anim calcmode="lin" valueType="num">
                                      <p:cBhvr>
                                        <p:cTn id="200" dur="2000"/>
                                        <p:tgtEl>
                                          <p:spTgt spid="12"/>
                                        </p:tgtEl>
                                        <p:attrNameLst>
                                          <p:attrName>ppt_y</p:attrName>
                                        </p:attrNameLst>
                                      </p:cBhvr>
                                      <p:tavLst>
                                        <p:tav tm="0">
                                          <p:val>
                                            <p:strVal val="ppt_y"/>
                                          </p:val>
                                        </p:tav>
                                        <p:tav tm="100000">
                                          <p:val>
                                            <p:fltVal val="0.5"/>
                                          </p:val>
                                        </p:tav>
                                      </p:tavLst>
                                    </p:anim>
                                    <p:set>
                                      <p:cBhvr>
                                        <p:cTn id="201" dur="1" fill="hold">
                                          <p:stCondLst>
                                            <p:cond delay="1999"/>
                                          </p:stCondLst>
                                        </p:cTn>
                                        <p:tgtEl>
                                          <p:spTgt spid="12"/>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3"/>
                                        </p:tgtEl>
                                        <p:attrNameLst>
                                          <p:attrName>ppt_w</p:attrName>
                                        </p:attrNameLst>
                                      </p:cBhvr>
                                      <p:tavLst>
                                        <p:tav tm="0">
                                          <p:val>
                                            <p:strVal val="ppt_w"/>
                                          </p:val>
                                        </p:tav>
                                        <p:tav tm="100000">
                                          <p:val>
                                            <p:fltVal val="0"/>
                                          </p:val>
                                        </p:tav>
                                      </p:tavLst>
                                    </p:anim>
                                    <p:anim calcmode="lin" valueType="num">
                                      <p:cBhvr>
                                        <p:cTn id="204" dur="2000"/>
                                        <p:tgtEl>
                                          <p:spTgt spid="13"/>
                                        </p:tgtEl>
                                        <p:attrNameLst>
                                          <p:attrName>ppt_h</p:attrName>
                                        </p:attrNameLst>
                                      </p:cBhvr>
                                      <p:tavLst>
                                        <p:tav tm="0">
                                          <p:val>
                                            <p:strVal val="ppt_h"/>
                                          </p:val>
                                        </p:tav>
                                        <p:tav tm="100000">
                                          <p:val>
                                            <p:fltVal val="0"/>
                                          </p:val>
                                        </p:tav>
                                      </p:tavLst>
                                    </p:anim>
                                    <p:anim calcmode="lin" valueType="num">
                                      <p:cBhvr>
                                        <p:cTn id="205" dur="2000"/>
                                        <p:tgtEl>
                                          <p:spTgt spid="13"/>
                                        </p:tgtEl>
                                        <p:attrNameLst>
                                          <p:attrName>ppt_x</p:attrName>
                                        </p:attrNameLst>
                                      </p:cBhvr>
                                      <p:tavLst>
                                        <p:tav tm="0">
                                          <p:val>
                                            <p:strVal val="ppt_x"/>
                                          </p:val>
                                        </p:tav>
                                        <p:tav tm="100000">
                                          <p:val>
                                            <p:fltVal val="0.5"/>
                                          </p:val>
                                        </p:tav>
                                      </p:tavLst>
                                    </p:anim>
                                    <p:anim calcmode="lin" valueType="num">
                                      <p:cBhvr>
                                        <p:cTn id="206" dur="2000"/>
                                        <p:tgtEl>
                                          <p:spTgt spid="13"/>
                                        </p:tgtEl>
                                        <p:attrNameLst>
                                          <p:attrName>ppt_y</p:attrName>
                                        </p:attrNameLst>
                                      </p:cBhvr>
                                      <p:tavLst>
                                        <p:tav tm="0">
                                          <p:val>
                                            <p:strVal val="ppt_y"/>
                                          </p:val>
                                        </p:tav>
                                        <p:tav tm="100000">
                                          <p:val>
                                            <p:fltVal val="0.5"/>
                                          </p:val>
                                        </p:tav>
                                      </p:tavLst>
                                    </p:anim>
                                    <p:set>
                                      <p:cBhvr>
                                        <p:cTn id="207" dur="1" fill="hold">
                                          <p:stCondLst>
                                            <p:cond delay="1999"/>
                                          </p:stCondLst>
                                        </p:cTn>
                                        <p:tgtEl>
                                          <p:spTgt spid="13"/>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4"/>
                                        </p:tgtEl>
                                        <p:attrNameLst>
                                          <p:attrName>ppt_w</p:attrName>
                                        </p:attrNameLst>
                                      </p:cBhvr>
                                      <p:tavLst>
                                        <p:tav tm="0">
                                          <p:val>
                                            <p:strVal val="ppt_w"/>
                                          </p:val>
                                        </p:tav>
                                        <p:tav tm="100000">
                                          <p:val>
                                            <p:fltVal val="0"/>
                                          </p:val>
                                        </p:tav>
                                      </p:tavLst>
                                    </p:anim>
                                    <p:anim calcmode="lin" valueType="num">
                                      <p:cBhvr>
                                        <p:cTn id="210" dur="2000"/>
                                        <p:tgtEl>
                                          <p:spTgt spid="14"/>
                                        </p:tgtEl>
                                        <p:attrNameLst>
                                          <p:attrName>ppt_h</p:attrName>
                                        </p:attrNameLst>
                                      </p:cBhvr>
                                      <p:tavLst>
                                        <p:tav tm="0">
                                          <p:val>
                                            <p:strVal val="ppt_h"/>
                                          </p:val>
                                        </p:tav>
                                        <p:tav tm="100000">
                                          <p:val>
                                            <p:fltVal val="0"/>
                                          </p:val>
                                        </p:tav>
                                      </p:tavLst>
                                    </p:anim>
                                    <p:anim calcmode="lin" valueType="num">
                                      <p:cBhvr>
                                        <p:cTn id="211" dur="2000"/>
                                        <p:tgtEl>
                                          <p:spTgt spid="14"/>
                                        </p:tgtEl>
                                        <p:attrNameLst>
                                          <p:attrName>ppt_x</p:attrName>
                                        </p:attrNameLst>
                                      </p:cBhvr>
                                      <p:tavLst>
                                        <p:tav tm="0">
                                          <p:val>
                                            <p:strVal val="ppt_x"/>
                                          </p:val>
                                        </p:tav>
                                        <p:tav tm="100000">
                                          <p:val>
                                            <p:fltVal val="0.5"/>
                                          </p:val>
                                        </p:tav>
                                      </p:tavLst>
                                    </p:anim>
                                    <p:anim calcmode="lin" valueType="num">
                                      <p:cBhvr>
                                        <p:cTn id="212" dur="2000"/>
                                        <p:tgtEl>
                                          <p:spTgt spid="14"/>
                                        </p:tgtEl>
                                        <p:attrNameLst>
                                          <p:attrName>ppt_y</p:attrName>
                                        </p:attrNameLst>
                                      </p:cBhvr>
                                      <p:tavLst>
                                        <p:tav tm="0">
                                          <p:val>
                                            <p:strVal val="ppt_y"/>
                                          </p:val>
                                        </p:tav>
                                        <p:tav tm="100000">
                                          <p:val>
                                            <p:fltVal val="0.5"/>
                                          </p:val>
                                        </p:tav>
                                      </p:tavLst>
                                    </p:anim>
                                    <p:set>
                                      <p:cBhvr>
                                        <p:cTn id="213" dur="1" fill="hold">
                                          <p:stCondLst>
                                            <p:cond delay="1999"/>
                                          </p:stCondLst>
                                        </p:cTn>
                                        <p:tgtEl>
                                          <p:spTgt spid="14"/>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5"/>
                                        </p:tgtEl>
                                        <p:attrNameLst>
                                          <p:attrName>ppt_w</p:attrName>
                                        </p:attrNameLst>
                                      </p:cBhvr>
                                      <p:tavLst>
                                        <p:tav tm="0">
                                          <p:val>
                                            <p:strVal val="ppt_w"/>
                                          </p:val>
                                        </p:tav>
                                        <p:tav tm="100000">
                                          <p:val>
                                            <p:fltVal val="0"/>
                                          </p:val>
                                        </p:tav>
                                      </p:tavLst>
                                    </p:anim>
                                    <p:anim calcmode="lin" valueType="num">
                                      <p:cBhvr>
                                        <p:cTn id="216" dur="2000"/>
                                        <p:tgtEl>
                                          <p:spTgt spid="15"/>
                                        </p:tgtEl>
                                        <p:attrNameLst>
                                          <p:attrName>ppt_h</p:attrName>
                                        </p:attrNameLst>
                                      </p:cBhvr>
                                      <p:tavLst>
                                        <p:tav tm="0">
                                          <p:val>
                                            <p:strVal val="ppt_h"/>
                                          </p:val>
                                        </p:tav>
                                        <p:tav tm="100000">
                                          <p:val>
                                            <p:fltVal val="0"/>
                                          </p:val>
                                        </p:tav>
                                      </p:tavLst>
                                    </p:anim>
                                    <p:anim calcmode="lin" valueType="num">
                                      <p:cBhvr>
                                        <p:cTn id="217" dur="2000"/>
                                        <p:tgtEl>
                                          <p:spTgt spid="15"/>
                                        </p:tgtEl>
                                        <p:attrNameLst>
                                          <p:attrName>ppt_x</p:attrName>
                                        </p:attrNameLst>
                                      </p:cBhvr>
                                      <p:tavLst>
                                        <p:tav tm="0">
                                          <p:val>
                                            <p:strVal val="ppt_x"/>
                                          </p:val>
                                        </p:tav>
                                        <p:tav tm="100000">
                                          <p:val>
                                            <p:fltVal val="0.5"/>
                                          </p:val>
                                        </p:tav>
                                      </p:tavLst>
                                    </p:anim>
                                    <p:anim calcmode="lin" valueType="num">
                                      <p:cBhvr>
                                        <p:cTn id="218" dur="2000"/>
                                        <p:tgtEl>
                                          <p:spTgt spid="15"/>
                                        </p:tgtEl>
                                        <p:attrNameLst>
                                          <p:attrName>ppt_y</p:attrName>
                                        </p:attrNameLst>
                                      </p:cBhvr>
                                      <p:tavLst>
                                        <p:tav tm="0">
                                          <p:val>
                                            <p:strVal val="ppt_y"/>
                                          </p:val>
                                        </p:tav>
                                        <p:tav tm="100000">
                                          <p:val>
                                            <p:fltVal val="0.5"/>
                                          </p:val>
                                        </p:tav>
                                      </p:tavLst>
                                    </p:anim>
                                    <p:set>
                                      <p:cBhvr>
                                        <p:cTn id="219" dur="1" fill="hold">
                                          <p:stCondLst>
                                            <p:cond delay="1999"/>
                                          </p:stCondLst>
                                        </p:cTn>
                                        <p:tgtEl>
                                          <p:spTgt spid="15"/>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6"/>
                                        </p:tgtEl>
                                        <p:attrNameLst>
                                          <p:attrName>ppt_w</p:attrName>
                                        </p:attrNameLst>
                                      </p:cBhvr>
                                      <p:tavLst>
                                        <p:tav tm="0">
                                          <p:val>
                                            <p:strVal val="ppt_w"/>
                                          </p:val>
                                        </p:tav>
                                        <p:tav tm="100000">
                                          <p:val>
                                            <p:fltVal val="0"/>
                                          </p:val>
                                        </p:tav>
                                      </p:tavLst>
                                    </p:anim>
                                    <p:anim calcmode="lin" valueType="num">
                                      <p:cBhvr>
                                        <p:cTn id="222" dur="2000"/>
                                        <p:tgtEl>
                                          <p:spTgt spid="16"/>
                                        </p:tgtEl>
                                        <p:attrNameLst>
                                          <p:attrName>ppt_h</p:attrName>
                                        </p:attrNameLst>
                                      </p:cBhvr>
                                      <p:tavLst>
                                        <p:tav tm="0">
                                          <p:val>
                                            <p:strVal val="ppt_h"/>
                                          </p:val>
                                        </p:tav>
                                        <p:tav tm="100000">
                                          <p:val>
                                            <p:fltVal val="0"/>
                                          </p:val>
                                        </p:tav>
                                      </p:tavLst>
                                    </p:anim>
                                    <p:anim calcmode="lin" valueType="num">
                                      <p:cBhvr>
                                        <p:cTn id="223" dur="2000"/>
                                        <p:tgtEl>
                                          <p:spTgt spid="16"/>
                                        </p:tgtEl>
                                        <p:attrNameLst>
                                          <p:attrName>ppt_x</p:attrName>
                                        </p:attrNameLst>
                                      </p:cBhvr>
                                      <p:tavLst>
                                        <p:tav tm="0">
                                          <p:val>
                                            <p:strVal val="ppt_x"/>
                                          </p:val>
                                        </p:tav>
                                        <p:tav tm="100000">
                                          <p:val>
                                            <p:fltVal val="0.5"/>
                                          </p:val>
                                        </p:tav>
                                      </p:tavLst>
                                    </p:anim>
                                    <p:anim calcmode="lin" valueType="num">
                                      <p:cBhvr>
                                        <p:cTn id="224" dur="2000"/>
                                        <p:tgtEl>
                                          <p:spTgt spid="16"/>
                                        </p:tgtEl>
                                        <p:attrNameLst>
                                          <p:attrName>ppt_y</p:attrName>
                                        </p:attrNameLst>
                                      </p:cBhvr>
                                      <p:tavLst>
                                        <p:tav tm="0">
                                          <p:val>
                                            <p:strVal val="ppt_y"/>
                                          </p:val>
                                        </p:tav>
                                        <p:tav tm="100000">
                                          <p:val>
                                            <p:fltVal val="0.5"/>
                                          </p:val>
                                        </p:tav>
                                      </p:tavLst>
                                    </p:anim>
                                    <p:set>
                                      <p:cBhvr>
                                        <p:cTn id="225" dur="1" fill="hold">
                                          <p:stCondLst>
                                            <p:cond delay="1999"/>
                                          </p:stCondLst>
                                        </p:cTn>
                                        <p:tgtEl>
                                          <p:spTgt spid="16"/>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7"/>
                                        </p:tgtEl>
                                        <p:attrNameLst>
                                          <p:attrName>ppt_w</p:attrName>
                                        </p:attrNameLst>
                                      </p:cBhvr>
                                      <p:tavLst>
                                        <p:tav tm="0">
                                          <p:val>
                                            <p:strVal val="ppt_w"/>
                                          </p:val>
                                        </p:tav>
                                        <p:tav tm="100000">
                                          <p:val>
                                            <p:fltVal val="0"/>
                                          </p:val>
                                        </p:tav>
                                      </p:tavLst>
                                    </p:anim>
                                    <p:anim calcmode="lin" valueType="num">
                                      <p:cBhvr>
                                        <p:cTn id="228" dur="2000"/>
                                        <p:tgtEl>
                                          <p:spTgt spid="17"/>
                                        </p:tgtEl>
                                        <p:attrNameLst>
                                          <p:attrName>ppt_h</p:attrName>
                                        </p:attrNameLst>
                                      </p:cBhvr>
                                      <p:tavLst>
                                        <p:tav tm="0">
                                          <p:val>
                                            <p:strVal val="ppt_h"/>
                                          </p:val>
                                        </p:tav>
                                        <p:tav tm="100000">
                                          <p:val>
                                            <p:fltVal val="0"/>
                                          </p:val>
                                        </p:tav>
                                      </p:tavLst>
                                    </p:anim>
                                    <p:anim calcmode="lin" valueType="num">
                                      <p:cBhvr>
                                        <p:cTn id="229" dur="2000"/>
                                        <p:tgtEl>
                                          <p:spTgt spid="17"/>
                                        </p:tgtEl>
                                        <p:attrNameLst>
                                          <p:attrName>ppt_x</p:attrName>
                                        </p:attrNameLst>
                                      </p:cBhvr>
                                      <p:tavLst>
                                        <p:tav tm="0">
                                          <p:val>
                                            <p:strVal val="ppt_x"/>
                                          </p:val>
                                        </p:tav>
                                        <p:tav tm="100000">
                                          <p:val>
                                            <p:fltVal val="0.5"/>
                                          </p:val>
                                        </p:tav>
                                      </p:tavLst>
                                    </p:anim>
                                    <p:anim calcmode="lin" valueType="num">
                                      <p:cBhvr>
                                        <p:cTn id="230" dur="2000"/>
                                        <p:tgtEl>
                                          <p:spTgt spid="17"/>
                                        </p:tgtEl>
                                        <p:attrNameLst>
                                          <p:attrName>ppt_y</p:attrName>
                                        </p:attrNameLst>
                                      </p:cBhvr>
                                      <p:tavLst>
                                        <p:tav tm="0">
                                          <p:val>
                                            <p:strVal val="ppt_y"/>
                                          </p:val>
                                        </p:tav>
                                        <p:tav tm="100000">
                                          <p:val>
                                            <p:fltVal val="0.5"/>
                                          </p:val>
                                        </p:tav>
                                      </p:tavLst>
                                    </p:anim>
                                    <p:set>
                                      <p:cBhvr>
                                        <p:cTn id="231" dur="1" fill="hold">
                                          <p:stCondLst>
                                            <p:cond delay="1999"/>
                                          </p:stCondLst>
                                        </p:cTn>
                                        <p:tgtEl>
                                          <p:spTgt spid="17"/>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8"/>
                                        </p:tgtEl>
                                        <p:attrNameLst>
                                          <p:attrName>ppt_w</p:attrName>
                                        </p:attrNameLst>
                                      </p:cBhvr>
                                      <p:tavLst>
                                        <p:tav tm="0">
                                          <p:val>
                                            <p:strVal val="ppt_w"/>
                                          </p:val>
                                        </p:tav>
                                        <p:tav tm="100000">
                                          <p:val>
                                            <p:fltVal val="0"/>
                                          </p:val>
                                        </p:tav>
                                      </p:tavLst>
                                    </p:anim>
                                    <p:anim calcmode="lin" valueType="num">
                                      <p:cBhvr>
                                        <p:cTn id="234" dur="2000"/>
                                        <p:tgtEl>
                                          <p:spTgt spid="18"/>
                                        </p:tgtEl>
                                        <p:attrNameLst>
                                          <p:attrName>ppt_h</p:attrName>
                                        </p:attrNameLst>
                                      </p:cBhvr>
                                      <p:tavLst>
                                        <p:tav tm="0">
                                          <p:val>
                                            <p:strVal val="ppt_h"/>
                                          </p:val>
                                        </p:tav>
                                        <p:tav tm="100000">
                                          <p:val>
                                            <p:fltVal val="0"/>
                                          </p:val>
                                        </p:tav>
                                      </p:tavLst>
                                    </p:anim>
                                    <p:anim calcmode="lin" valueType="num">
                                      <p:cBhvr>
                                        <p:cTn id="235" dur="2000"/>
                                        <p:tgtEl>
                                          <p:spTgt spid="18"/>
                                        </p:tgtEl>
                                        <p:attrNameLst>
                                          <p:attrName>ppt_x</p:attrName>
                                        </p:attrNameLst>
                                      </p:cBhvr>
                                      <p:tavLst>
                                        <p:tav tm="0">
                                          <p:val>
                                            <p:strVal val="ppt_x"/>
                                          </p:val>
                                        </p:tav>
                                        <p:tav tm="100000">
                                          <p:val>
                                            <p:fltVal val="0.5"/>
                                          </p:val>
                                        </p:tav>
                                      </p:tavLst>
                                    </p:anim>
                                    <p:anim calcmode="lin" valueType="num">
                                      <p:cBhvr>
                                        <p:cTn id="236" dur="2000"/>
                                        <p:tgtEl>
                                          <p:spTgt spid="18"/>
                                        </p:tgtEl>
                                        <p:attrNameLst>
                                          <p:attrName>ppt_y</p:attrName>
                                        </p:attrNameLst>
                                      </p:cBhvr>
                                      <p:tavLst>
                                        <p:tav tm="0">
                                          <p:val>
                                            <p:strVal val="ppt_y"/>
                                          </p:val>
                                        </p:tav>
                                        <p:tav tm="100000">
                                          <p:val>
                                            <p:fltVal val="0.5"/>
                                          </p:val>
                                        </p:tav>
                                      </p:tavLst>
                                    </p:anim>
                                    <p:set>
                                      <p:cBhvr>
                                        <p:cTn id="237" dur="1" fill="hold">
                                          <p:stCondLst>
                                            <p:cond delay="1999"/>
                                          </p:stCondLst>
                                        </p:cTn>
                                        <p:tgtEl>
                                          <p:spTgt spid="18"/>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9"/>
                                        </p:tgtEl>
                                        <p:attrNameLst>
                                          <p:attrName>ppt_w</p:attrName>
                                        </p:attrNameLst>
                                      </p:cBhvr>
                                      <p:tavLst>
                                        <p:tav tm="0">
                                          <p:val>
                                            <p:strVal val="ppt_w"/>
                                          </p:val>
                                        </p:tav>
                                        <p:tav tm="100000">
                                          <p:val>
                                            <p:fltVal val="0"/>
                                          </p:val>
                                        </p:tav>
                                      </p:tavLst>
                                    </p:anim>
                                    <p:anim calcmode="lin" valueType="num">
                                      <p:cBhvr>
                                        <p:cTn id="240" dur="2000"/>
                                        <p:tgtEl>
                                          <p:spTgt spid="19"/>
                                        </p:tgtEl>
                                        <p:attrNameLst>
                                          <p:attrName>ppt_h</p:attrName>
                                        </p:attrNameLst>
                                      </p:cBhvr>
                                      <p:tavLst>
                                        <p:tav tm="0">
                                          <p:val>
                                            <p:strVal val="ppt_h"/>
                                          </p:val>
                                        </p:tav>
                                        <p:tav tm="100000">
                                          <p:val>
                                            <p:fltVal val="0"/>
                                          </p:val>
                                        </p:tav>
                                      </p:tavLst>
                                    </p:anim>
                                    <p:anim calcmode="lin" valueType="num">
                                      <p:cBhvr>
                                        <p:cTn id="241" dur="2000"/>
                                        <p:tgtEl>
                                          <p:spTgt spid="19"/>
                                        </p:tgtEl>
                                        <p:attrNameLst>
                                          <p:attrName>ppt_x</p:attrName>
                                        </p:attrNameLst>
                                      </p:cBhvr>
                                      <p:tavLst>
                                        <p:tav tm="0">
                                          <p:val>
                                            <p:strVal val="ppt_x"/>
                                          </p:val>
                                        </p:tav>
                                        <p:tav tm="100000">
                                          <p:val>
                                            <p:fltVal val="0.5"/>
                                          </p:val>
                                        </p:tav>
                                      </p:tavLst>
                                    </p:anim>
                                    <p:anim calcmode="lin" valueType="num">
                                      <p:cBhvr>
                                        <p:cTn id="242" dur="2000"/>
                                        <p:tgtEl>
                                          <p:spTgt spid="19"/>
                                        </p:tgtEl>
                                        <p:attrNameLst>
                                          <p:attrName>ppt_y</p:attrName>
                                        </p:attrNameLst>
                                      </p:cBhvr>
                                      <p:tavLst>
                                        <p:tav tm="0">
                                          <p:val>
                                            <p:strVal val="ppt_y"/>
                                          </p:val>
                                        </p:tav>
                                        <p:tav tm="100000">
                                          <p:val>
                                            <p:fltVal val="0.5"/>
                                          </p:val>
                                        </p:tav>
                                      </p:tavLst>
                                    </p:anim>
                                    <p:set>
                                      <p:cBhvr>
                                        <p:cTn id="243" dur="1" fill="hold">
                                          <p:stCondLst>
                                            <p:cond delay="1999"/>
                                          </p:stCondLst>
                                        </p:cTn>
                                        <p:tgtEl>
                                          <p:spTgt spid="19"/>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20"/>
                                        </p:tgtEl>
                                        <p:attrNameLst>
                                          <p:attrName>ppt_w</p:attrName>
                                        </p:attrNameLst>
                                      </p:cBhvr>
                                      <p:tavLst>
                                        <p:tav tm="0">
                                          <p:val>
                                            <p:strVal val="ppt_w"/>
                                          </p:val>
                                        </p:tav>
                                        <p:tav tm="100000">
                                          <p:val>
                                            <p:fltVal val="0"/>
                                          </p:val>
                                        </p:tav>
                                      </p:tavLst>
                                    </p:anim>
                                    <p:anim calcmode="lin" valueType="num">
                                      <p:cBhvr>
                                        <p:cTn id="246" dur="2000"/>
                                        <p:tgtEl>
                                          <p:spTgt spid="20"/>
                                        </p:tgtEl>
                                        <p:attrNameLst>
                                          <p:attrName>ppt_h</p:attrName>
                                        </p:attrNameLst>
                                      </p:cBhvr>
                                      <p:tavLst>
                                        <p:tav tm="0">
                                          <p:val>
                                            <p:strVal val="ppt_h"/>
                                          </p:val>
                                        </p:tav>
                                        <p:tav tm="100000">
                                          <p:val>
                                            <p:fltVal val="0"/>
                                          </p:val>
                                        </p:tav>
                                      </p:tavLst>
                                    </p:anim>
                                    <p:anim calcmode="lin" valueType="num">
                                      <p:cBhvr>
                                        <p:cTn id="247" dur="2000"/>
                                        <p:tgtEl>
                                          <p:spTgt spid="20"/>
                                        </p:tgtEl>
                                        <p:attrNameLst>
                                          <p:attrName>ppt_x</p:attrName>
                                        </p:attrNameLst>
                                      </p:cBhvr>
                                      <p:tavLst>
                                        <p:tav tm="0">
                                          <p:val>
                                            <p:strVal val="ppt_x"/>
                                          </p:val>
                                        </p:tav>
                                        <p:tav tm="100000">
                                          <p:val>
                                            <p:fltVal val="0.5"/>
                                          </p:val>
                                        </p:tav>
                                      </p:tavLst>
                                    </p:anim>
                                    <p:anim calcmode="lin" valueType="num">
                                      <p:cBhvr>
                                        <p:cTn id="248" dur="2000"/>
                                        <p:tgtEl>
                                          <p:spTgt spid="20"/>
                                        </p:tgtEl>
                                        <p:attrNameLst>
                                          <p:attrName>ppt_y</p:attrName>
                                        </p:attrNameLst>
                                      </p:cBhvr>
                                      <p:tavLst>
                                        <p:tav tm="0">
                                          <p:val>
                                            <p:strVal val="ppt_y"/>
                                          </p:val>
                                        </p:tav>
                                        <p:tav tm="100000">
                                          <p:val>
                                            <p:fltVal val="0.5"/>
                                          </p:val>
                                        </p:tav>
                                      </p:tavLst>
                                    </p:anim>
                                    <p:set>
                                      <p:cBhvr>
                                        <p:cTn id="249" dur="1" fill="hold">
                                          <p:stCondLst>
                                            <p:cond delay="1999"/>
                                          </p:stCondLst>
                                        </p:cTn>
                                        <p:tgtEl>
                                          <p:spTgt spid="20"/>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21"/>
                                        </p:tgtEl>
                                        <p:attrNameLst>
                                          <p:attrName>ppt_w</p:attrName>
                                        </p:attrNameLst>
                                      </p:cBhvr>
                                      <p:tavLst>
                                        <p:tav tm="0">
                                          <p:val>
                                            <p:strVal val="ppt_w"/>
                                          </p:val>
                                        </p:tav>
                                        <p:tav tm="100000">
                                          <p:val>
                                            <p:fltVal val="0"/>
                                          </p:val>
                                        </p:tav>
                                      </p:tavLst>
                                    </p:anim>
                                    <p:anim calcmode="lin" valueType="num">
                                      <p:cBhvr>
                                        <p:cTn id="252" dur="2000"/>
                                        <p:tgtEl>
                                          <p:spTgt spid="21"/>
                                        </p:tgtEl>
                                        <p:attrNameLst>
                                          <p:attrName>ppt_h</p:attrName>
                                        </p:attrNameLst>
                                      </p:cBhvr>
                                      <p:tavLst>
                                        <p:tav tm="0">
                                          <p:val>
                                            <p:strVal val="ppt_h"/>
                                          </p:val>
                                        </p:tav>
                                        <p:tav tm="100000">
                                          <p:val>
                                            <p:fltVal val="0"/>
                                          </p:val>
                                        </p:tav>
                                      </p:tavLst>
                                    </p:anim>
                                    <p:anim calcmode="lin" valueType="num">
                                      <p:cBhvr>
                                        <p:cTn id="253" dur="2000"/>
                                        <p:tgtEl>
                                          <p:spTgt spid="21"/>
                                        </p:tgtEl>
                                        <p:attrNameLst>
                                          <p:attrName>ppt_x</p:attrName>
                                        </p:attrNameLst>
                                      </p:cBhvr>
                                      <p:tavLst>
                                        <p:tav tm="0">
                                          <p:val>
                                            <p:strVal val="ppt_x"/>
                                          </p:val>
                                        </p:tav>
                                        <p:tav tm="100000">
                                          <p:val>
                                            <p:fltVal val="0.5"/>
                                          </p:val>
                                        </p:tav>
                                      </p:tavLst>
                                    </p:anim>
                                    <p:anim calcmode="lin" valueType="num">
                                      <p:cBhvr>
                                        <p:cTn id="254" dur="2000"/>
                                        <p:tgtEl>
                                          <p:spTgt spid="21"/>
                                        </p:tgtEl>
                                        <p:attrNameLst>
                                          <p:attrName>ppt_y</p:attrName>
                                        </p:attrNameLst>
                                      </p:cBhvr>
                                      <p:tavLst>
                                        <p:tav tm="0">
                                          <p:val>
                                            <p:strVal val="ppt_y"/>
                                          </p:val>
                                        </p:tav>
                                        <p:tav tm="100000">
                                          <p:val>
                                            <p:fltVal val="0.5"/>
                                          </p:val>
                                        </p:tav>
                                      </p:tavLst>
                                    </p:anim>
                                    <p:set>
                                      <p:cBhvr>
                                        <p:cTn id="255" dur="1" fill="hold">
                                          <p:stCondLst>
                                            <p:cond delay="1999"/>
                                          </p:stCondLst>
                                        </p:cTn>
                                        <p:tgtEl>
                                          <p:spTgt spid="21"/>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22"/>
                                        </p:tgtEl>
                                        <p:attrNameLst>
                                          <p:attrName>ppt_w</p:attrName>
                                        </p:attrNameLst>
                                      </p:cBhvr>
                                      <p:tavLst>
                                        <p:tav tm="0">
                                          <p:val>
                                            <p:strVal val="ppt_w"/>
                                          </p:val>
                                        </p:tav>
                                        <p:tav tm="100000">
                                          <p:val>
                                            <p:fltVal val="0"/>
                                          </p:val>
                                        </p:tav>
                                      </p:tavLst>
                                    </p:anim>
                                    <p:anim calcmode="lin" valueType="num">
                                      <p:cBhvr>
                                        <p:cTn id="258" dur="2000"/>
                                        <p:tgtEl>
                                          <p:spTgt spid="22"/>
                                        </p:tgtEl>
                                        <p:attrNameLst>
                                          <p:attrName>ppt_h</p:attrName>
                                        </p:attrNameLst>
                                      </p:cBhvr>
                                      <p:tavLst>
                                        <p:tav tm="0">
                                          <p:val>
                                            <p:strVal val="ppt_h"/>
                                          </p:val>
                                        </p:tav>
                                        <p:tav tm="100000">
                                          <p:val>
                                            <p:fltVal val="0"/>
                                          </p:val>
                                        </p:tav>
                                      </p:tavLst>
                                    </p:anim>
                                    <p:anim calcmode="lin" valueType="num">
                                      <p:cBhvr>
                                        <p:cTn id="259" dur="2000"/>
                                        <p:tgtEl>
                                          <p:spTgt spid="22"/>
                                        </p:tgtEl>
                                        <p:attrNameLst>
                                          <p:attrName>ppt_x</p:attrName>
                                        </p:attrNameLst>
                                      </p:cBhvr>
                                      <p:tavLst>
                                        <p:tav tm="0">
                                          <p:val>
                                            <p:strVal val="ppt_x"/>
                                          </p:val>
                                        </p:tav>
                                        <p:tav tm="100000">
                                          <p:val>
                                            <p:fltVal val="0.5"/>
                                          </p:val>
                                        </p:tav>
                                      </p:tavLst>
                                    </p:anim>
                                    <p:anim calcmode="lin" valueType="num">
                                      <p:cBhvr>
                                        <p:cTn id="260" dur="2000"/>
                                        <p:tgtEl>
                                          <p:spTgt spid="22"/>
                                        </p:tgtEl>
                                        <p:attrNameLst>
                                          <p:attrName>ppt_y</p:attrName>
                                        </p:attrNameLst>
                                      </p:cBhvr>
                                      <p:tavLst>
                                        <p:tav tm="0">
                                          <p:val>
                                            <p:strVal val="ppt_y"/>
                                          </p:val>
                                        </p:tav>
                                        <p:tav tm="100000">
                                          <p:val>
                                            <p:fltVal val="0.5"/>
                                          </p:val>
                                        </p:tav>
                                      </p:tavLst>
                                    </p:anim>
                                    <p:set>
                                      <p:cBhvr>
                                        <p:cTn id="261" dur="1" fill="hold">
                                          <p:stCondLst>
                                            <p:cond delay="1999"/>
                                          </p:stCondLst>
                                        </p:cTn>
                                        <p:tgtEl>
                                          <p:spTgt spid="22"/>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3"/>
                                        </p:tgtEl>
                                        <p:attrNameLst>
                                          <p:attrName>ppt_w</p:attrName>
                                        </p:attrNameLst>
                                      </p:cBhvr>
                                      <p:tavLst>
                                        <p:tav tm="0">
                                          <p:val>
                                            <p:strVal val="ppt_w"/>
                                          </p:val>
                                        </p:tav>
                                        <p:tav tm="100000">
                                          <p:val>
                                            <p:fltVal val="0"/>
                                          </p:val>
                                        </p:tav>
                                      </p:tavLst>
                                    </p:anim>
                                    <p:anim calcmode="lin" valueType="num">
                                      <p:cBhvr>
                                        <p:cTn id="264" dur="2000"/>
                                        <p:tgtEl>
                                          <p:spTgt spid="23"/>
                                        </p:tgtEl>
                                        <p:attrNameLst>
                                          <p:attrName>ppt_h</p:attrName>
                                        </p:attrNameLst>
                                      </p:cBhvr>
                                      <p:tavLst>
                                        <p:tav tm="0">
                                          <p:val>
                                            <p:strVal val="ppt_h"/>
                                          </p:val>
                                        </p:tav>
                                        <p:tav tm="100000">
                                          <p:val>
                                            <p:fltVal val="0"/>
                                          </p:val>
                                        </p:tav>
                                      </p:tavLst>
                                    </p:anim>
                                    <p:anim calcmode="lin" valueType="num">
                                      <p:cBhvr>
                                        <p:cTn id="265" dur="2000"/>
                                        <p:tgtEl>
                                          <p:spTgt spid="23"/>
                                        </p:tgtEl>
                                        <p:attrNameLst>
                                          <p:attrName>ppt_x</p:attrName>
                                        </p:attrNameLst>
                                      </p:cBhvr>
                                      <p:tavLst>
                                        <p:tav tm="0">
                                          <p:val>
                                            <p:strVal val="ppt_x"/>
                                          </p:val>
                                        </p:tav>
                                        <p:tav tm="100000">
                                          <p:val>
                                            <p:fltVal val="0.5"/>
                                          </p:val>
                                        </p:tav>
                                      </p:tavLst>
                                    </p:anim>
                                    <p:anim calcmode="lin" valueType="num">
                                      <p:cBhvr>
                                        <p:cTn id="266" dur="2000"/>
                                        <p:tgtEl>
                                          <p:spTgt spid="23"/>
                                        </p:tgtEl>
                                        <p:attrNameLst>
                                          <p:attrName>ppt_y</p:attrName>
                                        </p:attrNameLst>
                                      </p:cBhvr>
                                      <p:tavLst>
                                        <p:tav tm="0">
                                          <p:val>
                                            <p:strVal val="ppt_y"/>
                                          </p:val>
                                        </p:tav>
                                        <p:tav tm="100000">
                                          <p:val>
                                            <p:fltVal val="0.5"/>
                                          </p:val>
                                        </p:tav>
                                      </p:tavLst>
                                    </p:anim>
                                    <p:set>
                                      <p:cBhvr>
                                        <p:cTn id="267" dur="1" fill="hold">
                                          <p:stCondLst>
                                            <p:cond delay="1999"/>
                                          </p:stCondLst>
                                        </p:cTn>
                                        <p:tgtEl>
                                          <p:spTgt spid="23"/>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4"/>
                                        </p:tgtEl>
                                        <p:attrNameLst>
                                          <p:attrName>ppt_w</p:attrName>
                                        </p:attrNameLst>
                                      </p:cBhvr>
                                      <p:tavLst>
                                        <p:tav tm="0">
                                          <p:val>
                                            <p:strVal val="ppt_w"/>
                                          </p:val>
                                        </p:tav>
                                        <p:tav tm="100000">
                                          <p:val>
                                            <p:fltVal val="0"/>
                                          </p:val>
                                        </p:tav>
                                      </p:tavLst>
                                    </p:anim>
                                    <p:anim calcmode="lin" valueType="num">
                                      <p:cBhvr>
                                        <p:cTn id="270" dur="2000"/>
                                        <p:tgtEl>
                                          <p:spTgt spid="24"/>
                                        </p:tgtEl>
                                        <p:attrNameLst>
                                          <p:attrName>ppt_h</p:attrName>
                                        </p:attrNameLst>
                                      </p:cBhvr>
                                      <p:tavLst>
                                        <p:tav tm="0">
                                          <p:val>
                                            <p:strVal val="ppt_h"/>
                                          </p:val>
                                        </p:tav>
                                        <p:tav tm="100000">
                                          <p:val>
                                            <p:fltVal val="0"/>
                                          </p:val>
                                        </p:tav>
                                      </p:tavLst>
                                    </p:anim>
                                    <p:anim calcmode="lin" valueType="num">
                                      <p:cBhvr>
                                        <p:cTn id="271" dur="2000"/>
                                        <p:tgtEl>
                                          <p:spTgt spid="24"/>
                                        </p:tgtEl>
                                        <p:attrNameLst>
                                          <p:attrName>ppt_x</p:attrName>
                                        </p:attrNameLst>
                                      </p:cBhvr>
                                      <p:tavLst>
                                        <p:tav tm="0">
                                          <p:val>
                                            <p:strVal val="ppt_x"/>
                                          </p:val>
                                        </p:tav>
                                        <p:tav tm="100000">
                                          <p:val>
                                            <p:fltVal val="0.5"/>
                                          </p:val>
                                        </p:tav>
                                      </p:tavLst>
                                    </p:anim>
                                    <p:anim calcmode="lin" valueType="num">
                                      <p:cBhvr>
                                        <p:cTn id="272" dur="2000"/>
                                        <p:tgtEl>
                                          <p:spTgt spid="24"/>
                                        </p:tgtEl>
                                        <p:attrNameLst>
                                          <p:attrName>ppt_y</p:attrName>
                                        </p:attrNameLst>
                                      </p:cBhvr>
                                      <p:tavLst>
                                        <p:tav tm="0">
                                          <p:val>
                                            <p:strVal val="ppt_y"/>
                                          </p:val>
                                        </p:tav>
                                        <p:tav tm="100000">
                                          <p:val>
                                            <p:fltVal val="0.5"/>
                                          </p:val>
                                        </p:tav>
                                      </p:tavLst>
                                    </p:anim>
                                    <p:set>
                                      <p:cBhvr>
                                        <p:cTn id="273" dur="1" fill="hold">
                                          <p:stCondLst>
                                            <p:cond delay="1999"/>
                                          </p:stCondLst>
                                        </p:cTn>
                                        <p:tgtEl>
                                          <p:spTgt spid="24"/>
                                        </p:tgtEl>
                                        <p:attrNameLst>
                                          <p:attrName>style.visibility</p:attrName>
                                        </p:attrNameLst>
                                      </p:cBhvr>
                                      <p:to>
                                        <p:strVal val="hidden"/>
                                      </p:to>
                                    </p:set>
                                  </p:childTnLst>
                                </p:cTn>
                              </p:par>
                              <p:par>
                                <p:cTn id="274" presetID="23" presetClass="exit" presetSubtype="544" fill="hold" nodeType="withEffect">
                                  <p:stCondLst>
                                    <p:cond delay="0"/>
                                  </p:stCondLst>
                                  <p:childTnLst>
                                    <p:anim calcmode="lin" valueType="num">
                                      <p:cBhvr>
                                        <p:cTn id="275" dur="2000"/>
                                        <p:tgtEl>
                                          <p:spTgt spid="25"/>
                                        </p:tgtEl>
                                        <p:attrNameLst>
                                          <p:attrName>ppt_w</p:attrName>
                                        </p:attrNameLst>
                                      </p:cBhvr>
                                      <p:tavLst>
                                        <p:tav tm="0">
                                          <p:val>
                                            <p:strVal val="ppt_w"/>
                                          </p:val>
                                        </p:tav>
                                        <p:tav tm="100000">
                                          <p:val>
                                            <p:fltVal val="0"/>
                                          </p:val>
                                        </p:tav>
                                      </p:tavLst>
                                    </p:anim>
                                    <p:anim calcmode="lin" valueType="num">
                                      <p:cBhvr>
                                        <p:cTn id="276" dur="2000"/>
                                        <p:tgtEl>
                                          <p:spTgt spid="25"/>
                                        </p:tgtEl>
                                        <p:attrNameLst>
                                          <p:attrName>ppt_h</p:attrName>
                                        </p:attrNameLst>
                                      </p:cBhvr>
                                      <p:tavLst>
                                        <p:tav tm="0">
                                          <p:val>
                                            <p:strVal val="ppt_h"/>
                                          </p:val>
                                        </p:tav>
                                        <p:tav tm="100000">
                                          <p:val>
                                            <p:fltVal val="0"/>
                                          </p:val>
                                        </p:tav>
                                      </p:tavLst>
                                    </p:anim>
                                    <p:anim calcmode="lin" valueType="num">
                                      <p:cBhvr>
                                        <p:cTn id="277" dur="2000"/>
                                        <p:tgtEl>
                                          <p:spTgt spid="25"/>
                                        </p:tgtEl>
                                        <p:attrNameLst>
                                          <p:attrName>ppt_x</p:attrName>
                                        </p:attrNameLst>
                                      </p:cBhvr>
                                      <p:tavLst>
                                        <p:tav tm="0">
                                          <p:val>
                                            <p:strVal val="ppt_x"/>
                                          </p:val>
                                        </p:tav>
                                        <p:tav tm="100000">
                                          <p:val>
                                            <p:fltVal val="0.5"/>
                                          </p:val>
                                        </p:tav>
                                      </p:tavLst>
                                    </p:anim>
                                    <p:anim calcmode="lin" valueType="num">
                                      <p:cBhvr>
                                        <p:cTn id="278" dur="2000"/>
                                        <p:tgtEl>
                                          <p:spTgt spid="25"/>
                                        </p:tgtEl>
                                        <p:attrNameLst>
                                          <p:attrName>ppt_y</p:attrName>
                                        </p:attrNameLst>
                                      </p:cBhvr>
                                      <p:tavLst>
                                        <p:tav tm="0">
                                          <p:val>
                                            <p:strVal val="ppt_y"/>
                                          </p:val>
                                        </p:tav>
                                        <p:tav tm="100000">
                                          <p:val>
                                            <p:fltVal val="0.5"/>
                                          </p:val>
                                        </p:tav>
                                      </p:tavLst>
                                    </p:anim>
                                    <p:set>
                                      <p:cBhvr>
                                        <p:cTn id="279" dur="1" fill="hold">
                                          <p:stCondLst>
                                            <p:cond delay="1999"/>
                                          </p:stCondLst>
                                        </p:cTn>
                                        <p:tgtEl>
                                          <p:spTgt spid="25"/>
                                        </p:tgtEl>
                                        <p:attrNameLst>
                                          <p:attrName>style.visibility</p:attrName>
                                        </p:attrNameLst>
                                      </p:cBhvr>
                                      <p:to>
                                        <p:strVal val="hidden"/>
                                      </p:to>
                                    </p:set>
                                  </p:childTnLst>
                                </p:cTn>
                              </p:par>
                              <p:par>
                                <p:cTn id="280" presetID="23" presetClass="exit" presetSubtype="544" fill="hold" nodeType="withEffect">
                                  <p:stCondLst>
                                    <p:cond delay="0"/>
                                  </p:stCondLst>
                                  <p:childTnLst>
                                    <p:anim calcmode="lin" valueType="num">
                                      <p:cBhvr>
                                        <p:cTn id="281" dur="2000"/>
                                        <p:tgtEl>
                                          <p:spTgt spid="26"/>
                                        </p:tgtEl>
                                        <p:attrNameLst>
                                          <p:attrName>ppt_w</p:attrName>
                                        </p:attrNameLst>
                                      </p:cBhvr>
                                      <p:tavLst>
                                        <p:tav tm="0">
                                          <p:val>
                                            <p:strVal val="ppt_w"/>
                                          </p:val>
                                        </p:tav>
                                        <p:tav tm="100000">
                                          <p:val>
                                            <p:fltVal val="0"/>
                                          </p:val>
                                        </p:tav>
                                      </p:tavLst>
                                    </p:anim>
                                    <p:anim calcmode="lin" valueType="num">
                                      <p:cBhvr>
                                        <p:cTn id="282" dur="2000"/>
                                        <p:tgtEl>
                                          <p:spTgt spid="26"/>
                                        </p:tgtEl>
                                        <p:attrNameLst>
                                          <p:attrName>ppt_h</p:attrName>
                                        </p:attrNameLst>
                                      </p:cBhvr>
                                      <p:tavLst>
                                        <p:tav tm="0">
                                          <p:val>
                                            <p:strVal val="ppt_h"/>
                                          </p:val>
                                        </p:tav>
                                        <p:tav tm="100000">
                                          <p:val>
                                            <p:fltVal val="0"/>
                                          </p:val>
                                        </p:tav>
                                      </p:tavLst>
                                    </p:anim>
                                    <p:anim calcmode="lin" valueType="num">
                                      <p:cBhvr>
                                        <p:cTn id="283" dur="2000"/>
                                        <p:tgtEl>
                                          <p:spTgt spid="26"/>
                                        </p:tgtEl>
                                        <p:attrNameLst>
                                          <p:attrName>ppt_x</p:attrName>
                                        </p:attrNameLst>
                                      </p:cBhvr>
                                      <p:tavLst>
                                        <p:tav tm="0">
                                          <p:val>
                                            <p:strVal val="ppt_x"/>
                                          </p:val>
                                        </p:tav>
                                        <p:tav tm="100000">
                                          <p:val>
                                            <p:fltVal val="0.5"/>
                                          </p:val>
                                        </p:tav>
                                      </p:tavLst>
                                    </p:anim>
                                    <p:anim calcmode="lin" valueType="num">
                                      <p:cBhvr>
                                        <p:cTn id="284" dur="2000"/>
                                        <p:tgtEl>
                                          <p:spTgt spid="26"/>
                                        </p:tgtEl>
                                        <p:attrNameLst>
                                          <p:attrName>ppt_y</p:attrName>
                                        </p:attrNameLst>
                                      </p:cBhvr>
                                      <p:tavLst>
                                        <p:tav tm="0">
                                          <p:val>
                                            <p:strVal val="ppt_y"/>
                                          </p:val>
                                        </p:tav>
                                        <p:tav tm="100000">
                                          <p:val>
                                            <p:fltVal val="0.5"/>
                                          </p:val>
                                        </p:tav>
                                      </p:tavLst>
                                    </p:anim>
                                    <p:set>
                                      <p:cBhvr>
                                        <p:cTn id="285" dur="1" fill="hold">
                                          <p:stCondLst>
                                            <p:cond delay="1999"/>
                                          </p:stCondLst>
                                        </p:cTn>
                                        <p:tgtEl>
                                          <p:spTgt spid="26"/>
                                        </p:tgtEl>
                                        <p:attrNameLst>
                                          <p:attrName>style.visibility</p:attrName>
                                        </p:attrNameLst>
                                      </p:cBhvr>
                                      <p:to>
                                        <p:strVal val="hidden"/>
                                      </p:to>
                                    </p:set>
                                  </p:childTnLst>
                                </p:cTn>
                              </p:par>
                              <p:par>
                                <p:cTn id="286" presetID="8" presetClass="emph" presetSubtype="0" fill="hold" nodeType="withEffect">
                                  <p:stCondLst>
                                    <p:cond delay="0"/>
                                  </p:stCondLst>
                                  <p:childTnLst>
                                    <p:animRot by="-21600000">
                                      <p:cBhvr>
                                        <p:cTn id="287" dur="2000" fill="hold"/>
                                        <p:tgtEl>
                                          <p:spTgt spid="7"/>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8"/>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9"/>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0"/>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1"/>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2"/>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4"/>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5"/>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6"/>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18"/>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19"/>
                                        </p:tgtEl>
                                        <p:attrNameLst>
                                          <p:attrName>r</p:attrName>
                                        </p:attrNameLst>
                                      </p:cBhvr>
                                    </p:animRot>
                                  </p:childTnLst>
                                </p:cTn>
                              </p:par>
                              <p:par>
                                <p:cTn id="312" presetID="8" presetClass="emph" presetSubtype="0" fill="hold" nodeType="withEffect">
                                  <p:stCondLst>
                                    <p:cond delay="0"/>
                                  </p:stCondLst>
                                  <p:childTnLst>
                                    <p:animRot by="-21600000">
                                      <p:cBhvr>
                                        <p:cTn id="313" dur="2000" fill="hold"/>
                                        <p:tgtEl>
                                          <p:spTgt spid="20"/>
                                        </p:tgtEl>
                                        <p:attrNameLst>
                                          <p:attrName>r</p:attrName>
                                        </p:attrNameLst>
                                      </p:cBhvr>
                                    </p:animRot>
                                  </p:childTnLst>
                                </p:cTn>
                              </p:par>
                              <p:par>
                                <p:cTn id="314" presetID="6" presetClass="entr" presetSubtype="32" fill="hold" nodeType="withEffect">
                                  <p:stCondLst>
                                    <p:cond delay="0"/>
                                  </p:stCondLst>
                                  <p:childTnLst>
                                    <p:set>
                                      <p:cBhvr>
                                        <p:cTn id="315" dur="1" fill="hold">
                                          <p:stCondLst>
                                            <p:cond delay="0"/>
                                          </p:stCondLst>
                                        </p:cTn>
                                        <p:tgtEl>
                                          <p:spTgt spid="27"/>
                                        </p:tgtEl>
                                        <p:attrNameLst>
                                          <p:attrName>style.visibility</p:attrName>
                                        </p:attrNameLst>
                                      </p:cBhvr>
                                      <p:to>
                                        <p:strVal val="visible"/>
                                      </p:to>
                                    </p:set>
                                    <p:animEffect transition="in" filter="circle(out)">
                                      <p:cBhvr>
                                        <p:cTn id="316" dur="5000"/>
                                        <p:tgtEl>
                                          <p:spTgt spid="27"/>
                                        </p:tgtEl>
                                      </p:cBhvr>
                                    </p:animEffect>
                                  </p:childTnLst>
                                </p:cTn>
                              </p:par>
                              <p:par>
                                <p:cTn id="317" presetID="8" presetClass="emph" presetSubtype="0" fill="hold" nodeType="withEffect">
                                  <p:stCondLst>
                                    <p:cond delay="0"/>
                                  </p:stCondLst>
                                  <p:childTnLst>
                                    <p:animRot by="-21600000">
                                      <p:cBhvr>
                                        <p:cTn id="318" dur="2000" fill="hold"/>
                                        <p:tgtEl>
                                          <p:spTgt spid="21"/>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22"/>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23"/>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24"/>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25"/>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ada cuánto tiempo hay que cambiar las pelotas de tenis?"/>
          <p:cNvPicPr>
            <a:picLocks noChangeAspect="1" noChangeArrowheads="1"/>
          </p:cNvPicPr>
          <p:nvPr/>
        </p:nvPicPr>
        <p:blipFill>
          <a:blip r:embed="rId2" cstate="print"/>
          <a:srcRect t="25301" r="33762"/>
          <a:stretch>
            <a:fillRect/>
          </a:stretch>
        </p:blipFill>
        <p:spPr bwMode="auto">
          <a:xfrm>
            <a:off x="-1" y="0"/>
            <a:ext cx="9218045" cy="6858000"/>
          </a:xfrm>
          <a:prstGeom prst="rect">
            <a:avLst/>
          </a:prstGeom>
          <a:noFill/>
        </p:spPr>
      </p:pic>
      <p:sp>
        <p:nvSpPr>
          <p:cNvPr id="5" name="4 Rectángulo"/>
          <p:cNvSpPr/>
          <p:nvPr/>
        </p:nvSpPr>
        <p:spPr>
          <a:xfrm>
            <a:off x="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57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714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2571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3429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286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143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000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6858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7715250" y="0"/>
            <a:ext cx="642938"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8501063" y="0"/>
            <a:ext cx="642937"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3707904" y="4077072"/>
            <a:ext cx="4572000" cy="2308324"/>
          </a:xfrm>
          <a:prstGeom prst="rect">
            <a:avLst/>
          </a:prstGeom>
        </p:spPr>
        <p:txBody>
          <a:bodyPr>
            <a:spAutoFit/>
          </a:bodyPr>
          <a:lstStyle/>
          <a:p>
            <a:r>
              <a:rPr lang="es-ES" sz="2400" b="1" i="1" dirty="0" smtClean="0">
                <a:solidFill>
                  <a:srgbClr val="0000CC"/>
                </a:solidFill>
              </a:rPr>
              <a:t>Un estudio financiado por la NASA descubrió que la goma de mascar sabor a canela baja la sensación de fatiga y ansiedad en un 20%, además de hacer parecer los viajes un 30% más cortos.</a:t>
            </a:r>
            <a:endParaRPr lang="es-ES" sz="2400" b="1" i="1" dirty="0">
              <a:solidFill>
                <a:srgbClr val="0000CC"/>
              </a:solidFill>
            </a:endParaRPr>
          </a:p>
        </p:txBody>
      </p:sp>
      <p:sp>
        <p:nvSpPr>
          <p:cNvPr id="3" name="2 Rectángulo"/>
          <p:cNvSpPr/>
          <p:nvPr/>
        </p:nvSpPr>
        <p:spPr>
          <a:xfrm>
            <a:off x="683568" y="476672"/>
            <a:ext cx="4968552" cy="1754326"/>
          </a:xfrm>
          <a:prstGeom prst="rect">
            <a:avLst/>
          </a:prstGeom>
        </p:spPr>
        <p:txBody>
          <a:bodyPr wrap="square">
            <a:spAutoFit/>
          </a:bodyPr>
          <a:lstStyle/>
          <a:p>
            <a:r>
              <a:rPr lang="es-ES" sz="3600" b="1" dirty="0" smtClean="0">
                <a:solidFill>
                  <a:srgbClr val="0000CC"/>
                </a:solidFill>
              </a:rPr>
              <a:t>Goma de mascar de canela para un viaje con mucho tráfico</a:t>
            </a:r>
          </a:p>
        </p:txBody>
      </p:sp>
      <p:pic>
        <p:nvPicPr>
          <p:cNvPr id="2050" name="Picture 2" descr="C:\Documents and Settings\Dell\Escritorio\articulos2_5176.jpg"/>
          <p:cNvPicPr>
            <a:picLocks noChangeAspect="1" noChangeArrowheads="1"/>
          </p:cNvPicPr>
          <p:nvPr/>
        </p:nvPicPr>
        <p:blipFill>
          <a:blip r:embed="rId3" cstate="print"/>
          <a:srcRect/>
          <a:stretch>
            <a:fillRect/>
          </a:stretch>
        </p:blipFill>
        <p:spPr bwMode="auto">
          <a:xfrm>
            <a:off x="5983148" y="260648"/>
            <a:ext cx="2789624" cy="2088232"/>
          </a:xfrm>
          <a:prstGeom prst="rect">
            <a:avLst/>
          </a:prstGeom>
          <a:noFill/>
          <a:effectLst>
            <a:softEdge rad="317500"/>
          </a:effectLst>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 descr="C:\Documents and Settings\Dell\Escritorio\efctos-de-la-goma-de-mascar-sobre-las-funciones-cognitivas-e1323348032760.jpg"/>
          <p:cNvPicPr>
            <a:picLocks noChangeAspect="1" noChangeArrowheads="1"/>
          </p:cNvPicPr>
          <p:nvPr/>
        </p:nvPicPr>
        <p:blipFill>
          <a:blip r:embed="rId2" cstate="print"/>
          <a:srcRect/>
          <a:stretch>
            <a:fillRect/>
          </a:stretch>
        </p:blipFill>
        <p:spPr bwMode="auto">
          <a:xfrm>
            <a:off x="-1" y="0"/>
            <a:ext cx="9264801" cy="6858000"/>
          </a:xfrm>
          <a:prstGeom prst="rect">
            <a:avLst/>
          </a:prstGeom>
          <a:noFill/>
        </p:spPr>
      </p:pic>
      <p:sp>
        <p:nvSpPr>
          <p:cNvPr id="4" name="3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2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2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2000"/>
                                        <p:tgtEl>
                                          <p:spTgt spid="1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2000"/>
                                        <p:tgtEl>
                                          <p:spTgt spid="2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plus(in)">
                                      <p:cBhvr>
                                        <p:cTn id="58" dur="2000"/>
                                        <p:tgtEl>
                                          <p:spTgt spid="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plus(in)">
                                      <p:cBhvr>
                                        <p:cTn id="64" dur="2000"/>
                                        <p:tgtEl>
                                          <p:spTgt spid="1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2000"/>
                                        <p:tgtEl>
                                          <p:spTgt spid="2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2000" fill="hold"/>
                                        <p:tgtEl>
                                          <p:spTgt spid="4"/>
                                        </p:tgtEl>
                                        <p:attrNameLst>
                                          <p:attrName>ppt_w</p:attrName>
                                        </p:attrNameLst>
                                      </p:cBhvr>
                                      <p:tavLst>
                                        <p:tav tm="0">
                                          <p:val>
                                            <p:fltVal val="0"/>
                                          </p:val>
                                        </p:tav>
                                        <p:tav tm="100000">
                                          <p:val>
                                            <p:strVal val="#ppt_w"/>
                                          </p:val>
                                        </p:tav>
                                      </p:tavLst>
                                    </p:anim>
                                    <p:anim calcmode="lin" valueType="num">
                                      <p:cBhvr>
                                        <p:cTn id="104" dur="2000" fill="hold"/>
                                        <p:tgtEl>
                                          <p:spTgt spid="4"/>
                                        </p:tgtEl>
                                        <p:attrNameLst>
                                          <p:attrName>ppt_h</p:attrName>
                                        </p:attrNameLst>
                                      </p:cBhvr>
                                      <p:tavLst>
                                        <p:tav tm="0">
                                          <p:val>
                                            <p:fltVal val="0"/>
                                          </p:val>
                                        </p:tav>
                                        <p:tav tm="100000">
                                          <p:val>
                                            <p:strVal val="#ppt_h"/>
                                          </p:val>
                                        </p:tav>
                                      </p:tavLst>
                                    </p:anim>
                                    <p:anim calcmode="lin" valueType="num">
                                      <p:cBhvr>
                                        <p:cTn id="105" dur="2000" fill="hold"/>
                                        <p:tgtEl>
                                          <p:spTgt spid="4"/>
                                        </p:tgtEl>
                                        <p:attrNameLst>
                                          <p:attrName>style.rotation</p:attrName>
                                        </p:attrNameLst>
                                      </p:cBhvr>
                                      <p:tavLst>
                                        <p:tav tm="0">
                                          <p:val>
                                            <p:fltVal val="360"/>
                                          </p:val>
                                        </p:tav>
                                        <p:tav tm="100000">
                                          <p:val>
                                            <p:fltVal val="0"/>
                                          </p:val>
                                        </p:tav>
                                      </p:tavLst>
                                    </p:anim>
                                    <p:animEffect transition="in" filter="fade">
                                      <p:cBhvr>
                                        <p:cTn id="106" dur="2000"/>
                                        <p:tgtEl>
                                          <p:spTgt spid="4"/>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fltVal val="0"/>
                                          </p:val>
                                        </p:tav>
                                        <p:tav tm="100000">
                                          <p:val>
                                            <p:strVal val="#ppt_w"/>
                                          </p:val>
                                        </p:tav>
                                      </p:tavLst>
                                    </p:anim>
                                    <p:anim calcmode="lin" valueType="num">
                                      <p:cBhvr>
                                        <p:cTn id="110" dur="2000" fill="hold"/>
                                        <p:tgtEl>
                                          <p:spTgt spid="7"/>
                                        </p:tgtEl>
                                        <p:attrNameLst>
                                          <p:attrName>ppt_h</p:attrName>
                                        </p:attrNameLst>
                                      </p:cBhvr>
                                      <p:tavLst>
                                        <p:tav tm="0">
                                          <p:val>
                                            <p:fltVal val="0"/>
                                          </p:val>
                                        </p:tav>
                                        <p:tav tm="100000">
                                          <p:val>
                                            <p:strVal val="#ppt_h"/>
                                          </p:val>
                                        </p:tav>
                                      </p:tavLst>
                                    </p:anim>
                                    <p:anim calcmode="lin" valueType="num">
                                      <p:cBhvr>
                                        <p:cTn id="111" dur="2000" fill="hold"/>
                                        <p:tgtEl>
                                          <p:spTgt spid="7"/>
                                        </p:tgtEl>
                                        <p:attrNameLst>
                                          <p:attrName>style.rotation</p:attrName>
                                        </p:attrNameLst>
                                      </p:cBhvr>
                                      <p:tavLst>
                                        <p:tav tm="0">
                                          <p:val>
                                            <p:fltVal val="360"/>
                                          </p:val>
                                        </p:tav>
                                        <p:tav tm="100000">
                                          <p:val>
                                            <p:fltVal val="0"/>
                                          </p:val>
                                        </p:tav>
                                      </p:tavLst>
                                    </p:anim>
                                    <p:animEffect transition="in" filter="fade">
                                      <p:cBhvr>
                                        <p:cTn id="112" dur="2000"/>
                                        <p:tgtEl>
                                          <p:spTgt spid="7"/>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2000" fill="hold"/>
                                        <p:tgtEl>
                                          <p:spTgt spid="9"/>
                                        </p:tgtEl>
                                        <p:attrNameLst>
                                          <p:attrName>ppt_w</p:attrName>
                                        </p:attrNameLst>
                                      </p:cBhvr>
                                      <p:tavLst>
                                        <p:tav tm="0">
                                          <p:val>
                                            <p:fltVal val="0"/>
                                          </p:val>
                                        </p:tav>
                                        <p:tav tm="100000">
                                          <p:val>
                                            <p:strVal val="#ppt_w"/>
                                          </p:val>
                                        </p:tav>
                                      </p:tavLst>
                                    </p:anim>
                                    <p:anim calcmode="lin" valueType="num">
                                      <p:cBhvr>
                                        <p:cTn id="116" dur="2000" fill="hold"/>
                                        <p:tgtEl>
                                          <p:spTgt spid="9"/>
                                        </p:tgtEl>
                                        <p:attrNameLst>
                                          <p:attrName>ppt_h</p:attrName>
                                        </p:attrNameLst>
                                      </p:cBhvr>
                                      <p:tavLst>
                                        <p:tav tm="0">
                                          <p:val>
                                            <p:fltVal val="0"/>
                                          </p:val>
                                        </p:tav>
                                        <p:tav tm="100000">
                                          <p:val>
                                            <p:strVal val="#ppt_h"/>
                                          </p:val>
                                        </p:tav>
                                      </p:tavLst>
                                    </p:anim>
                                    <p:anim calcmode="lin" valueType="num">
                                      <p:cBhvr>
                                        <p:cTn id="117" dur="2000" fill="hold"/>
                                        <p:tgtEl>
                                          <p:spTgt spid="9"/>
                                        </p:tgtEl>
                                        <p:attrNameLst>
                                          <p:attrName>style.rotation</p:attrName>
                                        </p:attrNameLst>
                                      </p:cBhvr>
                                      <p:tavLst>
                                        <p:tav tm="0">
                                          <p:val>
                                            <p:fltVal val="360"/>
                                          </p:val>
                                        </p:tav>
                                        <p:tav tm="100000">
                                          <p:val>
                                            <p:fltVal val="0"/>
                                          </p:val>
                                        </p:tav>
                                      </p:tavLst>
                                    </p:anim>
                                    <p:animEffect transition="in" filter="fade">
                                      <p:cBhvr>
                                        <p:cTn id="118" dur="2000"/>
                                        <p:tgtEl>
                                          <p:spTgt spid="9"/>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style.rotation</p:attrName>
                                        </p:attrNameLst>
                                      </p:cBhvr>
                                      <p:tavLst>
                                        <p:tav tm="0">
                                          <p:val>
                                            <p:fltVal val="360"/>
                                          </p:val>
                                        </p:tav>
                                        <p:tav tm="100000">
                                          <p:val>
                                            <p:fltVal val="0"/>
                                          </p:val>
                                        </p:tav>
                                      </p:tavLst>
                                    </p:anim>
                                    <p:animEffect transition="in" filter="fade">
                                      <p:cBhvr>
                                        <p:cTn id="124" dur="2000"/>
                                        <p:tgtEl>
                                          <p:spTgt spid="11"/>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style.rotation</p:attrName>
                                        </p:attrNameLst>
                                      </p:cBhvr>
                                      <p:tavLst>
                                        <p:tav tm="0">
                                          <p:val>
                                            <p:fltVal val="360"/>
                                          </p:val>
                                        </p:tav>
                                        <p:tav tm="100000">
                                          <p:val>
                                            <p:fltVal val="0"/>
                                          </p:val>
                                        </p:tav>
                                      </p:tavLst>
                                    </p:anim>
                                    <p:animEffect transition="in" filter="fade">
                                      <p:cBhvr>
                                        <p:cTn id="130" dur="2000"/>
                                        <p:tgtEl>
                                          <p:spTgt spid="1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fltVal val="0"/>
                                          </p:val>
                                        </p:tav>
                                        <p:tav tm="100000">
                                          <p:val>
                                            <p:strVal val="#ppt_w"/>
                                          </p:val>
                                        </p:tav>
                                      </p:tavLst>
                                    </p:anim>
                                    <p:anim calcmode="lin" valueType="num">
                                      <p:cBhvr>
                                        <p:cTn id="134" dur="2000" fill="hold"/>
                                        <p:tgtEl>
                                          <p:spTgt spid="16"/>
                                        </p:tgtEl>
                                        <p:attrNameLst>
                                          <p:attrName>ppt_h</p:attrName>
                                        </p:attrNameLst>
                                      </p:cBhvr>
                                      <p:tavLst>
                                        <p:tav tm="0">
                                          <p:val>
                                            <p:fltVal val="0"/>
                                          </p:val>
                                        </p:tav>
                                        <p:tav tm="100000">
                                          <p:val>
                                            <p:strVal val="#ppt_h"/>
                                          </p:val>
                                        </p:tav>
                                      </p:tavLst>
                                    </p:anim>
                                    <p:anim calcmode="lin" valueType="num">
                                      <p:cBhvr>
                                        <p:cTn id="135" dur="2000" fill="hold"/>
                                        <p:tgtEl>
                                          <p:spTgt spid="16"/>
                                        </p:tgtEl>
                                        <p:attrNameLst>
                                          <p:attrName>style.rotation</p:attrName>
                                        </p:attrNameLst>
                                      </p:cBhvr>
                                      <p:tavLst>
                                        <p:tav tm="0">
                                          <p:val>
                                            <p:fltVal val="360"/>
                                          </p:val>
                                        </p:tav>
                                        <p:tav tm="100000">
                                          <p:val>
                                            <p:fltVal val="0"/>
                                          </p:val>
                                        </p:tav>
                                      </p:tavLst>
                                    </p:anim>
                                    <p:animEffect transition="in" filter="fade">
                                      <p:cBhvr>
                                        <p:cTn id="136" dur="2000"/>
                                        <p:tgtEl>
                                          <p:spTgt spid="16"/>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style.rotation</p:attrName>
                                        </p:attrNameLst>
                                      </p:cBhvr>
                                      <p:tavLst>
                                        <p:tav tm="0">
                                          <p:val>
                                            <p:fltVal val="360"/>
                                          </p:val>
                                        </p:tav>
                                        <p:tav tm="100000">
                                          <p:val>
                                            <p:fltVal val="0"/>
                                          </p:val>
                                        </p:tav>
                                      </p:tavLst>
                                    </p:anim>
                                    <p:animEffect transition="in" filter="fade">
                                      <p:cBhvr>
                                        <p:cTn id="142" dur="2000"/>
                                        <p:tgtEl>
                                          <p:spTgt spid="17"/>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2000" fill="hold"/>
                                        <p:tgtEl>
                                          <p:spTgt spid="18"/>
                                        </p:tgtEl>
                                        <p:attrNameLst>
                                          <p:attrName>ppt_w</p:attrName>
                                        </p:attrNameLst>
                                      </p:cBhvr>
                                      <p:tavLst>
                                        <p:tav tm="0">
                                          <p:val>
                                            <p:fltVal val="0"/>
                                          </p:val>
                                        </p:tav>
                                        <p:tav tm="100000">
                                          <p:val>
                                            <p:strVal val="#ppt_w"/>
                                          </p:val>
                                        </p:tav>
                                      </p:tavLst>
                                    </p:anim>
                                    <p:anim calcmode="lin" valueType="num">
                                      <p:cBhvr>
                                        <p:cTn id="146" dur="2000" fill="hold"/>
                                        <p:tgtEl>
                                          <p:spTgt spid="18"/>
                                        </p:tgtEl>
                                        <p:attrNameLst>
                                          <p:attrName>ppt_h</p:attrName>
                                        </p:attrNameLst>
                                      </p:cBhvr>
                                      <p:tavLst>
                                        <p:tav tm="0">
                                          <p:val>
                                            <p:fltVal val="0"/>
                                          </p:val>
                                        </p:tav>
                                        <p:tav tm="100000">
                                          <p:val>
                                            <p:strVal val="#ppt_h"/>
                                          </p:val>
                                        </p:tav>
                                      </p:tavLst>
                                    </p:anim>
                                    <p:anim calcmode="lin" valueType="num">
                                      <p:cBhvr>
                                        <p:cTn id="147" dur="2000" fill="hold"/>
                                        <p:tgtEl>
                                          <p:spTgt spid="18"/>
                                        </p:tgtEl>
                                        <p:attrNameLst>
                                          <p:attrName>style.rotation</p:attrName>
                                        </p:attrNameLst>
                                      </p:cBhvr>
                                      <p:tavLst>
                                        <p:tav tm="0">
                                          <p:val>
                                            <p:fltVal val="360"/>
                                          </p:val>
                                        </p:tav>
                                        <p:tav tm="100000">
                                          <p:val>
                                            <p:fltVal val="0"/>
                                          </p:val>
                                        </p:tav>
                                      </p:tavLst>
                                    </p:anim>
                                    <p:animEffect transition="in" filter="fade">
                                      <p:cBhvr>
                                        <p:cTn id="148" dur="2000"/>
                                        <p:tgtEl>
                                          <p:spTgt spid="18"/>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p:cTn id="151" dur="2000" fill="hold"/>
                                        <p:tgtEl>
                                          <p:spTgt spid="19"/>
                                        </p:tgtEl>
                                        <p:attrNameLst>
                                          <p:attrName>ppt_w</p:attrName>
                                        </p:attrNameLst>
                                      </p:cBhvr>
                                      <p:tavLst>
                                        <p:tav tm="0">
                                          <p:val>
                                            <p:fltVal val="0"/>
                                          </p:val>
                                        </p:tav>
                                        <p:tav tm="100000">
                                          <p:val>
                                            <p:strVal val="#ppt_w"/>
                                          </p:val>
                                        </p:tav>
                                      </p:tavLst>
                                    </p:anim>
                                    <p:anim calcmode="lin" valueType="num">
                                      <p:cBhvr>
                                        <p:cTn id="152" dur="2000" fill="hold"/>
                                        <p:tgtEl>
                                          <p:spTgt spid="19"/>
                                        </p:tgtEl>
                                        <p:attrNameLst>
                                          <p:attrName>ppt_h</p:attrName>
                                        </p:attrNameLst>
                                      </p:cBhvr>
                                      <p:tavLst>
                                        <p:tav tm="0">
                                          <p:val>
                                            <p:fltVal val="0"/>
                                          </p:val>
                                        </p:tav>
                                        <p:tav tm="100000">
                                          <p:val>
                                            <p:strVal val="#ppt_h"/>
                                          </p:val>
                                        </p:tav>
                                      </p:tavLst>
                                    </p:anim>
                                    <p:anim calcmode="lin" valueType="num">
                                      <p:cBhvr>
                                        <p:cTn id="153" dur="2000" fill="hold"/>
                                        <p:tgtEl>
                                          <p:spTgt spid="19"/>
                                        </p:tgtEl>
                                        <p:attrNameLst>
                                          <p:attrName>style.rotation</p:attrName>
                                        </p:attrNameLst>
                                      </p:cBhvr>
                                      <p:tavLst>
                                        <p:tav tm="0">
                                          <p:val>
                                            <p:fltVal val="360"/>
                                          </p:val>
                                        </p:tav>
                                        <p:tav tm="100000">
                                          <p:val>
                                            <p:fltVal val="0"/>
                                          </p:val>
                                        </p:tav>
                                      </p:tavLst>
                                    </p:anim>
                                    <p:animEffect transition="in" filter="fade">
                                      <p:cBhvr>
                                        <p:cTn id="154" dur="2000"/>
                                        <p:tgtEl>
                                          <p:spTgt spid="19"/>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anim calcmode="lin" valueType="num">
                                      <p:cBhvr>
                                        <p:cTn id="159" dur="2000" fill="hold"/>
                                        <p:tgtEl>
                                          <p:spTgt spid="23"/>
                                        </p:tgtEl>
                                        <p:attrNameLst>
                                          <p:attrName>style.rotation</p:attrName>
                                        </p:attrNameLst>
                                      </p:cBhvr>
                                      <p:tavLst>
                                        <p:tav tm="0">
                                          <p:val>
                                            <p:fltVal val="360"/>
                                          </p:val>
                                        </p:tav>
                                        <p:tav tm="100000">
                                          <p:val>
                                            <p:fltVal val="0"/>
                                          </p:val>
                                        </p:tav>
                                      </p:tavLst>
                                    </p:anim>
                                    <p:animEffect transition="in" filter="fade">
                                      <p:cBhvr>
                                        <p:cTn id="160" dur="2000"/>
                                        <p:tgtEl>
                                          <p:spTgt spid="23"/>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p:cTn id="199" dur="2000" fill="hold"/>
                                        <p:tgtEl>
                                          <p:spTgt spid="5"/>
                                        </p:tgtEl>
                                        <p:attrNameLst>
                                          <p:attrName>ppt_w</p:attrName>
                                        </p:attrNameLst>
                                      </p:cBhvr>
                                      <p:tavLst>
                                        <p:tav tm="0">
                                          <p:val>
                                            <p:fltVal val="0"/>
                                          </p:val>
                                        </p:tav>
                                        <p:tav tm="100000">
                                          <p:val>
                                            <p:strVal val="#ppt_w"/>
                                          </p:val>
                                        </p:tav>
                                      </p:tavLst>
                                    </p:anim>
                                    <p:anim calcmode="lin" valueType="num">
                                      <p:cBhvr>
                                        <p:cTn id="200" dur="2000" fill="hold"/>
                                        <p:tgtEl>
                                          <p:spTgt spid="5"/>
                                        </p:tgtEl>
                                        <p:attrNameLst>
                                          <p:attrName>ppt_h</p:attrName>
                                        </p:attrNameLst>
                                      </p:cBhvr>
                                      <p:tavLst>
                                        <p:tav tm="0">
                                          <p:val>
                                            <p:fltVal val="0"/>
                                          </p:val>
                                        </p:tav>
                                        <p:tav tm="100000">
                                          <p:val>
                                            <p:strVal val="#ppt_h"/>
                                          </p:val>
                                        </p:tav>
                                      </p:tavLst>
                                    </p:anim>
                                    <p:anim calcmode="lin" valueType="num">
                                      <p:cBhvr>
                                        <p:cTn id="201" dur="2000" fill="hold"/>
                                        <p:tgtEl>
                                          <p:spTgt spid="5"/>
                                        </p:tgtEl>
                                        <p:attrNameLst>
                                          <p:attrName>style.rotation</p:attrName>
                                        </p:attrNameLst>
                                      </p:cBhvr>
                                      <p:tavLst>
                                        <p:tav tm="0">
                                          <p:val>
                                            <p:fltVal val="360"/>
                                          </p:val>
                                        </p:tav>
                                        <p:tav tm="100000">
                                          <p:val>
                                            <p:fltVal val="0"/>
                                          </p:val>
                                        </p:tav>
                                      </p:tavLst>
                                    </p:anim>
                                    <p:animEffect transition="in" filter="fade">
                                      <p:cBhvr>
                                        <p:cTn id="202" dur="2000"/>
                                        <p:tgtEl>
                                          <p:spTgt spid="5"/>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8"/>
                                        </p:tgtEl>
                                        <p:attrNameLst>
                                          <p:attrName>style.visibility</p:attrName>
                                        </p:attrNameLst>
                                      </p:cBhvr>
                                      <p:to>
                                        <p:strVal val="visible"/>
                                      </p:to>
                                    </p:set>
                                    <p:anim calcmode="lin" valueType="num">
                                      <p:cBhvr>
                                        <p:cTn id="205" dur="2000" fill="hold"/>
                                        <p:tgtEl>
                                          <p:spTgt spid="8"/>
                                        </p:tgtEl>
                                        <p:attrNameLst>
                                          <p:attrName>ppt_w</p:attrName>
                                        </p:attrNameLst>
                                      </p:cBhvr>
                                      <p:tavLst>
                                        <p:tav tm="0">
                                          <p:val>
                                            <p:fltVal val="0"/>
                                          </p:val>
                                        </p:tav>
                                        <p:tav tm="100000">
                                          <p:val>
                                            <p:strVal val="#ppt_w"/>
                                          </p:val>
                                        </p:tav>
                                      </p:tavLst>
                                    </p:anim>
                                    <p:anim calcmode="lin" valueType="num">
                                      <p:cBhvr>
                                        <p:cTn id="206" dur="2000" fill="hold"/>
                                        <p:tgtEl>
                                          <p:spTgt spid="8"/>
                                        </p:tgtEl>
                                        <p:attrNameLst>
                                          <p:attrName>ppt_h</p:attrName>
                                        </p:attrNameLst>
                                      </p:cBhvr>
                                      <p:tavLst>
                                        <p:tav tm="0">
                                          <p:val>
                                            <p:fltVal val="0"/>
                                          </p:val>
                                        </p:tav>
                                        <p:tav tm="100000">
                                          <p:val>
                                            <p:strVal val="#ppt_h"/>
                                          </p:val>
                                        </p:tav>
                                      </p:tavLst>
                                    </p:anim>
                                    <p:anim calcmode="lin" valueType="num">
                                      <p:cBhvr>
                                        <p:cTn id="207" dur="2000" fill="hold"/>
                                        <p:tgtEl>
                                          <p:spTgt spid="8"/>
                                        </p:tgtEl>
                                        <p:attrNameLst>
                                          <p:attrName>style.rotation</p:attrName>
                                        </p:attrNameLst>
                                      </p:cBhvr>
                                      <p:tavLst>
                                        <p:tav tm="0">
                                          <p:val>
                                            <p:fltVal val="360"/>
                                          </p:val>
                                        </p:tav>
                                        <p:tav tm="100000">
                                          <p:val>
                                            <p:fltVal val="0"/>
                                          </p:val>
                                        </p:tav>
                                      </p:tavLst>
                                    </p:anim>
                                    <p:animEffect transition="in" filter="fade">
                                      <p:cBhvr>
                                        <p:cTn id="208" dur="2000"/>
                                        <p:tgtEl>
                                          <p:spTgt spid="8"/>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p:cTn id="211" dur="2000" fill="hold"/>
                                        <p:tgtEl>
                                          <p:spTgt spid="10"/>
                                        </p:tgtEl>
                                        <p:attrNameLst>
                                          <p:attrName>ppt_w</p:attrName>
                                        </p:attrNameLst>
                                      </p:cBhvr>
                                      <p:tavLst>
                                        <p:tav tm="0">
                                          <p:val>
                                            <p:fltVal val="0"/>
                                          </p:val>
                                        </p:tav>
                                        <p:tav tm="100000">
                                          <p:val>
                                            <p:strVal val="#ppt_w"/>
                                          </p:val>
                                        </p:tav>
                                      </p:tavLst>
                                    </p:anim>
                                    <p:anim calcmode="lin" valueType="num">
                                      <p:cBhvr>
                                        <p:cTn id="212" dur="2000" fill="hold"/>
                                        <p:tgtEl>
                                          <p:spTgt spid="10"/>
                                        </p:tgtEl>
                                        <p:attrNameLst>
                                          <p:attrName>ppt_h</p:attrName>
                                        </p:attrNameLst>
                                      </p:cBhvr>
                                      <p:tavLst>
                                        <p:tav tm="0">
                                          <p:val>
                                            <p:fltVal val="0"/>
                                          </p:val>
                                        </p:tav>
                                        <p:tav tm="100000">
                                          <p:val>
                                            <p:strVal val="#ppt_h"/>
                                          </p:val>
                                        </p:tav>
                                      </p:tavLst>
                                    </p:anim>
                                    <p:anim calcmode="lin" valueType="num">
                                      <p:cBhvr>
                                        <p:cTn id="213" dur="2000" fill="hold"/>
                                        <p:tgtEl>
                                          <p:spTgt spid="10"/>
                                        </p:tgtEl>
                                        <p:attrNameLst>
                                          <p:attrName>style.rotation</p:attrName>
                                        </p:attrNameLst>
                                      </p:cBhvr>
                                      <p:tavLst>
                                        <p:tav tm="0">
                                          <p:val>
                                            <p:fltVal val="360"/>
                                          </p:val>
                                        </p:tav>
                                        <p:tav tm="100000">
                                          <p:val>
                                            <p:fltVal val="0"/>
                                          </p:val>
                                        </p:tav>
                                      </p:tavLst>
                                    </p:anim>
                                    <p:animEffect transition="in" filter="fade">
                                      <p:cBhvr>
                                        <p:cTn id="214" dur="2000"/>
                                        <p:tgtEl>
                                          <p:spTgt spid="10"/>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p:cTn id="217" dur="2000" fill="hold"/>
                                        <p:tgtEl>
                                          <p:spTgt spid="13"/>
                                        </p:tgtEl>
                                        <p:attrNameLst>
                                          <p:attrName>ppt_w</p:attrName>
                                        </p:attrNameLst>
                                      </p:cBhvr>
                                      <p:tavLst>
                                        <p:tav tm="0">
                                          <p:val>
                                            <p:fltVal val="0"/>
                                          </p:val>
                                        </p:tav>
                                        <p:tav tm="100000">
                                          <p:val>
                                            <p:strVal val="#ppt_w"/>
                                          </p:val>
                                        </p:tav>
                                      </p:tavLst>
                                    </p:anim>
                                    <p:anim calcmode="lin" valueType="num">
                                      <p:cBhvr>
                                        <p:cTn id="218" dur="2000" fill="hold"/>
                                        <p:tgtEl>
                                          <p:spTgt spid="13"/>
                                        </p:tgtEl>
                                        <p:attrNameLst>
                                          <p:attrName>ppt_h</p:attrName>
                                        </p:attrNameLst>
                                      </p:cBhvr>
                                      <p:tavLst>
                                        <p:tav tm="0">
                                          <p:val>
                                            <p:fltVal val="0"/>
                                          </p:val>
                                        </p:tav>
                                        <p:tav tm="100000">
                                          <p:val>
                                            <p:strVal val="#ppt_h"/>
                                          </p:val>
                                        </p:tav>
                                      </p:tavLst>
                                    </p:anim>
                                    <p:anim calcmode="lin" valueType="num">
                                      <p:cBhvr>
                                        <p:cTn id="219" dur="2000" fill="hold"/>
                                        <p:tgtEl>
                                          <p:spTgt spid="13"/>
                                        </p:tgtEl>
                                        <p:attrNameLst>
                                          <p:attrName>style.rotation</p:attrName>
                                        </p:attrNameLst>
                                      </p:cBhvr>
                                      <p:tavLst>
                                        <p:tav tm="0">
                                          <p:val>
                                            <p:fltVal val="360"/>
                                          </p:val>
                                        </p:tav>
                                        <p:tav tm="100000">
                                          <p:val>
                                            <p:fltVal val="0"/>
                                          </p:val>
                                        </p:tav>
                                      </p:tavLst>
                                    </p:anim>
                                    <p:animEffect transition="in" filter="fade">
                                      <p:cBhvr>
                                        <p:cTn id="220" dur="2000"/>
                                        <p:tgtEl>
                                          <p:spTgt spid="13"/>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4"/>
                                        </p:tgtEl>
                                        <p:attrNameLst>
                                          <p:attrName>style.visibility</p:attrName>
                                        </p:attrNameLst>
                                      </p:cBhvr>
                                      <p:to>
                                        <p:strVal val="visible"/>
                                      </p:to>
                                    </p:set>
                                    <p:anim calcmode="lin" valueType="num">
                                      <p:cBhvr>
                                        <p:cTn id="223" dur="2000" fill="hold"/>
                                        <p:tgtEl>
                                          <p:spTgt spid="14"/>
                                        </p:tgtEl>
                                        <p:attrNameLst>
                                          <p:attrName>ppt_w</p:attrName>
                                        </p:attrNameLst>
                                      </p:cBhvr>
                                      <p:tavLst>
                                        <p:tav tm="0">
                                          <p:val>
                                            <p:fltVal val="0"/>
                                          </p:val>
                                        </p:tav>
                                        <p:tav tm="100000">
                                          <p:val>
                                            <p:strVal val="#ppt_w"/>
                                          </p:val>
                                        </p:tav>
                                      </p:tavLst>
                                    </p:anim>
                                    <p:anim calcmode="lin" valueType="num">
                                      <p:cBhvr>
                                        <p:cTn id="224" dur="2000" fill="hold"/>
                                        <p:tgtEl>
                                          <p:spTgt spid="14"/>
                                        </p:tgtEl>
                                        <p:attrNameLst>
                                          <p:attrName>ppt_h</p:attrName>
                                        </p:attrNameLst>
                                      </p:cBhvr>
                                      <p:tavLst>
                                        <p:tav tm="0">
                                          <p:val>
                                            <p:fltVal val="0"/>
                                          </p:val>
                                        </p:tav>
                                        <p:tav tm="100000">
                                          <p:val>
                                            <p:strVal val="#ppt_h"/>
                                          </p:val>
                                        </p:tav>
                                      </p:tavLst>
                                    </p:anim>
                                    <p:anim calcmode="lin" valueType="num">
                                      <p:cBhvr>
                                        <p:cTn id="225" dur="2000" fill="hold"/>
                                        <p:tgtEl>
                                          <p:spTgt spid="14"/>
                                        </p:tgtEl>
                                        <p:attrNameLst>
                                          <p:attrName>style.rotation</p:attrName>
                                        </p:attrNameLst>
                                      </p:cBhvr>
                                      <p:tavLst>
                                        <p:tav tm="0">
                                          <p:val>
                                            <p:fltVal val="360"/>
                                          </p:val>
                                        </p:tav>
                                        <p:tav tm="100000">
                                          <p:val>
                                            <p:fltVal val="0"/>
                                          </p:val>
                                        </p:tav>
                                      </p:tavLst>
                                    </p:anim>
                                    <p:animEffect transition="in" filter="fade">
                                      <p:cBhvr>
                                        <p:cTn id="226" dur="2000"/>
                                        <p:tgtEl>
                                          <p:spTgt spid="14"/>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5"/>
                                        </p:tgtEl>
                                        <p:attrNameLst>
                                          <p:attrName>style.visibility</p:attrName>
                                        </p:attrNameLst>
                                      </p:cBhvr>
                                      <p:to>
                                        <p:strVal val="visible"/>
                                      </p:to>
                                    </p:set>
                                    <p:anim calcmode="lin" valueType="num">
                                      <p:cBhvr>
                                        <p:cTn id="229" dur="2000" fill="hold"/>
                                        <p:tgtEl>
                                          <p:spTgt spid="15"/>
                                        </p:tgtEl>
                                        <p:attrNameLst>
                                          <p:attrName>ppt_w</p:attrName>
                                        </p:attrNameLst>
                                      </p:cBhvr>
                                      <p:tavLst>
                                        <p:tav tm="0">
                                          <p:val>
                                            <p:fltVal val="0"/>
                                          </p:val>
                                        </p:tav>
                                        <p:tav tm="100000">
                                          <p:val>
                                            <p:strVal val="#ppt_w"/>
                                          </p:val>
                                        </p:tav>
                                      </p:tavLst>
                                    </p:anim>
                                    <p:anim calcmode="lin" valueType="num">
                                      <p:cBhvr>
                                        <p:cTn id="230" dur="2000" fill="hold"/>
                                        <p:tgtEl>
                                          <p:spTgt spid="15"/>
                                        </p:tgtEl>
                                        <p:attrNameLst>
                                          <p:attrName>ppt_h</p:attrName>
                                        </p:attrNameLst>
                                      </p:cBhvr>
                                      <p:tavLst>
                                        <p:tav tm="0">
                                          <p:val>
                                            <p:fltVal val="0"/>
                                          </p:val>
                                        </p:tav>
                                        <p:tav tm="100000">
                                          <p:val>
                                            <p:strVal val="#ppt_h"/>
                                          </p:val>
                                        </p:tav>
                                      </p:tavLst>
                                    </p:anim>
                                    <p:anim calcmode="lin" valueType="num">
                                      <p:cBhvr>
                                        <p:cTn id="231" dur="2000" fill="hold"/>
                                        <p:tgtEl>
                                          <p:spTgt spid="15"/>
                                        </p:tgtEl>
                                        <p:attrNameLst>
                                          <p:attrName>style.rotation</p:attrName>
                                        </p:attrNameLst>
                                      </p:cBhvr>
                                      <p:tavLst>
                                        <p:tav tm="0">
                                          <p:val>
                                            <p:fltVal val="360"/>
                                          </p:val>
                                        </p:tav>
                                        <p:tav tm="100000">
                                          <p:val>
                                            <p:fltVal val="0"/>
                                          </p:val>
                                        </p:tav>
                                      </p:tavLst>
                                    </p:anim>
                                    <p:animEffect transition="in" filter="fade">
                                      <p:cBhvr>
                                        <p:cTn id="232" dur="2000"/>
                                        <p:tgtEl>
                                          <p:spTgt spid="15"/>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0"/>
                                        </p:tgtEl>
                                        <p:attrNameLst>
                                          <p:attrName>style.visibility</p:attrName>
                                        </p:attrNameLst>
                                      </p:cBhvr>
                                      <p:to>
                                        <p:strVal val="visible"/>
                                      </p:to>
                                    </p:set>
                                    <p:anim calcmode="lin" valueType="num">
                                      <p:cBhvr>
                                        <p:cTn id="235" dur="2000" fill="hold"/>
                                        <p:tgtEl>
                                          <p:spTgt spid="20"/>
                                        </p:tgtEl>
                                        <p:attrNameLst>
                                          <p:attrName>ppt_w</p:attrName>
                                        </p:attrNameLst>
                                      </p:cBhvr>
                                      <p:tavLst>
                                        <p:tav tm="0">
                                          <p:val>
                                            <p:fltVal val="0"/>
                                          </p:val>
                                        </p:tav>
                                        <p:tav tm="100000">
                                          <p:val>
                                            <p:strVal val="#ppt_w"/>
                                          </p:val>
                                        </p:tav>
                                      </p:tavLst>
                                    </p:anim>
                                    <p:anim calcmode="lin" valueType="num">
                                      <p:cBhvr>
                                        <p:cTn id="236" dur="2000" fill="hold"/>
                                        <p:tgtEl>
                                          <p:spTgt spid="20"/>
                                        </p:tgtEl>
                                        <p:attrNameLst>
                                          <p:attrName>ppt_h</p:attrName>
                                        </p:attrNameLst>
                                      </p:cBhvr>
                                      <p:tavLst>
                                        <p:tav tm="0">
                                          <p:val>
                                            <p:fltVal val="0"/>
                                          </p:val>
                                        </p:tav>
                                        <p:tav tm="100000">
                                          <p:val>
                                            <p:strVal val="#ppt_h"/>
                                          </p:val>
                                        </p:tav>
                                      </p:tavLst>
                                    </p:anim>
                                    <p:anim calcmode="lin" valueType="num">
                                      <p:cBhvr>
                                        <p:cTn id="237" dur="2000" fill="hold"/>
                                        <p:tgtEl>
                                          <p:spTgt spid="20"/>
                                        </p:tgtEl>
                                        <p:attrNameLst>
                                          <p:attrName>style.rotation</p:attrName>
                                        </p:attrNameLst>
                                      </p:cBhvr>
                                      <p:tavLst>
                                        <p:tav tm="0">
                                          <p:val>
                                            <p:fltVal val="360"/>
                                          </p:val>
                                        </p:tav>
                                        <p:tav tm="100000">
                                          <p:val>
                                            <p:fltVal val="0"/>
                                          </p:val>
                                        </p:tav>
                                      </p:tavLst>
                                    </p:anim>
                                    <p:animEffect transition="in" filter="fade">
                                      <p:cBhvr>
                                        <p:cTn id="238" dur="2000"/>
                                        <p:tgtEl>
                                          <p:spTgt spid="20"/>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1"/>
                                        </p:tgtEl>
                                        <p:attrNameLst>
                                          <p:attrName>style.visibility</p:attrName>
                                        </p:attrNameLst>
                                      </p:cBhvr>
                                      <p:to>
                                        <p:strVal val="visible"/>
                                      </p:to>
                                    </p:set>
                                    <p:anim calcmode="lin" valueType="num">
                                      <p:cBhvr>
                                        <p:cTn id="241" dur="2000" fill="hold"/>
                                        <p:tgtEl>
                                          <p:spTgt spid="21"/>
                                        </p:tgtEl>
                                        <p:attrNameLst>
                                          <p:attrName>ppt_w</p:attrName>
                                        </p:attrNameLst>
                                      </p:cBhvr>
                                      <p:tavLst>
                                        <p:tav tm="0">
                                          <p:val>
                                            <p:fltVal val="0"/>
                                          </p:val>
                                        </p:tav>
                                        <p:tav tm="100000">
                                          <p:val>
                                            <p:strVal val="#ppt_w"/>
                                          </p:val>
                                        </p:tav>
                                      </p:tavLst>
                                    </p:anim>
                                    <p:anim calcmode="lin" valueType="num">
                                      <p:cBhvr>
                                        <p:cTn id="242" dur="2000" fill="hold"/>
                                        <p:tgtEl>
                                          <p:spTgt spid="21"/>
                                        </p:tgtEl>
                                        <p:attrNameLst>
                                          <p:attrName>ppt_h</p:attrName>
                                        </p:attrNameLst>
                                      </p:cBhvr>
                                      <p:tavLst>
                                        <p:tav tm="0">
                                          <p:val>
                                            <p:fltVal val="0"/>
                                          </p:val>
                                        </p:tav>
                                        <p:tav tm="100000">
                                          <p:val>
                                            <p:strVal val="#ppt_h"/>
                                          </p:val>
                                        </p:tav>
                                      </p:tavLst>
                                    </p:anim>
                                    <p:anim calcmode="lin" valueType="num">
                                      <p:cBhvr>
                                        <p:cTn id="243" dur="2000" fill="hold"/>
                                        <p:tgtEl>
                                          <p:spTgt spid="21"/>
                                        </p:tgtEl>
                                        <p:attrNameLst>
                                          <p:attrName>style.rotation</p:attrName>
                                        </p:attrNameLst>
                                      </p:cBhvr>
                                      <p:tavLst>
                                        <p:tav tm="0">
                                          <p:val>
                                            <p:fltVal val="360"/>
                                          </p:val>
                                        </p:tav>
                                        <p:tav tm="100000">
                                          <p:val>
                                            <p:fltVal val="0"/>
                                          </p:val>
                                        </p:tav>
                                      </p:tavLst>
                                    </p:anim>
                                    <p:animEffect transition="in" filter="fade">
                                      <p:cBhvr>
                                        <p:cTn id="244" dur="2000"/>
                                        <p:tgtEl>
                                          <p:spTgt spid="21"/>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2"/>
                                        </p:tgtEl>
                                        <p:attrNameLst>
                                          <p:attrName>style.visibility</p:attrName>
                                        </p:attrNameLst>
                                      </p:cBhvr>
                                      <p:to>
                                        <p:strVal val="visible"/>
                                      </p:to>
                                    </p:set>
                                    <p:anim calcmode="lin" valueType="num">
                                      <p:cBhvr>
                                        <p:cTn id="247" dur="2000" fill="hold"/>
                                        <p:tgtEl>
                                          <p:spTgt spid="22"/>
                                        </p:tgtEl>
                                        <p:attrNameLst>
                                          <p:attrName>ppt_w</p:attrName>
                                        </p:attrNameLst>
                                      </p:cBhvr>
                                      <p:tavLst>
                                        <p:tav tm="0">
                                          <p:val>
                                            <p:fltVal val="0"/>
                                          </p:val>
                                        </p:tav>
                                        <p:tav tm="100000">
                                          <p:val>
                                            <p:strVal val="#ppt_w"/>
                                          </p:val>
                                        </p:tav>
                                      </p:tavLst>
                                    </p:anim>
                                    <p:anim calcmode="lin" valueType="num">
                                      <p:cBhvr>
                                        <p:cTn id="248" dur="2000" fill="hold"/>
                                        <p:tgtEl>
                                          <p:spTgt spid="22"/>
                                        </p:tgtEl>
                                        <p:attrNameLst>
                                          <p:attrName>ppt_h</p:attrName>
                                        </p:attrNameLst>
                                      </p:cBhvr>
                                      <p:tavLst>
                                        <p:tav tm="0">
                                          <p:val>
                                            <p:fltVal val="0"/>
                                          </p:val>
                                        </p:tav>
                                        <p:tav tm="100000">
                                          <p:val>
                                            <p:strVal val="#ppt_h"/>
                                          </p:val>
                                        </p:tav>
                                      </p:tavLst>
                                    </p:anim>
                                    <p:anim calcmode="lin" valueType="num">
                                      <p:cBhvr>
                                        <p:cTn id="249" dur="2000" fill="hold"/>
                                        <p:tgtEl>
                                          <p:spTgt spid="22"/>
                                        </p:tgtEl>
                                        <p:attrNameLst>
                                          <p:attrName>style.rotation</p:attrName>
                                        </p:attrNameLst>
                                      </p:cBhvr>
                                      <p:tavLst>
                                        <p:tav tm="0">
                                          <p:val>
                                            <p:fltVal val="360"/>
                                          </p:val>
                                        </p:tav>
                                        <p:tav tm="100000">
                                          <p:val>
                                            <p:fltVal val="0"/>
                                          </p:val>
                                        </p:tav>
                                      </p:tavLst>
                                    </p:anim>
                                    <p:animEffect transition="in" filter="fade">
                                      <p:cBhvr>
                                        <p:cTn id="250" dur="2000"/>
                                        <p:tgtEl>
                                          <p:spTgt spid="22"/>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1+ppt_w/2"/>
                                          </p:val>
                                        </p:tav>
                                      </p:tavLst>
                                    </p:anim>
                                    <p:anim calcmode="lin" valueType="num">
                                      <p:cBhvr additive="base">
                                        <p:cTn id="296" dur="2000"/>
                                        <p:tgtEl>
                                          <p:spTgt spid="4"/>
                                        </p:tgtEl>
                                        <p:attrNameLst>
                                          <p:attrName>ppt_y</p:attrName>
                                        </p:attrNameLst>
                                      </p:cBhvr>
                                      <p:tavLst>
                                        <p:tav tm="0">
                                          <p:val>
                                            <p:strVal val="ppt_y"/>
                                          </p:val>
                                        </p:tav>
                                        <p:tav tm="100000">
                                          <p:val>
                                            <p:strVal val="1+ppt_h/2"/>
                                          </p:val>
                                        </p:tav>
                                      </p:tavLst>
                                    </p:anim>
                                    <p:set>
                                      <p:cBhvr>
                                        <p:cTn id="297" dur="1" fill="hold">
                                          <p:stCondLst>
                                            <p:cond delay="1999"/>
                                          </p:stCondLst>
                                        </p:cTn>
                                        <p:tgtEl>
                                          <p:spTgt spid="4"/>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1+ppt_w/2"/>
                                          </p:val>
                                        </p:tav>
                                      </p:tavLst>
                                    </p:anim>
                                    <p:anim calcmode="lin" valueType="num">
                                      <p:cBhvr additive="base">
                                        <p:cTn id="300" dur="2000"/>
                                        <p:tgtEl>
                                          <p:spTgt spid="7"/>
                                        </p:tgtEl>
                                        <p:attrNameLst>
                                          <p:attrName>ppt_y</p:attrName>
                                        </p:attrNameLst>
                                      </p:cBhvr>
                                      <p:tavLst>
                                        <p:tav tm="0">
                                          <p:val>
                                            <p:strVal val="ppt_y"/>
                                          </p:val>
                                        </p:tav>
                                        <p:tav tm="100000">
                                          <p:val>
                                            <p:strVal val="1+ppt_h/2"/>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9"/>
                                        </p:tgtEl>
                                        <p:attrNameLst>
                                          <p:attrName>ppt_x</p:attrName>
                                        </p:attrNameLst>
                                      </p:cBhvr>
                                      <p:tavLst>
                                        <p:tav tm="0">
                                          <p:val>
                                            <p:strVal val="ppt_x"/>
                                          </p:val>
                                        </p:tav>
                                        <p:tav tm="100000">
                                          <p:val>
                                            <p:strVal val="1+ppt_w/2"/>
                                          </p:val>
                                        </p:tav>
                                      </p:tavLst>
                                    </p:anim>
                                    <p:anim calcmode="lin" valueType="num">
                                      <p:cBhvr additive="base">
                                        <p:cTn id="304" dur="2000"/>
                                        <p:tgtEl>
                                          <p:spTgt spid="9"/>
                                        </p:tgtEl>
                                        <p:attrNameLst>
                                          <p:attrName>ppt_y</p:attrName>
                                        </p:attrNameLst>
                                      </p:cBhvr>
                                      <p:tavLst>
                                        <p:tav tm="0">
                                          <p:val>
                                            <p:strVal val="ppt_y"/>
                                          </p:val>
                                        </p:tav>
                                        <p:tav tm="100000">
                                          <p:val>
                                            <p:strVal val="1+ppt_h/2"/>
                                          </p:val>
                                        </p:tav>
                                      </p:tavLst>
                                    </p:anim>
                                    <p:set>
                                      <p:cBhvr>
                                        <p:cTn id="305" dur="1" fill="hold">
                                          <p:stCondLst>
                                            <p:cond delay="1999"/>
                                          </p:stCondLst>
                                        </p:cTn>
                                        <p:tgtEl>
                                          <p:spTgt spid="9"/>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1"/>
                                        </p:tgtEl>
                                        <p:attrNameLst>
                                          <p:attrName>ppt_x</p:attrName>
                                        </p:attrNameLst>
                                      </p:cBhvr>
                                      <p:tavLst>
                                        <p:tav tm="0">
                                          <p:val>
                                            <p:strVal val="ppt_x"/>
                                          </p:val>
                                        </p:tav>
                                        <p:tav tm="100000">
                                          <p:val>
                                            <p:strVal val="1+ppt_w/2"/>
                                          </p:val>
                                        </p:tav>
                                      </p:tavLst>
                                    </p:anim>
                                    <p:anim calcmode="lin" valueType="num">
                                      <p:cBhvr additive="base">
                                        <p:cTn id="308" dur="2000"/>
                                        <p:tgtEl>
                                          <p:spTgt spid="11"/>
                                        </p:tgtEl>
                                        <p:attrNameLst>
                                          <p:attrName>ppt_y</p:attrName>
                                        </p:attrNameLst>
                                      </p:cBhvr>
                                      <p:tavLst>
                                        <p:tav tm="0">
                                          <p:val>
                                            <p:strVal val="ppt_y"/>
                                          </p:val>
                                        </p:tav>
                                        <p:tav tm="100000">
                                          <p:val>
                                            <p:strVal val="1+ppt_h/2"/>
                                          </p:val>
                                        </p:tav>
                                      </p:tavLst>
                                    </p:anim>
                                    <p:set>
                                      <p:cBhvr>
                                        <p:cTn id="309" dur="1" fill="hold">
                                          <p:stCondLst>
                                            <p:cond delay="1999"/>
                                          </p:stCondLst>
                                        </p:cTn>
                                        <p:tgtEl>
                                          <p:spTgt spid="11"/>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2"/>
                                        </p:tgtEl>
                                        <p:attrNameLst>
                                          <p:attrName>ppt_x</p:attrName>
                                        </p:attrNameLst>
                                      </p:cBhvr>
                                      <p:tavLst>
                                        <p:tav tm="0">
                                          <p:val>
                                            <p:strVal val="ppt_x"/>
                                          </p:val>
                                        </p:tav>
                                        <p:tav tm="100000">
                                          <p:val>
                                            <p:strVal val="1+ppt_w/2"/>
                                          </p:val>
                                        </p:tav>
                                      </p:tavLst>
                                    </p:anim>
                                    <p:anim calcmode="lin" valueType="num">
                                      <p:cBhvr additive="base">
                                        <p:cTn id="312" dur="2000"/>
                                        <p:tgtEl>
                                          <p:spTgt spid="12"/>
                                        </p:tgtEl>
                                        <p:attrNameLst>
                                          <p:attrName>ppt_y</p:attrName>
                                        </p:attrNameLst>
                                      </p:cBhvr>
                                      <p:tavLst>
                                        <p:tav tm="0">
                                          <p:val>
                                            <p:strVal val="ppt_y"/>
                                          </p:val>
                                        </p:tav>
                                        <p:tav tm="100000">
                                          <p:val>
                                            <p:strVal val="1+ppt_h/2"/>
                                          </p:val>
                                        </p:tav>
                                      </p:tavLst>
                                    </p:anim>
                                    <p:set>
                                      <p:cBhvr>
                                        <p:cTn id="313" dur="1" fill="hold">
                                          <p:stCondLst>
                                            <p:cond delay="1999"/>
                                          </p:stCondLst>
                                        </p:cTn>
                                        <p:tgtEl>
                                          <p:spTgt spid="12"/>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6"/>
                                        </p:tgtEl>
                                        <p:attrNameLst>
                                          <p:attrName>ppt_x</p:attrName>
                                        </p:attrNameLst>
                                      </p:cBhvr>
                                      <p:tavLst>
                                        <p:tav tm="0">
                                          <p:val>
                                            <p:strVal val="ppt_x"/>
                                          </p:val>
                                        </p:tav>
                                        <p:tav tm="100000">
                                          <p:val>
                                            <p:strVal val="1+ppt_w/2"/>
                                          </p:val>
                                        </p:tav>
                                      </p:tavLst>
                                    </p:anim>
                                    <p:anim calcmode="lin" valueType="num">
                                      <p:cBhvr additive="base">
                                        <p:cTn id="316" dur="2000"/>
                                        <p:tgtEl>
                                          <p:spTgt spid="16"/>
                                        </p:tgtEl>
                                        <p:attrNameLst>
                                          <p:attrName>ppt_y</p:attrName>
                                        </p:attrNameLst>
                                      </p:cBhvr>
                                      <p:tavLst>
                                        <p:tav tm="0">
                                          <p:val>
                                            <p:strVal val="ppt_y"/>
                                          </p:val>
                                        </p:tav>
                                        <p:tav tm="100000">
                                          <p:val>
                                            <p:strVal val="1+ppt_h/2"/>
                                          </p:val>
                                        </p:tav>
                                      </p:tavLst>
                                    </p:anim>
                                    <p:set>
                                      <p:cBhvr>
                                        <p:cTn id="317" dur="1" fill="hold">
                                          <p:stCondLst>
                                            <p:cond delay="1999"/>
                                          </p:stCondLst>
                                        </p:cTn>
                                        <p:tgtEl>
                                          <p:spTgt spid="16"/>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7"/>
                                        </p:tgtEl>
                                        <p:attrNameLst>
                                          <p:attrName>ppt_x</p:attrName>
                                        </p:attrNameLst>
                                      </p:cBhvr>
                                      <p:tavLst>
                                        <p:tav tm="0">
                                          <p:val>
                                            <p:strVal val="ppt_x"/>
                                          </p:val>
                                        </p:tav>
                                        <p:tav tm="100000">
                                          <p:val>
                                            <p:strVal val="1+ppt_w/2"/>
                                          </p:val>
                                        </p:tav>
                                      </p:tavLst>
                                    </p:anim>
                                    <p:anim calcmode="lin" valueType="num">
                                      <p:cBhvr additive="base">
                                        <p:cTn id="320" dur="2000"/>
                                        <p:tgtEl>
                                          <p:spTgt spid="17"/>
                                        </p:tgtEl>
                                        <p:attrNameLst>
                                          <p:attrName>ppt_y</p:attrName>
                                        </p:attrNameLst>
                                      </p:cBhvr>
                                      <p:tavLst>
                                        <p:tav tm="0">
                                          <p:val>
                                            <p:strVal val="ppt_y"/>
                                          </p:val>
                                        </p:tav>
                                        <p:tav tm="100000">
                                          <p:val>
                                            <p:strVal val="1+ppt_h/2"/>
                                          </p:val>
                                        </p:tav>
                                      </p:tavLst>
                                    </p:anim>
                                    <p:set>
                                      <p:cBhvr>
                                        <p:cTn id="321" dur="1" fill="hold">
                                          <p:stCondLst>
                                            <p:cond delay="1999"/>
                                          </p:stCondLst>
                                        </p:cTn>
                                        <p:tgtEl>
                                          <p:spTgt spid="17"/>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8"/>
                                        </p:tgtEl>
                                        <p:attrNameLst>
                                          <p:attrName>ppt_x</p:attrName>
                                        </p:attrNameLst>
                                      </p:cBhvr>
                                      <p:tavLst>
                                        <p:tav tm="0">
                                          <p:val>
                                            <p:strVal val="ppt_x"/>
                                          </p:val>
                                        </p:tav>
                                        <p:tav tm="100000">
                                          <p:val>
                                            <p:strVal val="1+ppt_w/2"/>
                                          </p:val>
                                        </p:tav>
                                      </p:tavLst>
                                    </p:anim>
                                    <p:anim calcmode="lin" valueType="num">
                                      <p:cBhvr additive="base">
                                        <p:cTn id="324" dur="2000"/>
                                        <p:tgtEl>
                                          <p:spTgt spid="18"/>
                                        </p:tgtEl>
                                        <p:attrNameLst>
                                          <p:attrName>ppt_y</p:attrName>
                                        </p:attrNameLst>
                                      </p:cBhvr>
                                      <p:tavLst>
                                        <p:tav tm="0">
                                          <p:val>
                                            <p:strVal val="ppt_y"/>
                                          </p:val>
                                        </p:tav>
                                        <p:tav tm="100000">
                                          <p:val>
                                            <p:strVal val="1+ppt_h/2"/>
                                          </p:val>
                                        </p:tav>
                                      </p:tavLst>
                                    </p:anim>
                                    <p:set>
                                      <p:cBhvr>
                                        <p:cTn id="325" dur="1" fill="hold">
                                          <p:stCondLst>
                                            <p:cond delay="1999"/>
                                          </p:stCondLst>
                                        </p:cTn>
                                        <p:tgtEl>
                                          <p:spTgt spid="18"/>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0-ppt_w/2"/>
                                          </p:val>
                                        </p:tav>
                                      </p:tavLst>
                                    </p:anim>
                                    <p:anim calcmode="lin" valueType="num">
                                      <p:cBhvr additive="base">
                                        <p:cTn id="328" dur="2000"/>
                                        <p:tgtEl>
                                          <p:spTgt spid="22"/>
                                        </p:tgtEl>
                                        <p:attrNameLst>
                                          <p:attrName>ppt_y</p:attrName>
                                        </p:attrNameLst>
                                      </p:cBhvr>
                                      <p:tavLst>
                                        <p:tav tm="0">
                                          <p:val>
                                            <p:strVal val="ppt_y"/>
                                          </p:val>
                                        </p:tav>
                                        <p:tav tm="100000">
                                          <p:val>
                                            <p:strVal val="0-ppt_h/2"/>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5"/>
                                        </p:tgtEl>
                                        <p:attrNameLst>
                                          <p:attrName>ppt_x</p:attrName>
                                        </p:attrNameLst>
                                      </p:cBhvr>
                                      <p:tavLst>
                                        <p:tav tm="0">
                                          <p:val>
                                            <p:strVal val="ppt_x"/>
                                          </p:val>
                                        </p:tav>
                                        <p:tav tm="100000">
                                          <p:val>
                                            <p:strVal val="0-ppt_w/2"/>
                                          </p:val>
                                        </p:tav>
                                      </p:tavLst>
                                    </p:anim>
                                    <p:anim calcmode="lin" valueType="num">
                                      <p:cBhvr additive="base">
                                        <p:cTn id="360" dur="2000"/>
                                        <p:tgtEl>
                                          <p:spTgt spid="5"/>
                                        </p:tgtEl>
                                        <p:attrNameLst>
                                          <p:attrName>ppt_y</p:attrName>
                                        </p:attrNameLst>
                                      </p:cBhvr>
                                      <p:tavLst>
                                        <p:tav tm="0">
                                          <p:val>
                                            <p:strVal val="ppt_y"/>
                                          </p:val>
                                        </p:tav>
                                        <p:tav tm="100000">
                                          <p:val>
                                            <p:strVal val="1+ppt_h/2"/>
                                          </p:val>
                                        </p:tav>
                                      </p:tavLst>
                                    </p:anim>
                                    <p:set>
                                      <p:cBhvr>
                                        <p:cTn id="361" dur="1" fill="hold">
                                          <p:stCondLst>
                                            <p:cond delay="1999"/>
                                          </p:stCondLst>
                                        </p:cTn>
                                        <p:tgtEl>
                                          <p:spTgt spid="5"/>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8"/>
                                        </p:tgtEl>
                                        <p:attrNameLst>
                                          <p:attrName>ppt_x</p:attrName>
                                        </p:attrNameLst>
                                      </p:cBhvr>
                                      <p:tavLst>
                                        <p:tav tm="0">
                                          <p:val>
                                            <p:strVal val="ppt_x"/>
                                          </p:val>
                                        </p:tav>
                                        <p:tav tm="100000">
                                          <p:val>
                                            <p:strVal val="0-ppt_w/2"/>
                                          </p:val>
                                        </p:tav>
                                      </p:tavLst>
                                    </p:anim>
                                    <p:anim calcmode="lin" valueType="num">
                                      <p:cBhvr additive="base">
                                        <p:cTn id="364" dur="2000"/>
                                        <p:tgtEl>
                                          <p:spTgt spid="8"/>
                                        </p:tgtEl>
                                        <p:attrNameLst>
                                          <p:attrName>ppt_y</p:attrName>
                                        </p:attrNameLst>
                                      </p:cBhvr>
                                      <p:tavLst>
                                        <p:tav tm="0">
                                          <p:val>
                                            <p:strVal val="ppt_y"/>
                                          </p:val>
                                        </p:tav>
                                        <p:tav tm="100000">
                                          <p:val>
                                            <p:strVal val="1+ppt_h/2"/>
                                          </p:val>
                                        </p:tav>
                                      </p:tavLst>
                                    </p:anim>
                                    <p:set>
                                      <p:cBhvr>
                                        <p:cTn id="365" dur="1" fill="hold">
                                          <p:stCondLst>
                                            <p:cond delay="1999"/>
                                          </p:stCondLst>
                                        </p:cTn>
                                        <p:tgtEl>
                                          <p:spTgt spid="8"/>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0"/>
                                        </p:tgtEl>
                                        <p:attrNameLst>
                                          <p:attrName>ppt_x</p:attrName>
                                        </p:attrNameLst>
                                      </p:cBhvr>
                                      <p:tavLst>
                                        <p:tav tm="0">
                                          <p:val>
                                            <p:strVal val="ppt_x"/>
                                          </p:val>
                                        </p:tav>
                                        <p:tav tm="100000">
                                          <p:val>
                                            <p:strVal val="0-ppt_w/2"/>
                                          </p:val>
                                        </p:tav>
                                      </p:tavLst>
                                    </p:anim>
                                    <p:anim calcmode="lin" valueType="num">
                                      <p:cBhvr additive="base">
                                        <p:cTn id="368" dur="2000"/>
                                        <p:tgtEl>
                                          <p:spTgt spid="10"/>
                                        </p:tgtEl>
                                        <p:attrNameLst>
                                          <p:attrName>ppt_y</p:attrName>
                                        </p:attrNameLst>
                                      </p:cBhvr>
                                      <p:tavLst>
                                        <p:tav tm="0">
                                          <p:val>
                                            <p:strVal val="ppt_y"/>
                                          </p:val>
                                        </p:tav>
                                        <p:tav tm="100000">
                                          <p:val>
                                            <p:strVal val="1+ppt_h/2"/>
                                          </p:val>
                                        </p:tav>
                                      </p:tavLst>
                                    </p:anim>
                                    <p:set>
                                      <p:cBhvr>
                                        <p:cTn id="369" dur="1" fill="hold">
                                          <p:stCondLst>
                                            <p:cond delay="1999"/>
                                          </p:stCondLst>
                                        </p:cTn>
                                        <p:tgtEl>
                                          <p:spTgt spid="10"/>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3"/>
                                        </p:tgtEl>
                                        <p:attrNameLst>
                                          <p:attrName>ppt_x</p:attrName>
                                        </p:attrNameLst>
                                      </p:cBhvr>
                                      <p:tavLst>
                                        <p:tav tm="0">
                                          <p:val>
                                            <p:strVal val="ppt_x"/>
                                          </p:val>
                                        </p:tav>
                                        <p:tav tm="100000">
                                          <p:val>
                                            <p:strVal val="0-ppt_w/2"/>
                                          </p:val>
                                        </p:tav>
                                      </p:tavLst>
                                    </p:anim>
                                    <p:anim calcmode="lin" valueType="num">
                                      <p:cBhvr additive="base">
                                        <p:cTn id="372" dur="2000"/>
                                        <p:tgtEl>
                                          <p:spTgt spid="13"/>
                                        </p:tgtEl>
                                        <p:attrNameLst>
                                          <p:attrName>ppt_y</p:attrName>
                                        </p:attrNameLst>
                                      </p:cBhvr>
                                      <p:tavLst>
                                        <p:tav tm="0">
                                          <p:val>
                                            <p:strVal val="ppt_y"/>
                                          </p:val>
                                        </p:tav>
                                        <p:tav tm="100000">
                                          <p:val>
                                            <p:strVal val="1+ppt_h/2"/>
                                          </p:val>
                                        </p:tav>
                                      </p:tavLst>
                                    </p:anim>
                                    <p:set>
                                      <p:cBhvr>
                                        <p:cTn id="373" dur="1" fill="hold">
                                          <p:stCondLst>
                                            <p:cond delay="1999"/>
                                          </p:stCondLst>
                                        </p:cTn>
                                        <p:tgtEl>
                                          <p:spTgt spid="13"/>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4"/>
                                        </p:tgtEl>
                                        <p:attrNameLst>
                                          <p:attrName>ppt_x</p:attrName>
                                        </p:attrNameLst>
                                      </p:cBhvr>
                                      <p:tavLst>
                                        <p:tav tm="0">
                                          <p:val>
                                            <p:strVal val="ppt_x"/>
                                          </p:val>
                                        </p:tav>
                                        <p:tav tm="100000">
                                          <p:val>
                                            <p:strVal val="0-ppt_w/2"/>
                                          </p:val>
                                        </p:tav>
                                      </p:tavLst>
                                    </p:anim>
                                    <p:anim calcmode="lin" valueType="num">
                                      <p:cBhvr additive="base">
                                        <p:cTn id="376" dur="2000"/>
                                        <p:tgtEl>
                                          <p:spTgt spid="14"/>
                                        </p:tgtEl>
                                        <p:attrNameLst>
                                          <p:attrName>ppt_y</p:attrName>
                                        </p:attrNameLst>
                                      </p:cBhvr>
                                      <p:tavLst>
                                        <p:tav tm="0">
                                          <p:val>
                                            <p:strVal val="ppt_y"/>
                                          </p:val>
                                        </p:tav>
                                        <p:tav tm="100000">
                                          <p:val>
                                            <p:strVal val="1+ppt_h/2"/>
                                          </p:val>
                                        </p:tav>
                                      </p:tavLst>
                                    </p:anim>
                                    <p:set>
                                      <p:cBhvr>
                                        <p:cTn id="377" dur="1" fill="hold">
                                          <p:stCondLst>
                                            <p:cond delay="1999"/>
                                          </p:stCondLst>
                                        </p:cTn>
                                        <p:tgtEl>
                                          <p:spTgt spid="14"/>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5"/>
                                        </p:tgtEl>
                                        <p:attrNameLst>
                                          <p:attrName>ppt_x</p:attrName>
                                        </p:attrNameLst>
                                      </p:cBhvr>
                                      <p:tavLst>
                                        <p:tav tm="0">
                                          <p:val>
                                            <p:strVal val="ppt_x"/>
                                          </p:val>
                                        </p:tav>
                                        <p:tav tm="100000">
                                          <p:val>
                                            <p:strVal val="0-ppt_w/2"/>
                                          </p:val>
                                        </p:tav>
                                      </p:tavLst>
                                    </p:anim>
                                    <p:anim calcmode="lin" valueType="num">
                                      <p:cBhvr additive="base">
                                        <p:cTn id="380" dur="2000"/>
                                        <p:tgtEl>
                                          <p:spTgt spid="15"/>
                                        </p:tgtEl>
                                        <p:attrNameLst>
                                          <p:attrName>ppt_y</p:attrName>
                                        </p:attrNameLst>
                                      </p:cBhvr>
                                      <p:tavLst>
                                        <p:tav tm="0">
                                          <p:val>
                                            <p:strVal val="ppt_y"/>
                                          </p:val>
                                        </p:tav>
                                        <p:tav tm="100000">
                                          <p:val>
                                            <p:strVal val="1+ppt_h/2"/>
                                          </p:val>
                                        </p:tav>
                                      </p:tavLst>
                                    </p:anim>
                                    <p:set>
                                      <p:cBhvr>
                                        <p:cTn id="381" dur="1" fill="hold">
                                          <p:stCondLst>
                                            <p:cond delay="1999"/>
                                          </p:stCondLst>
                                        </p:cTn>
                                        <p:tgtEl>
                                          <p:spTgt spid="15"/>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0"/>
                                        </p:tgtEl>
                                        <p:attrNameLst>
                                          <p:attrName>ppt_x</p:attrName>
                                        </p:attrNameLst>
                                      </p:cBhvr>
                                      <p:tavLst>
                                        <p:tav tm="0">
                                          <p:val>
                                            <p:strVal val="ppt_x"/>
                                          </p:val>
                                        </p:tav>
                                        <p:tav tm="100000">
                                          <p:val>
                                            <p:strVal val="0-ppt_w/2"/>
                                          </p:val>
                                        </p:tav>
                                      </p:tavLst>
                                    </p:anim>
                                    <p:anim calcmode="lin" valueType="num">
                                      <p:cBhvr additive="base">
                                        <p:cTn id="384" dur="2000"/>
                                        <p:tgtEl>
                                          <p:spTgt spid="20"/>
                                        </p:tgtEl>
                                        <p:attrNameLst>
                                          <p:attrName>ppt_y</p:attrName>
                                        </p:attrNameLst>
                                      </p:cBhvr>
                                      <p:tavLst>
                                        <p:tav tm="0">
                                          <p:val>
                                            <p:strVal val="ppt_y"/>
                                          </p:val>
                                        </p:tav>
                                        <p:tav tm="100000">
                                          <p:val>
                                            <p:strVal val="1+ppt_h/2"/>
                                          </p:val>
                                        </p:tav>
                                      </p:tavLst>
                                    </p:anim>
                                    <p:set>
                                      <p:cBhvr>
                                        <p:cTn id="385" dur="1" fill="hold">
                                          <p:stCondLst>
                                            <p:cond delay="1999"/>
                                          </p:stCondLst>
                                        </p:cTn>
                                        <p:tgtEl>
                                          <p:spTgt spid="20"/>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1"/>
                                        </p:tgtEl>
                                        <p:attrNameLst>
                                          <p:attrName>ppt_x</p:attrName>
                                        </p:attrNameLst>
                                      </p:cBhvr>
                                      <p:tavLst>
                                        <p:tav tm="0">
                                          <p:val>
                                            <p:strVal val="ppt_x"/>
                                          </p:val>
                                        </p:tav>
                                        <p:tav tm="100000">
                                          <p:val>
                                            <p:strVal val="0-ppt_w/2"/>
                                          </p:val>
                                        </p:tav>
                                      </p:tavLst>
                                    </p:anim>
                                    <p:anim calcmode="lin" valueType="num">
                                      <p:cBhvr additive="base">
                                        <p:cTn id="388" dur="2000"/>
                                        <p:tgtEl>
                                          <p:spTgt spid="21"/>
                                        </p:tgtEl>
                                        <p:attrNameLst>
                                          <p:attrName>ppt_y</p:attrName>
                                        </p:attrNameLst>
                                      </p:cBhvr>
                                      <p:tavLst>
                                        <p:tav tm="0">
                                          <p:val>
                                            <p:strVal val="ppt_y"/>
                                          </p:val>
                                        </p:tav>
                                        <p:tav tm="100000">
                                          <p:val>
                                            <p:strVal val="1+ppt_h/2"/>
                                          </p:val>
                                        </p:tav>
                                      </p:tavLst>
                                    </p:anim>
                                    <p:set>
                                      <p:cBhvr>
                                        <p:cTn id="389" dur="1" fill="hold">
                                          <p:stCondLst>
                                            <p:cond delay="1999"/>
                                          </p:stCondLst>
                                        </p:cTn>
                                        <p:tgtEl>
                                          <p:spTgt spid="21"/>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19"/>
                                        </p:tgtEl>
                                        <p:attrNameLst>
                                          <p:attrName>ppt_x</p:attrName>
                                        </p:attrNameLst>
                                      </p:cBhvr>
                                      <p:tavLst>
                                        <p:tav tm="0">
                                          <p:val>
                                            <p:strVal val="ppt_x"/>
                                          </p:val>
                                        </p:tav>
                                        <p:tav tm="100000">
                                          <p:val>
                                            <p:strVal val="1+ppt_w/2"/>
                                          </p:val>
                                        </p:tav>
                                      </p:tavLst>
                                    </p:anim>
                                    <p:anim calcmode="lin" valueType="num">
                                      <p:cBhvr additive="base">
                                        <p:cTn id="392" dur="2000"/>
                                        <p:tgtEl>
                                          <p:spTgt spid="19"/>
                                        </p:tgtEl>
                                        <p:attrNameLst>
                                          <p:attrName>ppt_y</p:attrName>
                                        </p:attrNameLst>
                                      </p:cBhvr>
                                      <p:tavLst>
                                        <p:tav tm="0">
                                          <p:val>
                                            <p:strVal val="ppt_y"/>
                                          </p:val>
                                        </p:tav>
                                        <p:tav tm="100000">
                                          <p:val>
                                            <p:strVal val="0-ppt_h/2"/>
                                          </p:val>
                                        </p:tav>
                                      </p:tavLst>
                                    </p:anim>
                                    <p:set>
                                      <p:cBhvr>
                                        <p:cTn id="393" dur="1" fill="hold">
                                          <p:stCondLst>
                                            <p:cond delay="1999"/>
                                          </p:stCondLst>
                                        </p:cTn>
                                        <p:tgtEl>
                                          <p:spTgt spid="19"/>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3"/>
                                        </p:tgtEl>
                                        <p:attrNameLst>
                                          <p:attrName>ppt_x</p:attrName>
                                        </p:attrNameLst>
                                      </p:cBhvr>
                                      <p:tavLst>
                                        <p:tav tm="0">
                                          <p:val>
                                            <p:strVal val="ppt_x"/>
                                          </p:val>
                                        </p:tav>
                                        <p:tav tm="100000">
                                          <p:val>
                                            <p:strVal val="1+ppt_w/2"/>
                                          </p:val>
                                        </p:tav>
                                      </p:tavLst>
                                    </p:anim>
                                    <p:anim calcmode="lin" valueType="num">
                                      <p:cBhvr additive="base">
                                        <p:cTn id="396" dur="2000"/>
                                        <p:tgtEl>
                                          <p:spTgt spid="23"/>
                                        </p:tgtEl>
                                        <p:attrNameLst>
                                          <p:attrName>ppt_y</p:attrName>
                                        </p:attrNameLst>
                                      </p:cBhvr>
                                      <p:tavLst>
                                        <p:tav tm="0">
                                          <p:val>
                                            <p:strVal val="ppt_y"/>
                                          </p:val>
                                        </p:tav>
                                        <p:tav tm="100000">
                                          <p:val>
                                            <p:strVal val="0-ppt_h/2"/>
                                          </p:val>
                                        </p:tav>
                                      </p:tavLst>
                                    </p:anim>
                                    <p:set>
                                      <p:cBhvr>
                                        <p:cTn id="397" dur="1" fill="hold">
                                          <p:stCondLst>
                                            <p:cond delay="1999"/>
                                          </p:stCondLst>
                                        </p:cTn>
                                        <p:tgtEl>
                                          <p:spTgt spid="23"/>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55" presetClass="entr" presetSubtype="0" fill="hold" nodeType="withEffect">
                                  <p:stCondLst>
                                    <p:cond delay="0"/>
                                  </p:stCondLst>
                                  <p:childTnLst>
                                    <p:set>
                                      <p:cBhvr>
                                        <p:cTn id="423" dur="1" fill="hold">
                                          <p:stCondLst>
                                            <p:cond delay="0"/>
                                          </p:stCondLst>
                                        </p:cTn>
                                        <p:tgtEl>
                                          <p:spTgt spid="39"/>
                                        </p:tgtEl>
                                        <p:attrNameLst>
                                          <p:attrName>style.visibility</p:attrName>
                                        </p:attrNameLst>
                                      </p:cBhvr>
                                      <p:to>
                                        <p:strVal val="visible"/>
                                      </p:to>
                                    </p:set>
                                    <p:anim calcmode="lin" valueType="num">
                                      <p:cBhvr>
                                        <p:cTn id="424" dur="1000" fill="hold"/>
                                        <p:tgtEl>
                                          <p:spTgt spid="39"/>
                                        </p:tgtEl>
                                        <p:attrNameLst>
                                          <p:attrName>ppt_w</p:attrName>
                                        </p:attrNameLst>
                                      </p:cBhvr>
                                      <p:tavLst>
                                        <p:tav tm="0">
                                          <p:val>
                                            <p:strVal val="#ppt_w*0.70"/>
                                          </p:val>
                                        </p:tav>
                                        <p:tav tm="100000">
                                          <p:val>
                                            <p:strVal val="#ppt_w"/>
                                          </p:val>
                                        </p:tav>
                                      </p:tavLst>
                                    </p:anim>
                                    <p:anim calcmode="lin" valueType="num">
                                      <p:cBhvr>
                                        <p:cTn id="425" dur="1000" fill="hold"/>
                                        <p:tgtEl>
                                          <p:spTgt spid="39"/>
                                        </p:tgtEl>
                                        <p:attrNameLst>
                                          <p:attrName>ppt_h</p:attrName>
                                        </p:attrNameLst>
                                      </p:cBhvr>
                                      <p:tavLst>
                                        <p:tav tm="0">
                                          <p:val>
                                            <p:strVal val="#ppt_h"/>
                                          </p:val>
                                        </p:tav>
                                        <p:tav tm="100000">
                                          <p:val>
                                            <p:strVal val="#ppt_h"/>
                                          </p:val>
                                        </p:tav>
                                      </p:tavLst>
                                    </p:anim>
                                    <p:animEffect transition="in" filter="fade">
                                      <p:cBhvr>
                                        <p:cTn id="426"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3491880" y="3717032"/>
            <a:ext cx="4572000" cy="2246769"/>
          </a:xfrm>
          <a:prstGeom prst="rect">
            <a:avLst/>
          </a:prstGeom>
        </p:spPr>
        <p:txBody>
          <a:bodyPr>
            <a:spAutoFit/>
          </a:bodyPr>
          <a:lstStyle/>
          <a:p>
            <a:r>
              <a:rPr lang="es-ES" sz="2800" b="1" i="1" dirty="0" smtClean="0">
                <a:solidFill>
                  <a:srgbClr val="0000CC"/>
                </a:solidFill>
              </a:rPr>
              <a:t>Humedece un algodón con </a:t>
            </a:r>
            <a:r>
              <a:rPr lang="es-ES" sz="2800" b="1" i="1" dirty="0" err="1" smtClean="0">
                <a:solidFill>
                  <a:srgbClr val="0000CC"/>
                </a:solidFill>
              </a:rPr>
              <a:t>Listerine</a:t>
            </a:r>
            <a:r>
              <a:rPr lang="es-ES" sz="2800" b="1" i="1" dirty="0" smtClean="0">
                <a:solidFill>
                  <a:srgbClr val="0000CC"/>
                </a:solidFill>
              </a:rPr>
              <a:t> y aplícalo en tus ampollas tres veces al día, hasta que se sequen y ya no duelan.</a:t>
            </a:r>
            <a:endParaRPr lang="es-ES" sz="2800" b="1" i="1" dirty="0">
              <a:solidFill>
                <a:srgbClr val="0000CC"/>
              </a:solidFill>
            </a:endParaRPr>
          </a:p>
        </p:txBody>
      </p:sp>
      <p:sp>
        <p:nvSpPr>
          <p:cNvPr id="3" name="2 Rectángulo"/>
          <p:cNvSpPr/>
          <p:nvPr/>
        </p:nvSpPr>
        <p:spPr>
          <a:xfrm>
            <a:off x="395536" y="692696"/>
            <a:ext cx="2883995" cy="1200329"/>
          </a:xfrm>
          <a:prstGeom prst="rect">
            <a:avLst/>
          </a:prstGeom>
        </p:spPr>
        <p:txBody>
          <a:bodyPr wrap="none">
            <a:spAutoFit/>
          </a:bodyPr>
          <a:lstStyle/>
          <a:p>
            <a:r>
              <a:rPr lang="es-ES" sz="3600" b="1" dirty="0" err="1" smtClean="0">
                <a:solidFill>
                  <a:srgbClr val="0000CC"/>
                </a:solidFill>
              </a:rPr>
              <a:t>Listerine</a:t>
            </a:r>
            <a:r>
              <a:rPr lang="es-ES" sz="3600" b="1" dirty="0" smtClean="0">
                <a:solidFill>
                  <a:srgbClr val="0000CC"/>
                </a:solidFill>
              </a:rPr>
              <a:t> para </a:t>
            </a:r>
          </a:p>
          <a:p>
            <a:r>
              <a:rPr lang="es-ES" sz="3600" b="1" dirty="0" smtClean="0">
                <a:solidFill>
                  <a:srgbClr val="0000CC"/>
                </a:solidFill>
              </a:rPr>
              <a:t>las ampollas</a:t>
            </a:r>
          </a:p>
        </p:txBody>
      </p:sp>
      <p:pic>
        <p:nvPicPr>
          <p:cNvPr id="3080" name="Picture 8" descr="C:\Documents and Settings\Dell\Escritorio\998513_29641.jpg"/>
          <p:cNvPicPr>
            <a:picLocks noChangeAspect="1" noChangeArrowheads="1"/>
          </p:cNvPicPr>
          <p:nvPr/>
        </p:nvPicPr>
        <p:blipFill>
          <a:blip r:embed="rId3" cstate="print"/>
          <a:srcRect/>
          <a:stretch>
            <a:fillRect/>
          </a:stretch>
        </p:blipFill>
        <p:spPr bwMode="auto">
          <a:xfrm>
            <a:off x="5004048" y="260648"/>
            <a:ext cx="3816424" cy="2516407"/>
          </a:xfrm>
          <a:prstGeom prst="rect">
            <a:avLst/>
          </a:prstGeom>
          <a:noFill/>
          <a:effectLst>
            <a:softEdge rad="317500"/>
          </a:effectLst>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Enjuaguebucalnaturaldementaybicarbonato1.jpg"/>
          <p:cNvPicPr>
            <a:picLocks noChangeAspect="1" noChangeArrowheads="1"/>
          </p:cNvPicPr>
          <p:nvPr/>
        </p:nvPicPr>
        <p:blipFill>
          <a:blip r:embed="rId2" cstate="print"/>
          <a:srcRect r="16825"/>
          <a:stretch>
            <a:fillRect/>
          </a:stretch>
        </p:blipFill>
        <p:spPr bwMode="auto">
          <a:xfrm>
            <a:off x="0" y="0"/>
            <a:ext cx="9144000" cy="6858000"/>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86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0" fill="hold"/>
                                        <p:tgtEl>
                                          <p:spTgt spid="14"/>
                                        </p:tgtEl>
                                        <p:attrNameLst>
                                          <p:attrName>ppt_w</p:attrName>
                                        </p:attrNameLst>
                                      </p:cBhvr>
                                      <p:tavLst>
                                        <p:tav tm="0">
                                          <p:val>
                                            <p:fltVal val="0"/>
                                          </p:val>
                                        </p:tav>
                                        <p:tav tm="100000">
                                          <p:val>
                                            <p:strVal val="#ppt_w"/>
                                          </p:val>
                                        </p:tav>
                                      </p:tavLst>
                                    </p:anim>
                                    <p:anim calcmode="lin" valueType="num">
                                      <p:cBhvr>
                                        <p:cTn id="40"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3"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483768" y="3429000"/>
            <a:ext cx="4968552" cy="2677656"/>
          </a:xfrm>
          <a:prstGeom prst="rect">
            <a:avLst/>
          </a:prstGeom>
        </p:spPr>
        <p:txBody>
          <a:bodyPr wrap="square">
            <a:spAutoFit/>
          </a:bodyPr>
          <a:lstStyle/>
          <a:p>
            <a:r>
              <a:rPr lang="es-ES" sz="2400" b="1" i="1" dirty="0" smtClean="0">
                <a:solidFill>
                  <a:srgbClr val="0000CC"/>
                </a:solidFill>
              </a:rPr>
              <a:t>Además de usar loción para las manos con regularidad, prueba este tratamiento. Antes de ir a dormir, aplica aceite vegetal a tus manos y luego ponte unos guantes o una envoltura de plástico para evitar que el aceite manche tu ropa de cama.</a:t>
            </a:r>
            <a:endParaRPr lang="es-ES" sz="2400" b="1" i="1" dirty="0">
              <a:solidFill>
                <a:srgbClr val="0000CC"/>
              </a:solidFill>
            </a:endParaRPr>
          </a:p>
        </p:txBody>
      </p:sp>
      <p:sp>
        <p:nvSpPr>
          <p:cNvPr id="3" name="2 Rectángulo"/>
          <p:cNvSpPr/>
          <p:nvPr/>
        </p:nvSpPr>
        <p:spPr>
          <a:xfrm>
            <a:off x="323528" y="332656"/>
            <a:ext cx="5400600" cy="1200329"/>
          </a:xfrm>
          <a:prstGeom prst="rect">
            <a:avLst/>
          </a:prstGeom>
        </p:spPr>
        <p:txBody>
          <a:bodyPr wrap="square">
            <a:spAutoFit/>
          </a:bodyPr>
          <a:lstStyle/>
          <a:p>
            <a:r>
              <a:rPr lang="es-ES" sz="3600" b="1" dirty="0" smtClean="0">
                <a:solidFill>
                  <a:srgbClr val="0000CC"/>
                </a:solidFill>
              </a:rPr>
              <a:t>Aceite vegetal para uñas frágiles o quebradizas</a:t>
            </a:r>
          </a:p>
        </p:txBody>
      </p:sp>
      <p:pic>
        <p:nvPicPr>
          <p:cNvPr id="5" name="Picture 2" descr="C:\Documents and Settings\Dell\Escritorio\Tu-abuela-tenia-razon-7-extranos-remedios-caseros-que-segun-los-cientificos-realmente-funcionan-5.jpg"/>
          <p:cNvPicPr>
            <a:picLocks noChangeAspect="1" noChangeArrowheads="1"/>
          </p:cNvPicPr>
          <p:nvPr/>
        </p:nvPicPr>
        <p:blipFill>
          <a:blip r:embed="rId4" cstate="print"/>
          <a:srcRect/>
          <a:stretch>
            <a:fillRect/>
          </a:stretch>
        </p:blipFill>
        <p:spPr bwMode="auto">
          <a:xfrm>
            <a:off x="6732240" y="404664"/>
            <a:ext cx="2039565" cy="2039565"/>
          </a:xfrm>
          <a:prstGeom prst="rect">
            <a:avLst/>
          </a:prstGeom>
          <a:noFill/>
          <a:effectLst>
            <a:softEdge rad="127000"/>
          </a:effectLst>
        </p:spPr>
      </p:pic>
    </p:spTree>
  </p:cSld>
  <p:clrMapOvr>
    <a:masterClrMapping/>
  </p:clrMapOvr>
  <p:transition advTm="20000">
    <p:sndAc>
      <p:stSnd>
        <p:snd r:embed="rId2" name="Puente sobre el rio Kwa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Aceite de oliva"/>
          <p:cNvPicPr>
            <a:picLocks noChangeAspect="1" noChangeArrowheads="1"/>
          </p:cNvPicPr>
          <p:nvPr/>
        </p:nvPicPr>
        <p:blipFill>
          <a:blip r:embed="rId2" cstate="print"/>
          <a:srcRect/>
          <a:stretch>
            <a:fillRect/>
          </a:stretch>
        </p:blipFill>
        <p:spPr bwMode="auto">
          <a:xfrm>
            <a:off x="-1" y="0"/>
            <a:ext cx="9296353" cy="6858000"/>
          </a:xfrm>
          <a:prstGeom prst="rect">
            <a:avLst/>
          </a:prstGeom>
          <a:noFill/>
        </p:spPr>
      </p:pic>
      <p:sp>
        <p:nvSpPr>
          <p:cNvPr id="4" name="3 Lágrima"/>
          <p:cNvSpPr/>
          <p:nvPr/>
        </p:nvSpPr>
        <p:spPr>
          <a:xfrm rot="2897278">
            <a:off x="1711356" y="2310281"/>
            <a:ext cx="1571636" cy="1653080"/>
          </a:xfrm>
          <a:prstGeom prst="teardrop">
            <a:avLst>
              <a:gd name="adj" fmla="val 146933"/>
            </a:avLst>
          </a:prstGeom>
          <a:solidFill>
            <a:srgbClr val="0000CC"/>
          </a:solidFill>
          <a:ln>
            <a:solidFill>
              <a:schemeClr val="accent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750727" y="4107661"/>
            <a:ext cx="1571636" cy="164307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98875">
            <a:off x="2104413" y="3998523"/>
            <a:ext cx="1725133" cy="1589557"/>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981171" y="4845195"/>
            <a:ext cx="1666902" cy="166811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6492418" y="2451881"/>
            <a:ext cx="1571636" cy="164307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453985" y="590938"/>
            <a:ext cx="1633456" cy="1659806"/>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4062686" y="97673"/>
            <a:ext cx="1571636" cy="1653080"/>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729202" y="723855"/>
            <a:ext cx="1571636" cy="1653080"/>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ppt_x</p:attrName>
                                        </p:attrNameLst>
                                      </p:cBhvr>
                                      <p:tavLst>
                                        <p:tav tm="0">
                                          <p:val>
                                            <p:fltVal val="0.5"/>
                                          </p:val>
                                        </p:tav>
                                        <p:tav tm="100000">
                                          <p:val>
                                            <p:strVal val="#ppt_x"/>
                                          </p:val>
                                        </p:tav>
                                      </p:tavLst>
                                    </p:anim>
                                    <p:anim calcmode="lin" valueType="num">
                                      <p:cBhvr>
                                        <p:cTn id="16" dur="2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 calcmode="lin" valueType="num">
                                      <p:cBhvr>
                                        <p:cTn id="21" dur="2000" fill="hold"/>
                                        <p:tgtEl>
                                          <p:spTgt spid="6"/>
                                        </p:tgtEl>
                                        <p:attrNameLst>
                                          <p:attrName>ppt_x</p:attrName>
                                        </p:attrNameLst>
                                      </p:cBhvr>
                                      <p:tavLst>
                                        <p:tav tm="0">
                                          <p:val>
                                            <p:fltVal val="0.5"/>
                                          </p:val>
                                        </p:tav>
                                        <p:tav tm="100000">
                                          <p:val>
                                            <p:strVal val="#ppt_x"/>
                                          </p:val>
                                        </p:tav>
                                      </p:tavLst>
                                    </p:anim>
                                    <p:anim calcmode="lin" valueType="num">
                                      <p:cBhvr>
                                        <p:cTn id="22" dur="2000" fill="hold"/>
                                        <p:tgtEl>
                                          <p:spTgt spid="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 calcmode="lin" valueType="num">
                                      <p:cBhvr>
                                        <p:cTn id="27" dur="2000" fill="hold"/>
                                        <p:tgtEl>
                                          <p:spTgt spid="7"/>
                                        </p:tgtEl>
                                        <p:attrNameLst>
                                          <p:attrName>ppt_x</p:attrName>
                                        </p:attrNameLst>
                                      </p:cBhvr>
                                      <p:tavLst>
                                        <p:tav tm="0">
                                          <p:val>
                                            <p:fltVal val="0.5"/>
                                          </p:val>
                                        </p:tav>
                                        <p:tav tm="100000">
                                          <p:val>
                                            <p:strVal val="#ppt_x"/>
                                          </p:val>
                                        </p:tav>
                                      </p:tavLst>
                                    </p:anim>
                                    <p:anim calcmode="lin" valueType="num">
                                      <p:cBhvr>
                                        <p:cTn id="28" dur="2000" fill="hold"/>
                                        <p:tgtEl>
                                          <p:spTgt spid="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anim calcmode="lin" valueType="num">
                                      <p:cBhvr>
                                        <p:cTn id="39" dur="2000" fill="hold"/>
                                        <p:tgtEl>
                                          <p:spTgt spid="9"/>
                                        </p:tgtEl>
                                        <p:attrNameLst>
                                          <p:attrName>ppt_x</p:attrName>
                                        </p:attrNameLst>
                                      </p:cBhvr>
                                      <p:tavLst>
                                        <p:tav tm="0">
                                          <p:val>
                                            <p:fltVal val="0.5"/>
                                          </p:val>
                                        </p:tav>
                                        <p:tav tm="100000">
                                          <p:val>
                                            <p:strVal val="#ppt_x"/>
                                          </p:val>
                                        </p:tav>
                                      </p:tavLst>
                                    </p:anim>
                                    <p:anim calcmode="lin" valueType="num">
                                      <p:cBhvr>
                                        <p:cTn id="40" dur="2000" fill="hold"/>
                                        <p:tgtEl>
                                          <p:spTgt spid="9"/>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anim calcmode="lin" valueType="num">
                                      <p:cBhvr>
                                        <p:cTn id="45" dur="2000" fill="hold"/>
                                        <p:tgtEl>
                                          <p:spTgt spid="10"/>
                                        </p:tgtEl>
                                        <p:attrNameLst>
                                          <p:attrName>ppt_x</p:attrName>
                                        </p:attrNameLst>
                                      </p:cBhvr>
                                      <p:tavLst>
                                        <p:tav tm="0">
                                          <p:val>
                                            <p:fltVal val="0.5"/>
                                          </p:val>
                                        </p:tav>
                                        <p:tav tm="100000">
                                          <p:val>
                                            <p:strVal val="#ppt_x"/>
                                          </p:val>
                                        </p:tav>
                                      </p:tavLst>
                                    </p:anim>
                                    <p:anim calcmode="lin" valueType="num">
                                      <p:cBhvr>
                                        <p:cTn id="46" dur="2000" fill="hold"/>
                                        <p:tgtEl>
                                          <p:spTgt spid="1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anim calcmode="lin" valueType="num">
                                      <p:cBhvr>
                                        <p:cTn id="51" dur="2000" fill="hold"/>
                                        <p:tgtEl>
                                          <p:spTgt spid="11"/>
                                        </p:tgtEl>
                                        <p:attrNameLst>
                                          <p:attrName>ppt_x</p:attrName>
                                        </p:attrNameLst>
                                      </p:cBhvr>
                                      <p:tavLst>
                                        <p:tav tm="0">
                                          <p:val>
                                            <p:fltVal val="0.5"/>
                                          </p:val>
                                        </p:tav>
                                        <p:tav tm="100000">
                                          <p:val>
                                            <p:strVal val="#ppt_x"/>
                                          </p:val>
                                        </p:tav>
                                      </p:tavLst>
                                    </p:anim>
                                    <p:anim calcmode="lin" valueType="num">
                                      <p:cBhvr>
                                        <p:cTn id="52" dur="2000" fill="hold"/>
                                        <p:tgtEl>
                                          <p:spTgt spid="11"/>
                                        </p:tgtEl>
                                        <p:attrNameLst>
                                          <p:attrName>ppt_y</p:attrName>
                                        </p:attrNameLst>
                                      </p:cBhvr>
                                      <p:tavLst>
                                        <p:tav tm="0">
                                          <p:val>
                                            <p:fltVal val="0.5"/>
                                          </p:val>
                                        </p:tav>
                                        <p:tav tm="100000">
                                          <p:val>
                                            <p:strVal val="#ppt_y"/>
                                          </p:val>
                                        </p:tav>
                                      </p:tavLst>
                                    </p:anim>
                                  </p:childTnLst>
                                </p:cTn>
                              </p:par>
                              <p:par>
                                <p:cTn id="53" presetID="8" presetClass="emph" presetSubtype="0" fill="hold" grpId="1"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childTnLst>
                          </p:cTn>
                        </p:par>
                        <p:par>
                          <p:cTn id="69" fill="hold">
                            <p:stCondLst>
                              <p:cond delay="2000"/>
                            </p:stCondLst>
                            <p:childTnLst>
                              <p:par>
                                <p:cTn id="70" presetID="23" presetClass="exit" presetSubtype="544" fill="hold" grpId="2" nodeType="afterEffect">
                                  <p:stCondLst>
                                    <p:cond delay="0"/>
                                  </p:stCondLst>
                                  <p:childTnLst>
                                    <p:anim calcmode="lin" valueType="num">
                                      <p:cBhvr>
                                        <p:cTn id="71" dur="2000"/>
                                        <p:tgtEl>
                                          <p:spTgt spid="4"/>
                                        </p:tgtEl>
                                        <p:attrNameLst>
                                          <p:attrName>ppt_w</p:attrName>
                                        </p:attrNameLst>
                                      </p:cBhvr>
                                      <p:tavLst>
                                        <p:tav tm="0">
                                          <p:val>
                                            <p:strVal val="ppt_w"/>
                                          </p:val>
                                        </p:tav>
                                        <p:tav tm="100000">
                                          <p:val>
                                            <p:fltVal val="0"/>
                                          </p:val>
                                        </p:tav>
                                      </p:tavLst>
                                    </p:anim>
                                    <p:anim calcmode="lin" valueType="num">
                                      <p:cBhvr>
                                        <p:cTn id="72" dur="2000"/>
                                        <p:tgtEl>
                                          <p:spTgt spid="4"/>
                                        </p:tgtEl>
                                        <p:attrNameLst>
                                          <p:attrName>ppt_h</p:attrName>
                                        </p:attrNameLst>
                                      </p:cBhvr>
                                      <p:tavLst>
                                        <p:tav tm="0">
                                          <p:val>
                                            <p:strVal val="ppt_h"/>
                                          </p:val>
                                        </p:tav>
                                        <p:tav tm="100000">
                                          <p:val>
                                            <p:fltVal val="0"/>
                                          </p:val>
                                        </p:tav>
                                      </p:tavLst>
                                    </p:anim>
                                    <p:anim calcmode="lin" valueType="num">
                                      <p:cBhvr>
                                        <p:cTn id="73" dur="2000"/>
                                        <p:tgtEl>
                                          <p:spTgt spid="4"/>
                                        </p:tgtEl>
                                        <p:attrNameLst>
                                          <p:attrName>ppt_x</p:attrName>
                                        </p:attrNameLst>
                                      </p:cBhvr>
                                      <p:tavLst>
                                        <p:tav tm="0">
                                          <p:val>
                                            <p:strVal val="ppt_x"/>
                                          </p:val>
                                        </p:tav>
                                        <p:tav tm="100000">
                                          <p:val>
                                            <p:fltVal val="0.5"/>
                                          </p:val>
                                        </p:tav>
                                      </p:tavLst>
                                    </p:anim>
                                    <p:anim calcmode="lin" valueType="num">
                                      <p:cBhvr>
                                        <p:cTn id="74" dur="2000"/>
                                        <p:tgtEl>
                                          <p:spTgt spid="4"/>
                                        </p:tgtEl>
                                        <p:attrNameLst>
                                          <p:attrName>ppt_y</p:attrName>
                                        </p:attrNameLst>
                                      </p:cBhvr>
                                      <p:tavLst>
                                        <p:tav tm="0">
                                          <p:val>
                                            <p:strVal val="ppt_y"/>
                                          </p:val>
                                        </p:tav>
                                        <p:tav tm="100000">
                                          <p:val>
                                            <p:fltVal val="0.5"/>
                                          </p:val>
                                        </p:tav>
                                      </p:tavLst>
                                    </p:anim>
                                    <p:set>
                                      <p:cBhvr>
                                        <p:cTn id="75" dur="1" fill="hold">
                                          <p:stCondLst>
                                            <p:cond delay="1999"/>
                                          </p:stCondLst>
                                        </p:cTn>
                                        <p:tgtEl>
                                          <p:spTgt spid="4"/>
                                        </p:tgtEl>
                                        <p:attrNameLst>
                                          <p:attrName>style.visibility</p:attrName>
                                        </p:attrNameLst>
                                      </p:cBhvr>
                                      <p:to>
                                        <p:strVal val="hidden"/>
                                      </p:to>
                                    </p:set>
                                  </p:childTnLst>
                                </p:cTn>
                              </p:par>
                              <p:par>
                                <p:cTn id="76" presetID="6" presetClass="entr" presetSubtype="3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circle(out)">
                                      <p:cBhvr>
                                        <p:cTn id="78" dur="2000"/>
                                        <p:tgtEl>
                                          <p:spTgt spid="12"/>
                                        </p:tgtEl>
                                      </p:cBhvr>
                                    </p:animEffect>
                                  </p:childTnLst>
                                </p:cTn>
                              </p:par>
                              <p:par>
                                <p:cTn id="79" presetID="23" presetClass="exit" presetSubtype="544" fill="hold" grpId="2" nodeType="withEffect">
                                  <p:stCondLst>
                                    <p:cond delay="0"/>
                                  </p:stCondLst>
                                  <p:childTnLst>
                                    <p:anim calcmode="lin" valueType="num">
                                      <p:cBhvr>
                                        <p:cTn id="80" dur="2000"/>
                                        <p:tgtEl>
                                          <p:spTgt spid="5"/>
                                        </p:tgtEl>
                                        <p:attrNameLst>
                                          <p:attrName>ppt_w</p:attrName>
                                        </p:attrNameLst>
                                      </p:cBhvr>
                                      <p:tavLst>
                                        <p:tav tm="0">
                                          <p:val>
                                            <p:strVal val="ppt_w"/>
                                          </p:val>
                                        </p:tav>
                                        <p:tav tm="100000">
                                          <p:val>
                                            <p:fltVal val="0"/>
                                          </p:val>
                                        </p:tav>
                                      </p:tavLst>
                                    </p:anim>
                                    <p:anim calcmode="lin" valueType="num">
                                      <p:cBhvr>
                                        <p:cTn id="81" dur="2000"/>
                                        <p:tgtEl>
                                          <p:spTgt spid="5"/>
                                        </p:tgtEl>
                                        <p:attrNameLst>
                                          <p:attrName>ppt_h</p:attrName>
                                        </p:attrNameLst>
                                      </p:cBhvr>
                                      <p:tavLst>
                                        <p:tav tm="0">
                                          <p:val>
                                            <p:strVal val="ppt_h"/>
                                          </p:val>
                                        </p:tav>
                                        <p:tav tm="100000">
                                          <p:val>
                                            <p:fltVal val="0"/>
                                          </p:val>
                                        </p:tav>
                                      </p:tavLst>
                                    </p:anim>
                                    <p:anim calcmode="lin" valueType="num">
                                      <p:cBhvr>
                                        <p:cTn id="82" dur="2000"/>
                                        <p:tgtEl>
                                          <p:spTgt spid="5"/>
                                        </p:tgtEl>
                                        <p:attrNameLst>
                                          <p:attrName>ppt_x</p:attrName>
                                        </p:attrNameLst>
                                      </p:cBhvr>
                                      <p:tavLst>
                                        <p:tav tm="0">
                                          <p:val>
                                            <p:strVal val="ppt_x"/>
                                          </p:val>
                                        </p:tav>
                                        <p:tav tm="100000">
                                          <p:val>
                                            <p:fltVal val="0.5"/>
                                          </p:val>
                                        </p:tav>
                                      </p:tavLst>
                                    </p:anim>
                                    <p:anim calcmode="lin" valueType="num">
                                      <p:cBhvr>
                                        <p:cTn id="83" dur="2000"/>
                                        <p:tgtEl>
                                          <p:spTgt spid="5"/>
                                        </p:tgtEl>
                                        <p:attrNameLst>
                                          <p:attrName>ppt_y</p:attrName>
                                        </p:attrNameLst>
                                      </p:cBhvr>
                                      <p:tavLst>
                                        <p:tav tm="0">
                                          <p:val>
                                            <p:strVal val="ppt_y"/>
                                          </p:val>
                                        </p:tav>
                                        <p:tav tm="100000">
                                          <p:val>
                                            <p:fltVal val="0.5"/>
                                          </p:val>
                                        </p:tav>
                                      </p:tavLst>
                                    </p:anim>
                                    <p:set>
                                      <p:cBhvr>
                                        <p:cTn id="84" dur="1" fill="hold">
                                          <p:stCondLst>
                                            <p:cond delay="1999"/>
                                          </p:stCondLst>
                                        </p:cTn>
                                        <p:tgtEl>
                                          <p:spTgt spid="5"/>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6"/>
                                        </p:tgtEl>
                                        <p:attrNameLst>
                                          <p:attrName>ppt_w</p:attrName>
                                        </p:attrNameLst>
                                      </p:cBhvr>
                                      <p:tavLst>
                                        <p:tav tm="0">
                                          <p:val>
                                            <p:strVal val="ppt_w"/>
                                          </p:val>
                                        </p:tav>
                                        <p:tav tm="100000">
                                          <p:val>
                                            <p:fltVal val="0"/>
                                          </p:val>
                                        </p:tav>
                                      </p:tavLst>
                                    </p:anim>
                                    <p:anim calcmode="lin" valueType="num">
                                      <p:cBhvr>
                                        <p:cTn id="87" dur="2000"/>
                                        <p:tgtEl>
                                          <p:spTgt spid="6"/>
                                        </p:tgtEl>
                                        <p:attrNameLst>
                                          <p:attrName>ppt_h</p:attrName>
                                        </p:attrNameLst>
                                      </p:cBhvr>
                                      <p:tavLst>
                                        <p:tav tm="0">
                                          <p:val>
                                            <p:strVal val="ppt_h"/>
                                          </p:val>
                                        </p:tav>
                                        <p:tav tm="100000">
                                          <p:val>
                                            <p:fltVal val="0"/>
                                          </p:val>
                                        </p:tav>
                                      </p:tavLst>
                                    </p:anim>
                                    <p:anim calcmode="lin" valueType="num">
                                      <p:cBhvr>
                                        <p:cTn id="88" dur="2000"/>
                                        <p:tgtEl>
                                          <p:spTgt spid="6"/>
                                        </p:tgtEl>
                                        <p:attrNameLst>
                                          <p:attrName>ppt_x</p:attrName>
                                        </p:attrNameLst>
                                      </p:cBhvr>
                                      <p:tavLst>
                                        <p:tav tm="0">
                                          <p:val>
                                            <p:strVal val="ppt_x"/>
                                          </p:val>
                                        </p:tav>
                                        <p:tav tm="100000">
                                          <p:val>
                                            <p:fltVal val="0.5"/>
                                          </p:val>
                                        </p:tav>
                                      </p:tavLst>
                                    </p:anim>
                                    <p:anim calcmode="lin" valueType="num">
                                      <p:cBhvr>
                                        <p:cTn id="89" dur="2000"/>
                                        <p:tgtEl>
                                          <p:spTgt spid="6"/>
                                        </p:tgtEl>
                                        <p:attrNameLst>
                                          <p:attrName>ppt_y</p:attrName>
                                        </p:attrNameLst>
                                      </p:cBhvr>
                                      <p:tavLst>
                                        <p:tav tm="0">
                                          <p:val>
                                            <p:strVal val="ppt_y"/>
                                          </p:val>
                                        </p:tav>
                                        <p:tav tm="100000">
                                          <p:val>
                                            <p:fltVal val="0.5"/>
                                          </p:val>
                                        </p:tav>
                                      </p:tavLst>
                                    </p:anim>
                                    <p:set>
                                      <p:cBhvr>
                                        <p:cTn id="90" dur="1" fill="hold">
                                          <p:stCondLst>
                                            <p:cond delay="1999"/>
                                          </p:stCondLst>
                                        </p:cTn>
                                        <p:tgtEl>
                                          <p:spTgt spid="6"/>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7"/>
                                        </p:tgtEl>
                                        <p:attrNameLst>
                                          <p:attrName>ppt_w</p:attrName>
                                        </p:attrNameLst>
                                      </p:cBhvr>
                                      <p:tavLst>
                                        <p:tav tm="0">
                                          <p:val>
                                            <p:strVal val="ppt_w"/>
                                          </p:val>
                                        </p:tav>
                                        <p:tav tm="100000">
                                          <p:val>
                                            <p:fltVal val="0"/>
                                          </p:val>
                                        </p:tav>
                                      </p:tavLst>
                                    </p:anim>
                                    <p:anim calcmode="lin" valueType="num">
                                      <p:cBhvr>
                                        <p:cTn id="93" dur="2000"/>
                                        <p:tgtEl>
                                          <p:spTgt spid="7"/>
                                        </p:tgtEl>
                                        <p:attrNameLst>
                                          <p:attrName>ppt_h</p:attrName>
                                        </p:attrNameLst>
                                      </p:cBhvr>
                                      <p:tavLst>
                                        <p:tav tm="0">
                                          <p:val>
                                            <p:strVal val="ppt_h"/>
                                          </p:val>
                                        </p:tav>
                                        <p:tav tm="100000">
                                          <p:val>
                                            <p:fltVal val="0"/>
                                          </p:val>
                                        </p:tav>
                                      </p:tavLst>
                                    </p:anim>
                                    <p:anim calcmode="lin" valueType="num">
                                      <p:cBhvr>
                                        <p:cTn id="94" dur="2000"/>
                                        <p:tgtEl>
                                          <p:spTgt spid="7"/>
                                        </p:tgtEl>
                                        <p:attrNameLst>
                                          <p:attrName>ppt_x</p:attrName>
                                        </p:attrNameLst>
                                      </p:cBhvr>
                                      <p:tavLst>
                                        <p:tav tm="0">
                                          <p:val>
                                            <p:strVal val="ppt_x"/>
                                          </p:val>
                                        </p:tav>
                                        <p:tav tm="100000">
                                          <p:val>
                                            <p:fltVal val="0.5"/>
                                          </p:val>
                                        </p:tav>
                                      </p:tavLst>
                                    </p:anim>
                                    <p:anim calcmode="lin" valueType="num">
                                      <p:cBhvr>
                                        <p:cTn id="95" dur="2000"/>
                                        <p:tgtEl>
                                          <p:spTgt spid="7"/>
                                        </p:tgtEl>
                                        <p:attrNameLst>
                                          <p:attrName>ppt_y</p:attrName>
                                        </p:attrNameLst>
                                      </p:cBhvr>
                                      <p:tavLst>
                                        <p:tav tm="0">
                                          <p:val>
                                            <p:strVal val="ppt_y"/>
                                          </p:val>
                                        </p:tav>
                                        <p:tav tm="100000">
                                          <p:val>
                                            <p:fltVal val="0.5"/>
                                          </p:val>
                                        </p:tav>
                                      </p:tavLst>
                                    </p:anim>
                                    <p:set>
                                      <p:cBhvr>
                                        <p:cTn id="96" dur="1" fill="hold">
                                          <p:stCondLst>
                                            <p:cond delay="1999"/>
                                          </p:stCondLst>
                                        </p:cTn>
                                        <p:tgtEl>
                                          <p:spTgt spid="7"/>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8"/>
                                        </p:tgtEl>
                                        <p:attrNameLst>
                                          <p:attrName>ppt_w</p:attrName>
                                        </p:attrNameLst>
                                      </p:cBhvr>
                                      <p:tavLst>
                                        <p:tav tm="0">
                                          <p:val>
                                            <p:strVal val="ppt_w"/>
                                          </p:val>
                                        </p:tav>
                                        <p:tav tm="100000">
                                          <p:val>
                                            <p:fltVal val="0"/>
                                          </p:val>
                                        </p:tav>
                                      </p:tavLst>
                                    </p:anim>
                                    <p:anim calcmode="lin" valueType="num">
                                      <p:cBhvr>
                                        <p:cTn id="99" dur="2000"/>
                                        <p:tgtEl>
                                          <p:spTgt spid="8"/>
                                        </p:tgtEl>
                                        <p:attrNameLst>
                                          <p:attrName>ppt_h</p:attrName>
                                        </p:attrNameLst>
                                      </p:cBhvr>
                                      <p:tavLst>
                                        <p:tav tm="0">
                                          <p:val>
                                            <p:strVal val="ppt_h"/>
                                          </p:val>
                                        </p:tav>
                                        <p:tav tm="100000">
                                          <p:val>
                                            <p:fltVal val="0"/>
                                          </p:val>
                                        </p:tav>
                                      </p:tavLst>
                                    </p:anim>
                                    <p:anim calcmode="lin" valueType="num">
                                      <p:cBhvr>
                                        <p:cTn id="100" dur="2000"/>
                                        <p:tgtEl>
                                          <p:spTgt spid="8"/>
                                        </p:tgtEl>
                                        <p:attrNameLst>
                                          <p:attrName>ppt_x</p:attrName>
                                        </p:attrNameLst>
                                      </p:cBhvr>
                                      <p:tavLst>
                                        <p:tav tm="0">
                                          <p:val>
                                            <p:strVal val="ppt_x"/>
                                          </p:val>
                                        </p:tav>
                                        <p:tav tm="100000">
                                          <p:val>
                                            <p:fltVal val="0.5"/>
                                          </p:val>
                                        </p:tav>
                                      </p:tavLst>
                                    </p:anim>
                                    <p:anim calcmode="lin" valueType="num">
                                      <p:cBhvr>
                                        <p:cTn id="101" dur="2000"/>
                                        <p:tgtEl>
                                          <p:spTgt spid="8"/>
                                        </p:tgtEl>
                                        <p:attrNameLst>
                                          <p:attrName>ppt_y</p:attrName>
                                        </p:attrNameLst>
                                      </p:cBhvr>
                                      <p:tavLst>
                                        <p:tav tm="0">
                                          <p:val>
                                            <p:strVal val="ppt_y"/>
                                          </p:val>
                                        </p:tav>
                                        <p:tav tm="100000">
                                          <p:val>
                                            <p:fltVal val="0.5"/>
                                          </p:val>
                                        </p:tav>
                                      </p:tavLst>
                                    </p:anim>
                                    <p:set>
                                      <p:cBhvr>
                                        <p:cTn id="102" dur="1" fill="hold">
                                          <p:stCondLst>
                                            <p:cond delay="1999"/>
                                          </p:stCondLst>
                                        </p:cTn>
                                        <p:tgtEl>
                                          <p:spTgt spid="8"/>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9"/>
                                        </p:tgtEl>
                                        <p:attrNameLst>
                                          <p:attrName>ppt_w</p:attrName>
                                        </p:attrNameLst>
                                      </p:cBhvr>
                                      <p:tavLst>
                                        <p:tav tm="0">
                                          <p:val>
                                            <p:strVal val="ppt_w"/>
                                          </p:val>
                                        </p:tav>
                                        <p:tav tm="100000">
                                          <p:val>
                                            <p:fltVal val="0"/>
                                          </p:val>
                                        </p:tav>
                                      </p:tavLst>
                                    </p:anim>
                                    <p:anim calcmode="lin" valueType="num">
                                      <p:cBhvr>
                                        <p:cTn id="105" dur="2000"/>
                                        <p:tgtEl>
                                          <p:spTgt spid="9"/>
                                        </p:tgtEl>
                                        <p:attrNameLst>
                                          <p:attrName>ppt_h</p:attrName>
                                        </p:attrNameLst>
                                      </p:cBhvr>
                                      <p:tavLst>
                                        <p:tav tm="0">
                                          <p:val>
                                            <p:strVal val="ppt_h"/>
                                          </p:val>
                                        </p:tav>
                                        <p:tav tm="100000">
                                          <p:val>
                                            <p:fltVal val="0"/>
                                          </p:val>
                                        </p:tav>
                                      </p:tavLst>
                                    </p:anim>
                                    <p:anim calcmode="lin" valueType="num">
                                      <p:cBhvr>
                                        <p:cTn id="106" dur="2000"/>
                                        <p:tgtEl>
                                          <p:spTgt spid="9"/>
                                        </p:tgtEl>
                                        <p:attrNameLst>
                                          <p:attrName>ppt_x</p:attrName>
                                        </p:attrNameLst>
                                      </p:cBhvr>
                                      <p:tavLst>
                                        <p:tav tm="0">
                                          <p:val>
                                            <p:strVal val="ppt_x"/>
                                          </p:val>
                                        </p:tav>
                                        <p:tav tm="100000">
                                          <p:val>
                                            <p:fltVal val="0.5"/>
                                          </p:val>
                                        </p:tav>
                                      </p:tavLst>
                                    </p:anim>
                                    <p:anim calcmode="lin" valueType="num">
                                      <p:cBhvr>
                                        <p:cTn id="107" dur="2000"/>
                                        <p:tgtEl>
                                          <p:spTgt spid="9"/>
                                        </p:tgtEl>
                                        <p:attrNameLst>
                                          <p:attrName>ppt_y</p:attrName>
                                        </p:attrNameLst>
                                      </p:cBhvr>
                                      <p:tavLst>
                                        <p:tav tm="0">
                                          <p:val>
                                            <p:strVal val="ppt_y"/>
                                          </p:val>
                                        </p:tav>
                                        <p:tav tm="100000">
                                          <p:val>
                                            <p:fltVal val="0.5"/>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anim calcmode="lin" valueType="num">
                                      <p:cBhvr>
                                        <p:cTn id="112" dur="2000"/>
                                        <p:tgtEl>
                                          <p:spTgt spid="10"/>
                                        </p:tgtEl>
                                        <p:attrNameLst>
                                          <p:attrName>ppt_x</p:attrName>
                                        </p:attrNameLst>
                                      </p:cBhvr>
                                      <p:tavLst>
                                        <p:tav tm="0">
                                          <p:val>
                                            <p:strVal val="ppt_x"/>
                                          </p:val>
                                        </p:tav>
                                        <p:tav tm="100000">
                                          <p:val>
                                            <p:fltVal val="0.5"/>
                                          </p:val>
                                        </p:tav>
                                      </p:tavLst>
                                    </p:anim>
                                    <p:anim calcmode="lin" valueType="num">
                                      <p:cBhvr>
                                        <p:cTn id="113" dur="2000"/>
                                        <p:tgtEl>
                                          <p:spTgt spid="10"/>
                                        </p:tgtEl>
                                        <p:attrNameLst>
                                          <p:attrName>ppt_y</p:attrName>
                                        </p:attrNameLst>
                                      </p:cBhvr>
                                      <p:tavLst>
                                        <p:tav tm="0">
                                          <p:val>
                                            <p:strVal val="ppt_y"/>
                                          </p:val>
                                        </p:tav>
                                        <p:tav tm="100000">
                                          <p:val>
                                            <p:fltVal val="0.5"/>
                                          </p:val>
                                        </p:tav>
                                      </p:tavLst>
                                    </p:anim>
                                    <p:set>
                                      <p:cBhvr>
                                        <p:cTn id="114" dur="1" fill="hold">
                                          <p:stCondLst>
                                            <p:cond delay="1999"/>
                                          </p:stCondLst>
                                        </p:cTn>
                                        <p:tgtEl>
                                          <p:spTgt spid="10"/>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1"/>
                                        </p:tgtEl>
                                        <p:attrNameLst>
                                          <p:attrName>ppt_w</p:attrName>
                                        </p:attrNameLst>
                                      </p:cBhvr>
                                      <p:tavLst>
                                        <p:tav tm="0">
                                          <p:val>
                                            <p:strVal val="ppt_w"/>
                                          </p:val>
                                        </p:tav>
                                        <p:tav tm="100000">
                                          <p:val>
                                            <p:fltVal val="0"/>
                                          </p:val>
                                        </p:tav>
                                      </p:tavLst>
                                    </p:anim>
                                    <p:anim calcmode="lin" valueType="num">
                                      <p:cBhvr>
                                        <p:cTn id="117" dur="2000"/>
                                        <p:tgtEl>
                                          <p:spTgt spid="11"/>
                                        </p:tgtEl>
                                        <p:attrNameLst>
                                          <p:attrName>ppt_h</p:attrName>
                                        </p:attrNameLst>
                                      </p:cBhvr>
                                      <p:tavLst>
                                        <p:tav tm="0">
                                          <p:val>
                                            <p:strVal val="ppt_h"/>
                                          </p:val>
                                        </p:tav>
                                        <p:tav tm="100000">
                                          <p:val>
                                            <p:fltVal val="0"/>
                                          </p:val>
                                        </p:tav>
                                      </p:tavLst>
                                    </p:anim>
                                    <p:anim calcmode="lin" valueType="num">
                                      <p:cBhvr>
                                        <p:cTn id="118" dur="2000"/>
                                        <p:tgtEl>
                                          <p:spTgt spid="11"/>
                                        </p:tgtEl>
                                        <p:attrNameLst>
                                          <p:attrName>ppt_x</p:attrName>
                                        </p:attrNameLst>
                                      </p:cBhvr>
                                      <p:tavLst>
                                        <p:tav tm="0">
                                          <p:val>
                                            <p:strVal val="ppt_x"/>
                                          </p:val>
                                        </p:tav>
                                        <p:tav tm="100000">
                                          <p:val>
                                            <p:fltVal val="0.5"/>
                                          </p:val>
                                        </p:tav>
                                      </p:tavLst>
                                    </p:anim>
                                    <p:anim calcmode="lin" valueType="num">
                                      <p:cBhvr>
                                        <p:cTn id="119" dur="2000"/>
                                        <p:tgtEl>
                                          <p:spTgt spid="11"/>
                                        </p:tgtEl>
                                        <p:attrNameLst>
                                          <p:attrName>ppt_y</p:attrName>
                                        </p:attrNameLst>
                                      </p:cBhvr>
                                      <p:tavLst>
                                        <p:tav tm="0">
                                          <p:val>
                                            <p:strVal val="ppt_y"/>
                                          </p:val>
                                        </p:tav>
                                        <p:tav tm="100000">
                                          <p:val>
                                            <p:fltVal val="0.5"/>
                                          </p:val>
                                        </p:tav>
                                      </p:tavLst>
                                    </p:anim>
                                    <p:set>
                                      <p:cBhvr>
                                        <p:cTn id="120" dur="1" fill="hold">
                                          <p:stCondLst>
                                            <p:cond delay="1999"/>
                                          </p:stCondLst>
                                        </p:cTn>
                                        <p:tgtEl>
                                          <p:spTgt spid="11"/>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195736" y="3068960"/>
            <a:ext cx="6048672" cy="2677656"/>
          </a:xfrm>
          <a:prstGeom prst="rect">
            <a:avLst/>
          </a:prstGeom>
        </p:spPr>
        <p:txBody>
          <a:bodyPr wrap="square">
            <a:spAutoFit/>
          </a:bodyPr>
          <a:lstStyle/>
          <a:p>
            <a:r>
              <a:rPr lang="es-ES" sz="2400" b="1" i="1" dirty="0" smtClean="0">
                <a:solidFill>
                  <a:srgbClr val="0000CC"/>
                </a:solidFill>
              </a:rPr>
              <a:t>Esta fruta tropical contiene papaína, una enzima que disuelve las células muertas en la superficie de la piel. Lava y pela la papaya, introdúcela en un procesador de alimentos y agrega una cucharada de harina de avena seca. Aplica esta mezcla sobre la piel limpia y deja reposar durante 10 minutos. </a:t>
            </a:r>
            <a:endParaRPr lang="es-ES" sz="2400" b="1" i="1" dirty="0">
              <a:solidFill>
                <a:srgbClr val="0000CC"/>
              </a:solidFill>
            </a:endParaRPr>
          </a:p>
        </p:txBody>
      </p:sp>
      <p:sp>
        <p:nvSpPr>
          <p:cNvPr id="3" name="2 Rectángulo"/>
          <p:cNvSpPr/>
          <p:nvPr/>
        </p:nvSpPr>
        <p:spPr>
          <a:xfrm>
            <a:off x="323528" y="620688"/>
            <a:ext cx="4261872" cy="1200329"/>
          </a:xfrm>
          <a:prstGeom prst="rect">
            <a:avLst/>
          </a:prstGeom>
        </p:spPr>
        <p:txBody>
          <a:bodyPr wrap="none">
            <a:spAutoFit/>
          </a:bodyPr>
          <a:lstStyle/>
          <a:p>
            <a:r>
              <a:rPr lang="es-ES" sz="3600" b="1" dirty="0" smtClean="0">
                <a:solidFill>
                  <a:srgbClr val="0000CC"/>
                </a:solidFill>
              </a:rPr>
              <a:t>Papaya para una piel </a:t>
            </a:r>
          </a:p>
          <a:p>
            <a:r>
              <a:rPr lang="es-ES" sz="3600" b="1" dirty="0" smtClean="0">
                <a:solidFill>
                  <a:srgbClr val="0000CC"/>
                </a:solidFill>
              </a:rPr>
              <a:t>más suave</a:t>
            </a:r>
          </a:p>
        </p:txBody>
      </p:sp>
      <p:pic>
        <p:nvPicPr>
          <p:cNvPr id="6" name="Picture 2" descr="C:\Documents and Settings\Dell\Escritorio\lechosa.jpg"/>
          <p:cNvPicPr>
            <a:picLocks noChangeAspect="1" noChangeArrowheads="1"/>
          </p:cNvPicPr>
          <p:nvPr/>
        </p:nvPicPr>
        <p:blipFill>
          <a:blip r:embed="rId3" cstate="print"/>
          <a:srcRect/>
          <a:stretch>
            <a:fillRect/>
          </a:stretch>
        </p:blipFill>
        <p:spPr bwMode="auto">
          <a:xfrm>
            <a:off x="6156176" y="188640"/>
            <a:ext cx="2807489" cy="2060848"/>
          </a:xfrm>
          <a:prstGeom prst="rect">
            <a:avLst/>
          </a:prstGeom>
          <a:noFill/>
          <a:effectLst>
            <a:softEdge rad="317500"/>
          </a:effectLst>
        </p:spPr>
      </p:pic>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lechosa.jpg"/>
          <p:cNvPicPr>
            <a:picLocks noChangeAspect="1" noChangeArrowheads="1"/>
          </p:cNvPicPr>
          <p:nvPr/>
        </p:nvPicPr>
        <p:blipFill>
          <a:blip r:embed="rId2" cstate="print"/>
          <a:srcRect/>
          <a:stretch>
            <a:fillRect/>
          </a:stretch>
        </p:blipFill>
        <p:spPr bwMode="auto">
          <a:xfrm>
            <a:off x="-198638" y="0"/>
            <a:ext cx="9342638" cy="6858000"/>
          </a:xfrm>
          <a:prstGeom prst="rect">
            <a:avLst/>
          </a:prstGeom>
          <a:noFill/>
        </p:spPr>
      </p:pic>
      <p:sp>
        <p:nvSpPr>
          <p:cNvPr id="4" name="3 Onda"/>
          <p:cNvSpPr/>
          <p:nvPr/>
        </p:nvSpPr>
        <p:spPr>
          <a:xfrm rot="18654581">
            <a:off x="3843698" y="5104745"/>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5" y="5121552"/>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0" y="3818861"/>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6" y="3842387"/>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730327" y="2474980"/>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85574" y="2464096"/>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6" y="1182375"/>
            <a:ext cx="3084230"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2" y="1205901"/>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5" y="-72227"/>
            <a:ext cx="2989692" cy="118260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378415" flipV="1">
            <a:off x="2190441" y="-8546"/>
            <a:ext cx="2924531" cy="1203535"/>
          </a:xfrm>
          <a:prstGeom prst="wave">
            <a:avLst>
              <a:gd name="adj1" fmla="val 20000"/>
              <a:gd name="adj2" fmla="val -10000"/>
            </a:avLst>
          </a:prstGeom>
          <a:solidFill>
            <a:srgbClr val="FF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3000"/>
                                        <p:tgtEl>
                                          <p:spTgt spid="6"/>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Left)">
                                      <p:cBhvr>
                                        <p:cTn id="16" dur="3000"/>
                                        <p:tgtEl>
                                          <p:spTgt spid="7"/>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Right)">
                                      <p:cBhvr>
                                        <p:cTn id="19" dur="3000"/>
                                        <p:tgtEl>
                                          <p:spTgt spid="8"/>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Left)">
                                      <p:cBhvr>
                                        <p:cTn id="22" dur="3000"/>
                                        <p:tgtEl>
                                          <p:spTgt spid="9"/>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Right)">
                                      <p:cBhvr>
                                        <p:cTn id="25" dur="3000"/>
                                        <p:tgtEl>
                                          <p:spTgt spid="10"/>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Left)">
                                      <p:cBhvr>
                                        <p:cTn id="28" dur="3000"/>
                                        <p:tgtEl>
                                          <p:spTgt spid="11"/>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Right)">
                                      <p:cBhvr>
                                        <p:cTn id="31" dur="3000"/>
                                        <p:tgtEl>
                                          <p:spTgt spid="12"/>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Left)">
                                      <p:cBhvr>
                                        <p:cTn id="34" dur="3000"/>
                                        <p:tgtEl>
                                          <p:spTgt spid="13"/>
                                        </p:tgtEl>
                                      </p:cBhvr>
                                    </p:animEffec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2"/>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1+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
                                          </p:val>
                                        </p:tav>
                                      </p:tavLst>
                                    </p:anim>
                                    <p:anim calcmode="lin" valueType="num">
                                      <p:cBhvr>
                                        <p:cTn id="7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7"/>
                                        </p:tgtEl>
                                        <p:attrNameLst>
                                          <p:attrName>ppt_w</p:attrName>
                                        </p:attrNameLst>
                                      </p:cBhvr>
                                      <p:tavLst>
                                        <p:tav tm="0">
                                          <p:val>
                                            <p:strVal val="ppt_w"/>
                                          </p:val>
                                        </p:tav>
                                        <p:tav tm="100000">
                                          <p:val>
                                            <p:strVal val="ppt_w"/>
                                          </p:val>
                                        </p:tav>
                                      </p:tavLst>
                                    </p:anim>
                                    <p:anim calcmode="lin" valueType="num">
                                      <p:cBhvr>
                                        <p:cTn id="8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7"/>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9"/>
                                        </p:tgtEl>
                                        <p:attrNameLst>
                                          <p:attrName>ppt_w</p:attrName>
                                        </p:attrNameLst>
                                      </p:cBhvr>
                                      <p:tavLst>
                                        <p:tav tm="0">
                                          <p:val>
                                            <p:strVal val="ppt_w"/>
                                          </p:val>
                                        </p:tav>
                                        <p:tav tm="100000">
                                          <p:val>
                                            <p:strVal val="ppt_w"/>
                                          </p:val>
                                        </p:tav>
                                      </p:tavLst>
                                    </p:anim>
                                    <p:anim calcmode="lin" valueType="num">
                                      <p:cBhvr>
                                        <p:cTn id="8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9"/>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1"/>
                                        </p:tgtEl>
                                        <p:attrNameLst>
                                          <p:attrName>ppt_w</p:attrName>
                                        </p:attrNameLst>
                                      </p:cBhvr>
                                      <p:tavLst>
                                        <p:tav tm="0">
                                          <p:val>
                                            <p:strVal val="ppt_w"/>
                                          </p:val>
                                        </p:tav>
                                        <p:tav tm="100000">
                                          <p:val>
                                            <p:strVal val="ppt_w"/>
                                          </p:val>
                                        </p:tav>
                                      </p:tavLst>
                                    </p:anim>
                                    <p:anim calcmode="lin" valueType="num">
                                      <p:cBhvr>
                                        <p:cTn id="9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1"/>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4"/>
                                        </p:tgtEl>
                                        <p:attrNameLst>
                                          <p:attrName>ppt_x</p:attrName>
                                        </p:attrNameLst>
                                      </p:cBhvr>
                                      <p:tavLst>
                                        <p:tav tm="0">
                                          <p:val>
                                            <p:strVal val="ppt_x"/>
                                          </p:val>
                                        </p:tav>
                                        <p:tav tm="100000">
                                          <p:val>
                                            <p:strVal val="0-ppt_w/2"/>
                                          </p:val>
                                        </p:tav>
                                      </p:tavLst>
                                    </p:anim>
                                    <p:anim calcmode="lin" valueType="num">
                                      <p:cBhvr additive="base">
                                        <p:cTn id="98" dur="3000"/>
                                        <p:tgtEl>
                                          <p:spTgt spid="4"/>
                                        </p:tgtEl>
                                        <p:attrNameLst>
                                          <p:attrName>ppt_y</p:attrName>
                                        </p:attrNameLst>
                                      </p:cBhvr>
                                      <p:tavLst>
                                        <p:tav tm="0">
                                          <p:val>
                                            <p:strVal val="ppt_y"/>
                                          </p:val>
                                        </p:tav>
                                        <p:tav tm="100000">
                                          <p:val>
                                            <p:strVal val="ppt_y"/>
                                          </p:val>
                                        </p:tav>
                                      </p:tavLst>
                                    </p:anim>
                                    <p:set>
                                      <p:cBhvr>
                                        <p:cTn id="99" dur="1" fill="hold">
                                          <p:stCondLst>
                                            <p:cond delay="2999"/>
                                          </p:stCondLst>
                                        </p:cTn>
                                        <p:tgtEl>
                                          <p:spTgt spid="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0-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0-ppt_w/2"/>
                                          </p:val>
                                        </p:tav>
                                      </p:tavLst>
                                    </p:anim>
                                    <p:anim calcmode="lin" valueType="num">
                                      <p:cBhvr additive="base">
                                        <p:cTn id="106" dur="3000"/>
                                        <p:tgtEl>
                                          <p:spTgt spid="8"/>
                                        </p:tgtEl>
                                        <p:attrNameLst>
                                          <p:attrName>ppt_y</p:attrName>
                                        </p:attrNameLst>
                                      </p:cBhvr>
                                      <p:tavLst>
                                        <p:tav tm="0">
                                          <p:val>
                                            <p:strVal val="ppt_y"/>
                                          </p:val>
                                        </p:tav>
                                        <p:tav tm="100000">
                                          <p:val>
                                            <p:strVal val="ppt_y"/>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4"/>
                                        </p:tgtEl>
                                        <p:attrNameLst>
                                          <p:attrName>ppt_w</p:attrName>
                                        </p:attrNameLst>
                                      </p:cBhvr>
                                      <p:tavLst>
                                        <p:tav tm="0">
                                          <p:val>
                                            <p:strVal val="ppt_w"/>
                                          </p:val>
                                        </p:tav>
                                        <p:tav tm="100000">
                                          <p:val>
                                            <p:strVal val="ppt_w"/>
                                          </p:val>
                                        </p:tav>
                                      </p:tavLst>
                                    </p:anim>
                                    <p:anim calcmode="lin" valueType="num">
                                      <p:cBhvr>
                                        <p:cTn id="11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4"/>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6"/>
                                        </p:tgtEl>
                                        <p:attrNameLst>
                                          <p:attrName>ppt_w</p:attrName>
                                        </p:attrNameLst>
                                      </p:cBhvr>
                                      <p:tavLst>
                                        <p:tav tm="0">
                                          <p:val>
                                            <p:strVal val="ppt_w"/>
                                          </p:val>
                                        </p:tav>
                                        <p:tav tm="100000">
                                          <p:val>
                                            <p:strVal val="ppt_w"/>
                                          </p:val>
                                        </p:tav>
                                      </p:tavLst>
                                    </p:anim>
                                    <p:anim calcmode="lin" valueType="num">
                                      <p:cBhvr>
                                        <p:cTn id="12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8"/>
                                        </p:tgtEl>
                                        <p:attrNameLst>
                                          <p:attrName>ppt_w</p:attrName>
                                        </p:attrNameLst>
                                      </p:cBhvr>
                                      <p:tavLst>
                                        <p:tav tm="0">
                                          <p:val>
                                            <p:strVal val="ppt_w"/>
                                          </p:val>
                                        </p:tav>
                                        <p:tav tm="100000">
                                          <p:val>
                                            <p:strVal val="ppt_w"/>
                                          </p:val>
                                        </p:tav>
                                      </p:tavLst>
                                    </p:anim>
                                    <p:anim calcmode="lin" valueType="num">
                                      <p:cBhvr>
                                        <p:cTn id="12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8"/>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0"/>
                                        </p:tgtEl>
                                        <p:attrNameLst>
                                          <p:attrName>ppt_w</p:attrName>
                                        </p:attrNameLst>
                                      </p:cBhvr>
                                      <p:tavLst>
                                        <p:tav tm="0">
                                          <p:val>
                                            <p:strVal val="ppt_w"/>
                                          </p:val>
                                        </p:tav>
                                        <p:tav tm="100000">
                                          <p:val>
                                            <p:strVal val="ppt_w"/>
                                          </p:val>
                                        </p:tav>
                                      </p:tavLst>
                                    </p:anim>
                                    <p:anim calcmode="lin" valueType="num">
                                      <p:cBhvr>
                                        <p:cTn id="13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0"/>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ppt_w"/>
                                          </p:val>
                                        </p:tav>
                                      </p:tavLst>
                                    </p:anim>
                                    <p:anim calcmode="lin" valueType="num">
                                      <p:cBhvr>
                                        <p:cTn id="1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2"/>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p:cTn id="138" dur="3000" fill="hold"/>
                                        <p:tgtEl>
                                          <p:spTgt spid="14"/>
                                        </p:tgtEl>
                                        <p:attrNameLst>
                                          <p:attrName>ppt_w</p:attrName>
                                        </p:attrNameLst>
                                      </p:cBhvr>
                                      <p:tavLst>
                                        <p:tav tm="0">
                                          <p:val>
                                            <p:fltVal val="0"/>
                                          </p:val>
                                        </p:tav>
                                        <p:tav tm="100000">
                                          <p:val>
                                            <p:strVal val="#ppt_w"/>
                                          </p:val>
                                        </p:tav>
                                      </p:tavLst>
                                    </p:anim>
                                    <p:anim calcmode="lin" valueType="num">
                                      <p:cBhvr>
                                        <p:cTn id="139"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53000" contrast="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907704" y="1772816"/>
            <a:ext cx="6120680" cy="3416320"/>
          </a:xfrm>
          <a:prstGeom prst="rect">
            <a:avLst/>
          </a:prstGeom>
        </p:spPr>
        <p:txBody>
          <a:bodyPr wrap="square">
            <a:spAutoFit/>
          </a:bodyPr>
          <a:lstStyle/>
          <a:p>
            <a:r>
              <a:rPr lang="es-ES" sz="3600" i="1" dirty="0" smtClean="0">
                <a:solidFill>
                  <a:srgbClr val="0000CC"/>
                </a:solidFill>
              </a:rPr>
              <a:t>Antes de gastar mucho dinero en medicamentos caros o visitas al médico, no está de más probar con estos </a:t>
            </a:r>
          </a:p>
          <a:p>
            <a:r>
              <a:rPr lang="es-ES" sz="3600" b="1" i="1" dirty="0" smtClean="0">
                <a:solidFill>
                  <a:srgbClr val="0000CC"/>
                </a:solidFill>
              </a:rPr>
              <a:t>remedios caseros que están científicamente probados</a:t>
            </a:r>
            <a:r>
              <a:rPr lang="es-ES" sz="3600" i="1" dirty="0" smtClean="0">
                <a:solidFill>
                  <a:srgbClr val="0000CC"/>
                </a:solidFill>
              </a:rPr>
              <a:t>.</a:t>
            </a:r>
            <a:endParaRPr lang="es-ES" sz="3600" i="1" dirty="0">
              <a:solidFill>
                <a:srgbClr val="0000CC"/>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U ABUELA TENIA RAZ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TU ABUELA TENIA RAZON</Template>
  <TotalTime>1</TotalTime>
  <Words>668</Words>
  <Application>Microsoft Office PowerPoint</Application>
  <PresentationFormat>Presentación en pantalla (4:3)</PresentationFormat>
  <Paragraphs>53</Paragraphs>
  <Slides>36</Slides>
  <Notes>1</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TU ABUELA TENIA RAZON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2015-05-04T20:40:55Z</dcterms:created>
  <dcterms:modified xsi:type="dcterms:W3CDTF">2015-05-04T20:42:38Z</dcterms:modified>
</cp:coreProperties>
</file>