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410" r:id="rId3"/>
    <p:sldId id="326" r:id="rId4"/>
    <p:sldId id="397" r:id="rId5"/>
    <p:sldId id="353" r:id="rId6"/>
    <p:sldId id="413" r:id="rId7"/>
    <p:sldId id="435" r:id="rId8"/>
    <p:sldId id="389" r:id="rId9"/>
    <p:sldId id="416" r:id="rId10"/>
    <p:sldId id="419" r:id="rId11"/>
    <p:sldId id="436" r:id="rId12"/>
    <p:sldId id="430" r:id="rId13"/>
    <p:sldId id="307" r:id="rId14"/>
    <p:sldId id="428" r:id="rId15"/>
    <p:sldId id="421" r:id="rId16"/>
    <p:sldId id="420" r:id="rId17"/>
    <p:sldId id="437" r:id="rId18"/>
    <p:sldId id="418" r:id="rId19"/>
    <p:sldId id="405" r:id="rId20"/>
    <p:sldId id="429" r:id="rId21"/>
    <p:sldId id="438" r:id="rId22"/>
    <p:sldId id="411" r:id="rId23"/>
    <p:sldId id="439" r:id="rId24"/>
  </p:sldIdLst>
  <p:sldSz cx="104775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tv6hjoZgDOK1/KJZQLRpg" hashData="IWjD9ZsKwhO6QIfNc5YltK7oXu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2" autoAdjust="0"/>
    <p:restoredTop sz="94712" autoAdjust="0"/>
  </p:normalViewPr>
  <p:slideViewPr>
    <p:cSldViewPr>
      <p:cViewPr>
        <p:scale>
          <a:sx n="60" d="100"/>
          <a:sy n="60" d="100"/>
        </p:scale>
        <p:origin x="-1398" y="-624"/>
      </p:cViewPr>
      <p:guideLst>
        <p:guide orient="horz" pos="2160"/>
        <p:guide pos="33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9625" y="685800"/>
            <a:ext cx="5238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3" y="2130426"/>
            <a:ext cx="8905875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650" y="4406901"/>
            <a:ext cx="8905875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27650" y="2906713"/>
            <a:ext cx="8905875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3875" y="1600201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26062" y="1600201"/>
            <a:ext cx="462756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535113"/>
            <a:ext cx="462938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3875" y="2174875"/>
            <a:ext cx="462938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22425" y="1535113"/>
            <a:ext cx="463120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22425" y="2174875"/>
            <a:ext cx="463120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3876" y="273050"/>
            <a:ext cx="34470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096411" y="273051"/>
            <a:ext cx="5857214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3876" y="1435101"/>
            <a:ext cx="34470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53663" y="4800600"/>
            <a:ext cx="62865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53663" y="612775"/>
            <a:ext cx="62865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53663" y="5367338"/>
            <a:ext cx="62865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596187" y="274639"/>
            <a:ext cx="2357438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3875" y="274639"/>
            <a:ext cx="6897688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5814" y="2130428"/>
            <a:ext cx="8905875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25" y="3886200"/>
            <a:ext cx="733425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3875" y="274638"/>
            <a:ext cx="942975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3875" y="1600201"/>
            <a:ext cx="942975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3875" y="6356351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26/10/2017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79813" y="6356351"/>
            <a:ext cx="33178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08875" y="6356351"/>
            <a:ext cx="24447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3875" y="6245225"/>
            <a:ext cx="24447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6.jpeg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244ed074d94d7dfaad9981bfa17d4bf6.jp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930" y="0"/>
            <a:ext cx="10494430" cy="7215214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7000" contrast="100000"/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9123" y="3389125"/>
            <a:ext cx="6858000" cy="79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08623" y="3389125"/>
            <a:ext cx="6858000" cy="79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4775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783312"/>
            <a:ext cx="104775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09248" y="585789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9247" y="5715019"/>
            <a:ext cx="801045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9156" y="4572016"/>
            <a:ext cx="308484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95412" y="857232"/>
            <a:ext cx="7358114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</a:t>
            </a:r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alió  del  mar 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con  treinta 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kilos  de más</a:t>
            </a:r>
            <a:endParaRPr lang="es-ES" sz="3200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453010" y="5611366"/>
            <a:ext cx="230179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00">
    <p:split/>
    <p:sndAc>
      <p:stSnd loop="1">
        <p:snd r:embed="rId2" name="habaneras y canciones del mar - la caleta - voc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sultado de imagen de buzo saliendo del agu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7215214"/>
          </a:xfrm>
          <a:prstGeom prst="rect">
            <a:avLst/>
          </a:prstGeom>
          <a:noFill/>
        </p:spPr>
      </p:pic>
      <p:sp>
        <p:nvSpPr>
          <p:cNvPr id="5" name="4 Arco de bloque"/>
          <p:cNvSpPr/>
          <p:nvPr/>
        </p:nvSpPr>
        <p:spPr>
          <a:xfrm rot="10800000">
            <a:off x="900380" y="-285776"/>
            <a:ext cx="8840453" cy="6664880"/>
          </a:xfrm>
          <a:prstGeom prst="blockArc">
            <a:avLst>
              <a:gd name="adj1" fmla="val 11224615"/>
              <a:gd name="adj2" fmla="val 21136415"/>
              <a:gd name="adj3" fmla="val 1231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rot="10800000" flipV="1">
            <a:off x="9986402" y="7286653"/>
            <a:ext cx="163712" cy="214314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5191175" flipH="1" flipV="1">
            <a:off x="14176052" y="-1137391"/>
            <a:ext cx="120743" cy="2274782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567155">
            <a:off x="12295246" y="1944913"/>
            <a:ext cx="45719" cy="77534"/>
          </a:xfrm>
          <a:prstGeom prst="blockArc">
            <a:avLst>
              <a:gd name="adj1" fmla="val 17753830"/>
              <a:gd name="adj2" fmla="val 19875677"/>
              <a:gd name="adj3" fmla="val 1257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Lágrima"/>
          <p:cNvSpPr/>
          <p:nvPr/>
        </p:nvSpPr>
        <p:spPr>
          <a:xfrm rot="5205782">
            <a:off x="2311202" y="-532671"/>
            <a:ext cx="5964238" cy="7385182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6738948" y="285728"/>
            <a:ext cx="33575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UN SUBMARINISTA </a:t>
            </a:r>
          </a:p>
          <a:p>
            <a:pPr algn="r"/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SALIO DEL MAR CON TREINTA KILOS DE </a:t>
            </a:r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MAS</a:t>
            </a:r>
          </a:p>
          <a:p>
            <a:pPr algn="r"/>
            <a:r>
              <a:rPr lang="es-ES" sz="2400" b="1" dirty="0" smtClean="0">
                <a:solidFill>
                  <a:srgbClr val="0000FF"/>
                </a:solidFill>
                <a:latin typeface="Arial Black" pitchFamily="34" charset="0"/>
              </a:rPr>
              <a:t>Y DESDE ENTONCES CAMBIO SU VIDA.</a:t>
            </a:r>
            <a:endParaRPr lang="es-ES" sz="2400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2" name="11 Lágrima"/>
          <p:cNvSpPr/>
          <p:nvPr/>
        </p:nvSpPr>
        <p:spPr>
          <a:xfrm rot="15622486">
            <a:off x="2249385" y="-476102"/>
            <a:ext cx="6138864" cy="7381543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0000FF"/>
              </a:solidFill>
            </a:endParaRPr>
          </a:p>
        </p:txBody>
      </p:sp>
      <p:sp>
        <p:nvSpPr>
          <p:cNvPr id="11" name="10 Lágrima"/>
          <p:cNvSpPr/>
          <p:nvPr/>
        </p:nvSpPr>
        <p:spPr>
          <a:xfrm rot="627111">
            <a:off x="1646205" y="149226"/>
            <a:ext cx="7145073" cy="6089650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1076156">
            <a:off x="1255594" y="722337"/>
            <a:ext cx="7565263" cy="6078538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Jose Luis\Escritorio\mix-5411-buzo-que-se-le-deformo-el-cuerp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0439" cy="6858000"/>
          </a:xfrm>
          <a:prstGeom prst="rect">
            <a:avLst/>
          </a:prstGeom>
          <a:noFill/>
        </p:spPr>
      </p:pic>
      <p:sp>
        <p:nvSpPr>
          <p:cNvPr id="16" name="Forma libre 3"/>
          <p:cNvSpPr/>
          <p:nvPr/>
        </p:nvSpPr>
        <p:spPr>
          <a:xfrm rot="16200000" flipH="1">
            <a:off x="5022011" y="347939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0" name="Forma libre 3"/>
          <p:cNvSpPr/>
          <p:nvPr/>
        </p:nvSpPr>
        <p:spPr>
          <a:xfrm rot="5400000">
            <a:off x="1792422" y="339911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30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1" name="Forma libre 3"/>
          <p:cNvSpPr/>
          <p:nvPr/>
        </p:nvSpPr>
        <p:spPr>
          <a:xfrm rot="5400000">
            <a:off x="5022011" y="2472873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  <p:sp>
        <p:nvSpPr>
          <p:cNvPr id="22" name="Forma libre 3"/>
          <p:cNvSpPr/>
          <p:nvPr/>
        </p:nvSpPr>
        <p:spPr>
          <a:xfrm rot="16200000" flipH="1">
            <a:off x="2041145" y="2441518"/>
            <a:ext cx="3672408" cy="4042949"/>
          </a:xfrm>
          <a:custGeom>
            <a:avLst/>
            <a:gdLst>
              <a:gd name="connsiteX0" fmla="*/ 2247955 w 4120455"/>
              <a:gd name="connsiteY0" fmla="*/ 2207760 h 4079183"/>
              <a:gd name="connsiteX1" fmla="*/ 2291061 w 4120455"/>
              <a:gd name="connsiteY1" fmla="*/ 2209946 h 4079183"/>
              <a:gd name="connsiteX2" fmla="*/ 2294361 w 4120455"/>
              <a:gd name="connsiteY2" fmla="*/ 2209832 h 4079183"/>
              <a:gd name="connsiteX3" fmla="*/ 2288899 w 4120455"/>
              <a:gd name="connsiteY3" fmla="*/ 2196879 h 4079183"/>
              <a:gd name="connsiteX4" fmla="*/ 2278854 w 4120455"/>
              <a:gd name="connsiteY4" fmla="*/ 2165662 h 4079183"/>
              <a:gd name="connsiteX5" fmla="*/ 2270848 w 4120455"/>
              <a:gd name="connsiteY5" fmla="*/ 2180274 h 4079183"/>
              <a:gd name="connsiteX6" fmla="*/ 2182000 w 4120455"/>
              <a:gd name="connsiteY6" fmla="*/ 1820062 h 4079183"/>
              <a:gd name="connsiteX7" fmla="*/ 2202241 w 4120455"/>
              <a:gd name="connsiteY7" fmla="*/ 1830946 h 4079183"/>
              <a:gd name="connsiteX8" fmla="*/ 2230739 w 4120455"/>
              <a:gd name="connsiteY8" fmla="*/ 1854239 h 4079183"/>
              <a:gd name="connsiteX9" fmla="*/ 2233260 w 4120455"/>
              <a:gd name="connsiteY9" fmla="*/ 1809855 h 4079183"/>
              <a:gd name="connsiteX10" fmla="*/ 2232999 w 4120455"/>
              <a:gd name="connsiteY10" fmla="*/ 1801100 h 4079183"/>
              <a:gd name="connsiteX11" fmla="*/ 2199092 w 4120455"/>
              <a:gd name="connsiteY11" fmla="*/ 1814813 h 4079183"/>
              <a:gd name="connsiteX12" fmla="*/ 2119037 w 4120455"/>
              <a:gd name="connsiteY12" fmla="*/ 1795428 h 4079183"/>
              <a:gd name="connsiteX13" fmla="*/ 2143778 w 4120455"/>
              <a:gd name="connsiteY13" fmla="*/ 1803036 h 4079183"/>
              <a:gd name="connsiteX14" fmla="*/ 2134537 w 4120455"/>
              <a:gd name="connsiteY14" fmla="*/ 1785457 h 4079183"/>
              <a:gd name="connsiteX15" fmla="*/ 2133984 w 4120455"/>
              <a:gd name="connsiteY15" fmla="*/ 1785881 h 4079183"/>
              <a:gd name="connsiteX16" fmla="*/ 2021240 w 4120455"/>
              <a:gd name="connsiteY16" fmla="*/ 1791867 h 4079183"/>
              <a:gd name="connsiteX17" fmla="*/ 2060227 w 4120455"/>
              <a:gd name="connsiteY17" fmla="*/ 1787973 h 4079183"/>
              <a:gd name="connsiteX18" fmla="*/ 2077938 w 4120455"/>
              <a:gd name="connsiteY18" fmla="*/ 1789742 h 4079183"/>
              <a:gd name="connsiteX19" fmla="*/ 2042994 w 4120455"/>
              <a:gd name="connsiteY19" fmla="*/ 1752565 h 4079183"/>
              <a:gd name="connsiteX20" fmla="*/ 1889463 w 4120455"/>
              <a:gd name="connsiteY20" fmla="*/ 2229436 h 4079183"/>
              <a:gd name="connsiteX21" fmla="*/ 1894050 w 4120455"/>
              <a:gd name="connsiteY21" fmla="*/ 2228488 h 4079183"/>
              <a:gd name="connsiteX22" fmla="*/ 1889718 w 4120455"/>
              <a:gd name="connsiteY22" fmla="*/ 2224948 h 4079183"/>
              <a:gd name="connsiteX23" fmla="*/ 1861734 w 4120455"/>
              <a:gd name="connsiteY23" fmla="*/ 1870873 h 4079183"/>
              <a:gd name="connsiteX24" fmla="*/ 1864862 w 4120455"/>
              <a:gd name="connsiteY24" fmla="*/ 1880593 h 4079183"/>
              <a:gd name="connsiteX25" fmla="*/ 1872503 w 4120455"/>
              <a:gd name="connsiteY25" fmla="*/ 1871419 h 4079183"/>
              <a:gd name="connsiteX26" fmla="*/ 1761162 w 4120455"/>
              <a:gd name="connsiteY26" fmla="*/ 2051696 h 4079183"/>
              <a:gd name="connsiteX27" fmla="*/ 1810164 w 4120455"/>
              <a:gd name="connsiteY27" fmla="*/ 2078280 h 4079183"/>
              <a:gd name="connsiteX28" fmla="*/ 1806227 w 4120455"/>
              <a:gd name="connsiteY28" fmla="*/ 2039592 h 4079183"/>
              <a:gd name="connsiteX29" fmla="*/ 1809472 w 4120455"/>
              <a:gd name="connsiteY29" fmla="*/ 2007704 h 4079183"/>
              <a:gd name="connsiteX30" fmla="*/ 0 w 4120455"/>
              <a:gd name="connsiteY30" fmla="*/ 2234465 h 4079183"/>
              <a:gd name="connsiteX31" fmla="*/ 37062 w 4120455"/>
              <a:gd name="connsiteY31" fmla="*/ 2180985 h 4079183"/>
              <a:gd name="connsiteX32" fmla="*/ 1281303 w 4120455"/>
              <a:gd name="connsiteY32" fmla="*/ 1734502 h 4079183"/>
              <a:gd name="connsiteX33" fmla="*/ 1518546 w 4120455"/>
              <a:gd name="connsiteY33" fmla="*/ 1746185 h 4079183"/>
              <a:gd name="connsiteX34" fmla="*/ 1709604 w 4120455"/>
              <a:gd name="connsiteY34" fmla="*/ 1774952 h 4079183"/>
              <a:gd name="connsiteX35" fmla="*/ 1659361 w 4120455"/>
              <a:gd name="connsiteY35" fmla="*/ 1714138 h 4079183"/>
              <a:gd name="connsiteX36" fmla="*/ 1197672 w 4120455"/>
              <a:gd name="connsiteY36" fmla="*/ 1364395 h 4079183"/>
              <a:gd name="connsiteX37" fmla="*/ 194493 w 4120455"/>
              <a:gd name="connsiteY37" fmla="*/ 1177646 h 4079183"/>
              <a:gd name="connsiteX38" fmla="*/ 144232 w 4120455"/>
              <a:gd name="connsiteY38" fmla="*/ 1193369 h 4079183"/>
              <a:gd name="connsiteX39" fmla="*/ 202582 w 4120455"/>
              <a:gd name="connsiteY39" fmla="*/ 1163641 h 4079183"/>
              <a:gd name="connsiteX40" fmla="*/ 1510018 w 4120455"/>
              <a:gd name="connsiteY40" fmla="*/ 1354348 h 4079183"/>
              <a:gd name="connsiteX41" fmla="*/ 1647466 w 4120455"/>
              <a:gd name="connsiteY41" fmla="*/ 1435898 h 4079183"/>
              <a:gd name="connsiteX42" fmla="*/ 1548994 w 4120455"/>
              <a:gd name="connsiteY42" fmla="*/ 1306303 h 4079183"/>
              <a:gd name="connsiteX43" fmla="*/ 1409441 w 4120455"/>
              <a:gd name="connsiteY43" fmla="*/ 1158474 h 4079183"/>
              <a:gd name="connsiteX44" fmla="*/ 492635 w 4120455"/>
              <a:gd name="connsiteY44" fmla="*/ 710469 h 4079183"/>
              <a:gd name="connsiteX45" fmla="*/ 440000 w 4120455"/>
              <a:gd name="connsiteY45" fmla="*/ 712190 h 4079183"/>
              <a:gd name="connsiteX46" fmla="*/ 504171 w 4120455"/>
              <a:gd name="connsiteY46" fmla="*/ 699134 h 4079183"/>
              <a:gd name="connsiteX47" fmla="*/ 1713116 w 4120455"/>
              <a:gd name="connsiteY47" fmla="*/ 1232249 h 4079183"/>
              <a:gd name="connsiteX48" fmla="*/ 1985152 w 4120455"/>
              <a:gd name="connsiteY48" fmla="*/ 1541893 h 4079183"/>
              <a:gd name="connsiteX49" fmla="*/ 1992171 w 4120455"/>
              <a:gd name="connsiteY49" fmla="*/ 1552555 h 4079183"/>
              <a:gd name="connsiteX50" fmla="*/ 1995450 w 4120455"/>
              <a:gd name="connsiteY50" fmla="*/ 1504061 h 4079183"/>
              <a:gd name="connsiteX51" fmla="*/ 1928312 w 4120455"/>
              <a:gd name="connsiteY51" fmla="*/ 998167 h 4079183"/>
              <a:gd name="connsiteX52" fmla="*/ 1371674 w 4120455"/>
              <a:gd name="connsiteY52" fmla="*/ 151667 h 4079183"/>
              <a:gd name="connsiteX53" fmla="*/ 1325569 w 4120455"/>
              <a:gd name="connsiteY53" fmla="*/ 126750 h 4079183"/>
              <a:gd name="connsiteX54" fmla="*/ 1387429 w 4120455"/>
              <a:gd name="connsiteY54" fmla="*/ 147672 h 4079183"/>
              <a:gd name="connsiteX55" fmla="*/ 2151159 w 4120455"/>
              <a:gd name="connsiteY55" fmla="*/ 1214161 h 4079183"/>
              <a:gd name="connsiteX56" fmla="*/ 2179914 w 4120455"/>
              <a:gd name="connsiteY56" fmla="*/ 1342584 h 4079183"/>
              <a:gd name="connsiteX57" fmla="*/ 2203144 w 4120455"/>
              <a:gd name="connsiteY57" fmla="*/ 1178135 h 4079183"/>
              <a:gd name="connsiteX58" fmla="*/ 2211372 w 4120455"/>
              <a:gd name="connsiteY58" fmla="*/ 1000784 h 4079183"/>
              <a:gd name="connsiteX59" fmla="*/ 1901153 w 4120455"/>
              <a:gd name="connsiteY59" fmla="*/ 36330 h 4079183"/>
              <a:gd name="connsiteX60" fmla="*/ 1863382 w 4120455"/>
              <a:gd name="connsiteY60" fmla="*/ 0 h 4079183"/>
              <a:gd name="connsiteX61" fmla="*/ 1917403 w 4120455"/>
              <a:gd name="connsiteY61" fmla="*/ 36690 h 4079183"/>
              <a:gd name="connsiteX62" fmla="*/ 2368404 w 4120455"/>
              <a:gd name="connsiteY62" fmla="*/ 1268469 h 4079183"/>
              <a:gd name="connsiteX63" fmla="*/ 2356602 w 4120455"/>
              <a:gd name="connsiteY63" fmla="*/ 1503336 h 4079183"/>
              <a:gd name="connsiteX64" fmla="*/ 2340591 w 4120455"/>
              <a:gd name="connsiteY64" fmla="*/ 1607554 h 4079183"/>
              <a:gd name="connsiteX65" fmla="*/ 2399971 w 4120455"/>
              <a:gd name="connsiteY65" fmla="*/ 1544983 h 4079183"/>
              <a:gd name="connsiteX66" fmla="*/ 2628814 w 4120455"/>
              <a:gd name="connsiteY66" fmla="*/ 1219913 h 4079183"/>
              <a:gd name="connsiteX67" fmla="*/ 2830004 w 4120455"/>
              <a:gd name="connsiteY67" fmla="*/ 225822 h 4079183"/>
              <a:gd name="connsiteX68" fmla="*/ 2814788 w 4120455"/>
              <a:gd name="connsiteY68" fmla="*/ 175955 h 4079183"/>
              <a:gd name="connsiteX69" fmla="*/ 2844027 w 4120455"/>
              <a:gd name="connsiteY69" fmla="*/ 233873 h 4079183"/>
              <a:gd name="connsiteX70" fmla="*/ 2634955 w 4120455"/>
              <a:gd name="connsiteY70" fmla="*/ 1529595 h 4079183"/>
              <a:gd name="connsiteX71" fmla="*/ 2588031 w 4120455"/>
              <a:gd name="connsiteY71" fmla="*/ 1605594 h 4079183"/>
              <a:gd name="connsiteX72" fmla="*/ 2625013 w 4120455"/>
              <a:gd name="connsiteY72" fmla="*/ 1579505 h 4079183"/>
              <a:gd name="connsiteX73" fmla="*/ 2827155 w 4120455"/>
              <a:gd name="connsiteY73" fmla="*/ 1401640 h 4079183"/>
              <a:gd name="connsiteX74" fmla="*/ 3286648 w 4120455"/>
              <a:gd name="connsiteY74" fmla="*/ 497448 h 4079183"/>
              <a:gd name="connsiteX75" fmla="*/ 3285309 w 4120455"/>
              <a:gd name="connsiteY75" fmla="*/ 445330 h 4079183"/>
              <a:gd name="connsiteX76" fmla="*/ 3298009 w 4120455"/>
              <a:gd name="connsiteY76" fmla="*/ 508954 h 4079183"/>
              <a:gd name="connsiteX77" fmla="*/ 2750327 w 4120455"/>
              <a:gd name="connsiteY77" fmla="*/ 1701703 h 4079183"/>
              <a:gd name="connsiteX78" fmla="*/ 2595767 w 4120455"/>
              <a:gd name="connsiteY78" fmla="*/ 1844879 h 4079183"/>
              <a:gd name="connsiteX79" fmla="*/ 2446090 w 4120455"/>
              <a:gd name="connsiteY79" fmla="*/ 1960469 h 4079183"/>
              <a:gd name="connsiteX80" fmla="*/ 2521247 w 4120455"/>
              <a:gd name="connsiteY80" fmla="*/ 1969738 h 4079183"/>
              <a:gd name="connsiteX81" fmla="*/ 3111376 w 4120455"/>
              <a:gd name="connsiteY81" fmla="*/ 1903405 h 4079183"/>
              <a:gd name="connsiteX82" fmla="*/ 3968108 w 4120455"/>
              <a:gd name="connsiteY82" fmla="*/ 1347155 h 4079183"/>
              <a:gd name="connsiteX83" fmla="*/ 3993481 w 4120455"/>
              <a:gd name="connsiteY83" fmla="*/ 1301316 h 4079183"/>
              <a:gd name="connsiteX84" fmla="*/ 3972057 w 4120455"/>
              <a:gd name="connsiteY84" fmla="*/ 1362755 h 4079183"/>
              <a:gd name="connsiteX85" fmla="*/ 2892351 w 4120455"/>
              <a:gd name="connsiteY85" fmla="*/ 2125461 h 4079183"/>
              <a:gd name="connsiteX86" fmla="*/ 2759949 w 4120455"/>
              <a:gd name="connsiteY86" fmla="*/ 2155246 h 4079183"/>
              <a:gd name="connsiteX87" fmla="*/ 2901299 w 4120455"/>
              <a:gd name="connsiteY87" fmla="*/ 2178178 h 4079183"/>
              <a:gd name="connsiteX88" fmla="*/ 3109546 w 4120455"/>
              <a:gd name="connsiteY88" fmla="*/ 2189221 h 4079183"/>
              <a:gd name="connsiteX89" fmla="*/ 4083757 w 4120455"/>
              <a:gd name="connsiteY89" fmla="*/ 1882110 h 4079183"/>
              <a:gd name="connsiteX90" fmla="*/ 4120455 w 4120455"/>
              <a:gd name="connsiteY90" fmla="*/ 1844717 h 4079183"/>
              <a:gd name="connsiteX91" fmla="*/ 4083394 w 4120455"/>
              <a:gd name="connsiteY91" fmla="*/ 1898197 h 4079183"/>
              <a:gd name="connsiteX92" fmla="*/ 2839152 w 4120455"/>
              <a:gd name="connsiteY92" fmla="*/ 2344680 h 4079183"/>
              <a:gd name="connsiteX93" fmla="*/ 2601909 w 4120455"/>
              <a:gd name="connsiteY93" fmla="*/ 2332997 h 4079183"/>
              <a:gd name="connsiteX94" fmla="*/ 2484638 w 4120455"/>
              <a:gd name="connsiteY94" fmla="*/ 2315339 h 4079183"/>
              <a:gd name="connsiteX95" fmla="*/ 2496854 w 4120455"/>
              <a:gd name="connsiteY95" fmla="*/ 2328167 h 4079183"/>
              <a:gd name="connsiteX96" fmla="*/ 2894671 w 4120455"/>
              <a:gd name="connsiteY96" fmla="*/ 2613394 h 4079183"/>
              <a:gd name="connsiteX97" fmla="*/ 3897851 w 4120455"/>
              <a:gd name="connsiteY97" fmla="*/ 2800144 h 4079183"/>
              <a:gd name="connsiteX98" fmla="*/ 3948111 w 4120455"/>
              <a:gd name="connsiteY98" fmla="*/ 2784421 h 4079183"/>
              <a:gd name="connsiteX99" fmla="*/ 3889763 w 4120455"/>
              <a:gd name="connsiteY99" fmla="*/ 2814149 h 4079183"/>
              <a:gd name="connsiteX100" fmla="*/ 2582326 w 4120455"/>
              <a:gd name="connsiteY100" fmla="*/ 2623442 h 4079183"/>
              <a:gd name="connsiteX101" fmla="*/ 2496617 w 4120455"/>
              <a:gd name="connsiteY101" fmla="*/ 2572590 h 4079183"/>
              <a:gd name="connsiteX102" fmla="*/ 2593207 w 4120455"/>
              <a:gd name="connsiteY102" fmla="*/ 2692855 h 4079183"/>
              <a:gd name="connsiteX103" fmla="*/ 2711014 w 4120455"/>
              <a:gd name="connsiteY103" fmla="*/ 2815493 h 4079183"/>
              <a:gd name="connsiteX104" fmla="*/ 3627821 w 4120455"/>
              <a:gd name="connsiteY104" fmla="*/ 3263498 h 4079183"/>
              <a:gd name="connsiteX105" fmla="*/ 3680455 w 4120455"/>
              <a:gd name="connsiteY105" fmla="*/ 3261777 h 4079183"/>
              <a:gd name="connsiteX106" fmla="*/ 3616285 w 4120455"/>
              <a:gd name="connsiteY106" fmla="*/ 3274833 h 4079183"/>
              <a:gd name="connsiteX107" fmla="*/ 2407339 w 4120455"/>
              <a:gd name="connsiteY107" fmla="*/ 2741718 h 4079183"/>
              <a:gd name="connsiteX108" fmla="*/ 2135304 w 4120455"/>
              <a:gd name="connsiteY108" fmla="*/ 2432074 h 4079183"/>
              <a:gd name="connsiteX109" fmla="*/ 2134736 w 4120455"/>
              <a:gd name="connsiteY109" fmla="*/ 2431212 h 4079183"/>
              <a:gd name="connsiteX110" fmla="*/ 2125007 w 4120455"/>
              <a:gd name="connsiteY110" fmla="*/ 2575119 h 4079183"/>
              <a:gd name="connsiteX111" fmla="*/ 2192146 w 4120455"/>
              <a:gd name="connsiteY111" fmla="*/ 3081014 h 4079183"/>
              <a:gd name="connsiteX112" fmla="*/ 2748783 w 4120455"/>
              <a:gd name="connsiteY112" fmla="*/ 3927513 h 4079183"/>
              <a:gd name="connsiteX113" fmla="*/ 2794888 w 4120455"/>
              <a:gd name="connsiteY113" fmla="*/ 3952430 h 4079183"/>
              <a:gd name="connsiteX114" fmla="*/ 2733027 w 4120455"/>
              <a:gd name="connsiteY114" fmla="*/ 3931508 h 4079183"/>
              <a:gd name="connsiteX115" fmla="*/ 1969298 w 4120455"/>
              <a:gd name="connsiteY115" fmla="*/ 2865020 h 4079183"/>
              <a:gd name="connsiteX116" fmla="*/ 1940542 w 4120455"/>
              <a:gd name="connsiteY116" fmla="*/ 2736593 h 4079183"/>
              <a:gd name="connsiteX117" fmla="*/ 1917312 w 4120455"/>
              <a:gd name="connsiteY117" fmla="*/ 2901048 h 4079183"/>
              <a:gd name="connsiteX118" fmla="*/ 1909084 w 4120455"/>
              <a:gd name="connsiteY118" fmla="*/ 3078399 h 4079183"/>
              <a:gd name="connsiteX119" fmla="*/ 2219302 w 4120455"/>
              <a:gd name="connsiteY119" fmla="*/ 4042853 h 4079183"/>
              <a:gd name="connsiteX120" fmla="*/ 2257073 w 4120455"/>
              <a:gd name="connsiteY120" fmla="*/ 4079183 h 4079183"/>
              <a:gd name="connsiteX121" fmla="*/ 2203052 w 4120455"/>
              <a:gd name="connsiteY121" fmla="*/ 4042493 h 4079183"/>
              <a:gd name="connsiteX122" fmla="*/ 1752052 w 4120455"/>
              <a:gd name="connsiteY122" fmla="*/ 2810714 h 4079183"/>
              <a:gd name="connsiteX123" fmla="*/ 1763854 w 4120455"/>
              <a:gd name="connsiteY123" fmla="*/ 2575848 h 4079183"/>
              <a:gd name="connsiteX124" fmla="*/ 1795353 w 4120455"/>
              <a:gd name="connsiteY124" fmla="*/ 2370813 h 4079183"/>
              <a:gd name="connsiteX125" fmla="*/ 1705985 w 4120455"/>
              <a:gd name="connsiteY125" fmla="*/ 2442418 h 4079183"/>
              <a:gd name="connsiteX126" fmla="*/ 1347314 w 4120455"/>
              <a:gd name="connsiteY126" fmla="*/ 2899288 h 4079183"/>
              <a:gd name="connsiteX127" fmla="*/ 1146125 w 4120455"/>
              <a:gd name="connsiteY127" fmla="*/ 3893380 h 4079183"/>
              <a:gd name="connsiteX128" fmla="*/ 1161340 w 4120455"/>
              <a:gd name="connsiteY128" fmla="*/ 3943246 h 4079183"/>
              <a:gd name="connsiteX129" fmla="*/ 1132101 w 4120455"/>
              <a:gd name="connsiteY129" fmla="*/ 3885327 h 4079183"/>
              <a:gd name="connsiteX130" fmla="*/ 1094807 w 4120455"/>
              <a:gd name="connsiteY130" fmla="*/ 3755865 h 4079183"/>
              <a:gd name="connsiteX131" fmla="*/ 1341173 w 4120455"/>
              <a:gd name="connsiteY131" fmla="*/ 2589606 h 4079183"/>
              <a:gd name="connsiteX132" fmla="*/ 1435614 w 4120455"/>
              <a:gd name="connsiteY132" fmla="*/ 2436648 h 4079183"/>
              <a:gd name="connsiteX133" fmla="*/ 1293908 w 4120455"/>
              <a:gd name="connsiteY133" fmla="*/ 2540517 h 4079183"/>
              <a:gd name="connsiteX134" fmla="*/ 1143526 w 4120455"/>
              <a:gd name="connsiteY134" fmla="*/ 2677545 h 4079183"/>
              <a:gd name="connsiteX135" fmla="*/ 684034 w 4120455"/>
              <a:gd name="connsiteY135" fmla="*/ 3581736 h 4079183"/>
              <a:gd name="connsiteX136" fmla="*/ 685371 w 4120455"/>
              <a:gd name="connsiteY136" fmla="*/ 3633855 h 4079183"/>
              <a:gd name="connsiteX137" fmla="*/ 672671 w 4120455"/>
              <a:gd name="connsiteY137" fmla="*/ 3570230 h 4079183"/>
              <a:gd name="connsiteX138" fmla="*/ 671325 w 4120455"/>
              <a:gd name="connsiteY138" fmla="*/ 3435509 h 4079183"/>
              <a:gd name="connsiteX139" fmla="*/ 1220354 w 4120455"/>
              <a:gd name="connsiteY139" fmla="*/ 2377482 h 4079183"/>
              <a:gd name="connsiteX140" fmla="*/ 1535190 w 4120455"/>
              <a:gd name="connsiteY140" fmla="*/ 2110531 h 4079183"/>
              <a:gd name="connsiteX141" fmla="*/ 1539492 w 4120455"/>
              <a:gd name="connsiteY141" fmla="*/ 2107802 h 4079183"/>
              <a:gd name="connsiteX142" fmla="*/ 1519715 w 4120455"/>
              <a:gd name="connsiteY142" fmla="*/ 2106588 h 4079183"/>
              <a:gd name="connsiteX143" fmla="*/ 1009081 w 4120455"/>
              <a:gd name="connsiteY143" fmla="*/ 2175774 h 4079183"/>
              <a:gd name="connsiteX144" fmla="*/ 152348 w 4120455"/>
              <a:gd name="connsiteY144" fmla="*/ 2732024 h 4079183"/>
              <a:gd name="connsiteX145" fmla="*/ 126976 w 4120455"/>
              <a:gd name="connsiteY145" fmla="*/ 2777863 h 4079183"/>
              <a:gd name="connsiteX146" fmla="*/ 148400 w 4120455"/>
              <a:gd name="connsiteY146" fmla="*/ 2716425 h 4079183"/>
              <a:gd name="connsiteX147" fmla="*/ 1228105 w 4120455"/>
              <a:gd name="connsiteY147" fmla="*/ 1953718 h 4079183"/>
              <a:gd name="connsiteX148" fmla="*/ 1365418 w 4120455"/>
              <a:gd name="connsiteY148" fmla="*/ 1922829 h 4079183"/>
              <a:gd name="connsiteX149" fmla="*/ 1360885 w 4120455"/>
              <a:gd name="connsiteY149" fmla="*/ 1921756 h 4079183"/>
              <a:gd name="connsiteX150" fmla="*/ 1010910 w 4120455"/>
              <a:gd name="connsiteY150" fmla="*/ 1889961 h 4079183"/>
              <a:gd name="connsiteX151" fmla="*/ 36698 w 4120455"/>
              <a:gd name="connsiteY151" fmla="*/ 2197072 h 4079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4120455" h="4079183">
                <a:moveTo>
                  <a:pt x="2247955" y="2207760"/>
                </a:moveTo>
                <a:lnTo>
                  <a:pt x="2291061" y="2209946"/>
                </a:lnTo>
                <a:lnTo>
                  <a:pt x="2294361" y="2209832"/>
                </a:lnTo>
                <a:lnTo>
                  <a:pt x="2288899" y="2196879"/>
                </a:lnTo>
                <a:lnTo>
                  <a:pt x="2278854" y="2165662"/>
                </a:lnTo>
                <a:lnTo>
                  <a:pt x="2270848" y="2180274"/>
                </a:lnTo>
                <a:close/>
                <a:moveTo>
                  <a:pt x="2182000" y="1820062"/>
                </a:moveTo>
                <a:lnTo>
                  <a:pt x="2202241" y="1830946"/>
                </a:lnTo>
                <a:lnTo>
                  <a:pt x="2230739" y="1854239"/>
                </a:lnTo>
                <a:lnTo>
                  <a:pt x="2233260" y="1809855"/>
                </a:lnTo>
                <a:lnTo>
                  <a:pt x="2232999" y="1801100"/>
                </a:lnTo>
                <a:lnTo>
                  <a:pt x="2199092" y="1814813"/>
                </a:lnTo>
                <a:close/>
                <a:moveTo>
                  <a:pt x="2119037" y="1795428"/>
                </a:moveTo>
                <a:lnTo>
                  <a:pt x="2143778" y="1803036"/>
                </a:lnTo>
                <a:lnTo>
                  <a:pt x="2134537" y="1785457"/>
                </a:lnTo>
                <a:lnTo>
                  <a:pt x="2133984" y="1785881"/>
                </a:lnTo>
                <a:close/>
                <a:moveTo>
                  <a:pt x="2021240" y="1791867"/>
                </a:moveTo>
                <a:lnTo>
                  <a:pt x="2060227" y="1787973"/>
                </a:lnTo>
                <a:lnTo>
                  <a:pt x="2077938" y="1789742"/>
                </a:lnTo>
                <a:lnTo>
                  <a:pt x="2042994" y="1752565"/>
                </a:lnTo>
                <a:close/>
                <a:moveTo>
                  <a:pt x="1889463" y="2229436"/>
                </a:moveTo>
                <a:lnTo>
                  <a:pt x="1894050" y="2228488"/>
                </a:lnTo>
                <a:lnTo>
                  <a:pt x="1889718" y="2224948"/>
                </a:lnTo>
                <a:close/>
                <a:moveTo>
                  <a:pt x="1861734" y="1870873"/>
                </a:moveTo>
                <a:lnTo>
                  <a:pt x="1864862" y="1880593"/>
                </a:lnTo>
                <a:lnTo>
                  <a:pt x="1872503" y="1871419"/>
                </a:lnTo>
                <a:close/>
                <a:moveTo>
                  <a:pt x="1761162" y="2051696"/>
                </a:moveTo>
                <a:lnTo>
                  <a:pt x="1810164" y="2078280"/>
                </a:lnTo>
                <a:lnTo>
                  <a:pt x="1806227" y="2039592"/>
                </a:lnTo>
                <a:lnTo>
                  <a:pt x="1809472" y="2007704"/>
                </a:lnTo>
                <a:close/>
                <a:moveTo>
                  <a:pt x="0" y="2234465"/>
                </a:moveTo>
                <a:lnTo>
                  <a:pt x="37062" y="2180985"/>
                </a:lnTo>
                <a:cubicBezTo>
                  <a:pt x="264277" y="1916360"/>
                  <a:pt x="736095" y="1734502"/>
                  <a:pt x="1281303" y="1734502"/>
                </a:cubicBezTo>
                <a:cubicBezTo>
                  <a:pt x="1362186" y="1734502"/>
                  <a:pt x="1441453" y="1738504"/>
                  <a:pt x="1518546" y="1746185"/>
                </a:cubicBezTo>
                <a:lnTo>
                  <a:pt x="1709604" y="1774952"/>
                </a:lnTo>
                <a:lnTo>
                  <a:pt x="1659361" y="1714138"/>
                </a:lnTo>
                <a:cubicBezTo>
                  <a:pt x="1537269" y="1583344"/>
                  <a:pt x="1380850" y="1462403"/>
                  <a:pt x="1197672" y="1364395"/>
                </a:cubicBezTo>
                <a:cubicBezTo>
                  <a:pt x="844883" y="1175640"/>
                  <a:pt x="474242" y="1115508"/>
                  <a:pt x="194493" y="1177646"/>
                </a:cubicBezTo>
                <a:lnTo>
                  <a:pt x="144232" y="1193369"/>
                </a:lnTo>
                <a:lnTo>
                  <a:pt x="202582" y="1163641"/>
                </a:lnTo>
                <a:cubicBezTo>
                  <a:pt x="529761" y="1037123"/>
                  <a:pt x="1031604" y="1098379"/>
                  <a:pt x="1510018" y="1354348"/>
                </a:cubicBezTo>
                <a:lnTo>
                  <a:pt x="1647466" y="1435898"/>
                </a:lnTo>
                <a:lnTo>
                  <a:pt x="1548994" y="1306303"/>
                </a:lnTo>
                <a:cubicBezTo>
                  <a:pt x="1506116" y="1255727"/>
                  <a:pt x="1459552" y="1206270"/>
                  <a:pt x="1409441" y="1158474"/>
                </a:cubicBezTo>
                <a:cubicBezTo>
                  <a:pt x="1119914" y="882318"/>
                  <a:pt x="778815" y="725338"/>
                  <a:pt x="492635" y="710469"/>
                </a:cubicBezTo>
                <a:lnTo>
                  <a:pt x="440000" y="712190"/>
                </a:lnTo>
                <a:lnTo>
                  <a:pt x="504171" y="699134"/>
                </a:lnTo>
                <a:cubicBezTo>
                  <a:pt x="853260" y="664637"/>
                  <a:pt x="1320490" y="857757"/>
                  <a:pt x="1713116" y="1232249"/>
                </a:cubicBezTo>
                <a:cubicBezTo>
                  <a:pt x="1816665" y="1331016"/>
                  <a:pt x="1907673" y="1435386"/>
                  <a:pt x="1985152" y="1541893"/>
                </a:cubicBezTo>
                <a:lnTo>
                  <a:pt x="1992171" y="1552555"/>
                </a:lnTo>
                <a:lnTo>
                  <a:pt x="1995450" y="1504061"/>
                </a:lnTo>
                <a:cubicBezTo>
                  <a:pt x="1998052" y="1344297"/>
                  <a:pt x="1976629" y="1172422"/>
                  <a:pt x="1928312" y="998167"/>
                </a:cubicBezTo>
                <a:cubicBezTo>
                  <a:pt x="1821963" y="614621"/>
                  <a:pt x="1609865" y="308052"/>
                  <a:pt x="1371674" y="151667"/>
                </a:cubicBezTo>
                <a:lnTo>
                  <a:pt x="1325569" y="126750"/>
                </a:lnTo>
                <a:lnTo>
                  <a:pt x="1387429" y="147672"/>
                </a:lnTo>
                <a:cubicBezTo>
                  <a:pt x="1705116" y="293011"/>
                  <a:pt x="2006941" y="694037"/>
                  <a:pt x="2151159" y="1214161"/>
                </a:cubicBezTo>
                <a:lnTo>
                  <a:pt x="2179914" y="1342584"/>
                </a:lnTo>
                <a:lnTo>
                  <a:pt x="2203144" y="1178135"/>
                </a:lnTo>
                <a:cubicBezTo>
                  <a:pt x="2208563" y="1120284"/>
                  <a:pt x="2211372" y="1061061"/>
                  <a:pt x="2211372" y="1000784"/>
                </a:cubicBezTo>
                <a:cubicBezTo>
                  <a:pt x="2211372" y="602768"/>
                  <a:pt x="2088898" y="250673"/>
                  <a:pt x="1901153" y="36330"/>
                </a:cubicBezTo>
                <a:lnTo>
                  <a:pt x="1863382" y="0"/>
                </a:lnTo>
                <a:lnTo>
                  <a:pt x="1917403" y="36690"/>
                </a:lnTo>
                <a:cubicBezTo>
                  <a:pt x="2184705" y="261629"/>
                  <a:pt x="2368404" y="728722"/>
                  <a:pt x="2368404" y="1268469"/>
                </a:cubicBezTo>
                <a:cubicBezTo>
                  <a:pt x="2368404" y="1348542"/>
                  <a:pt x="2364361" y="1427015"/>
                  <a:pt x="2356602" y="1503336"/>
                </a:cubicBezTo>
                <a:lnTo>
                  <a:pt x="2340591" y="1607554"/>
                </a:lnTo>
                <a:lnTo>
                  <a:pt x="2399971" y="1544983"/>
                </a:lnTo>
                <a:cubicBezTo>
                  <a:pt x="2483756" y="1449918"/>
                  <a:pt x="2561350" y="1340824"/>
                  <a:pt x="2628814" y="1219913"/>
                </a:cubicBezTo>
                <a:cubicBezTo>
                  <a:pt x="2823713" y="870618"/>
                  <a:pt x="2889103" y="503312"/>
                  <a:pt x="2830004" y="225822"/>
                </a:cubicBezTo>
                <a:lnTo>
                  <a:pt x="2814788" y="175955"/>
                </a:lnTo>
                <a:lnTo>
                  <a:pt x="2844027" y="233873"/>
                </a:lnTo>
                <a:cubicBezTo>
                  <a:pt x="2967457" y="558542"/>
                  <a:pt x="2899255" y="1055918"/>
                  <a:pt x="2634955" y="1529595"/>
                </a:cubicBezTo>
                <a:lnTo>
                  <a:pt x="2588031" y="1605594"/>
                </a:lnTo>
                <a:lnTo>
                  <a:pt x="2625013" y="1579505"/>
                </a:lnTo>
                <a:cubicBezTo>
                  <a:pt x="2694462" y="1526694"/>
                  <a:pt x="2762276" y="1467299"/>
                  <a:pt x="2827155" y="1401640"/>
                </a:cubicBezTo>
                <a:cubicBezTo>
                  <a:pt x="3108298" y="1117120"/>
                  <a:pt x="3269454" y="780641"/>
                  <a:pt x="3286648" y="497448"/>
                </a:cubicBezTo>
                <a:lnTo>
                  <a:pt x="3285309" y="445330"/>
                </a:lnTo>
                <a:lnTo>
                  <a:pt x="3298009" y="508954"/>
                </a:lnTo>
                <a:cubicBezTo>
                  <a:pt x="3330202" y="854799"/>
                  <a:pt x="3131582" y="1315868"/>
                  <a:pt x="2750327" y="1701703"/>
                </a:cubicBezTo>
                <a:cubicBezTo>
                  <a:pt x="2700052" y="1752583"/>
                  <a:pt x="2648385" y="1800348"/>
                  <a:pt x="2595767" y="1844879"/>
                </a:cubicBezTo>
                <a:lnTo>
                  <a:pt x="2446090" y="1960469"/>
                </a:lnTo>
                <a:lnTo>
                  <a:pt x="2521247" y="1969738"/>
                </a:lnTo>
                <a:cubicBezTo>
                  <a:pt x="2704123" y="1980978"/>
                  <a:pt x="2906021" y="1960346"/>
                  <a:pt x="3111376" y="1903405"/>
                </a:cubicBezTo>
                <a:cubicBezTo>
                  <a:pt x="3498802" y="1795981"/>
                  <a:pt x="3809132" y="1584112"/>
                  <a:pt x="3968108" y="1347155"/>
                </a:cubicBezTo>
                <a:lnTo>
                  <a:pt x="3993481" y="1301316"/>
                </a:lnTo>
                <a:lnTo>
                  <a:pt x="3972057" y="1362755"/>
                </a:lnTo>
                <a:cubicBezTo>
                  <a:pt x="3823810" y="1678469"/>
                  <a:pt x="3417737" y="1979783"/>
                  <a:pt x="2892351" y="2125461"/>
                </a:cubicBezTo>
                <a:lnTo>
                  <a:pt x="2759949" y="2155246"/>
                </a:lnTo>
                <a:lnTo>
                  <a:pt x="2901299" y="2178178"/>
                </a:lnTo>
                <a:cubicBezTo>
                  <a:pt x="2968926" y="2185436"/>
                  <a:pt x="3038512" y="2189221"/>
                  <a:pt x="3109546" y="2189221"/>
                </a:cubicBezTo>
                <a:cubicBezTo>
                  <a:pt x="3511590" y="2189221"/>
                  <a:pt x="3867247" y="2067974"/>
                  <a:pt x="4083757" y="1882110"/>
                </a:cubicBezTo>
                <a:lnTo>
                  <a:pt x="4120455" y="1844717"/>
                </a:lnTo>
                <a:lnTo>
                  <a:pt x="4083394" y="1898197"/>
                </a:lnTo>
                <a:cubicBezTo>
                  <a:pt x="3856179" y="2162822"/>
                  <a:pt x="3384361" y="2344680"/>
                  <a:pt x="2839152" y="2344680"/>
                </a:cubicBezTo>
                <a:cubicBezTo>
                  <a:pt x="2758270" y="2344680"/>
                  <a:pt x="2679002" y="2340677"/>
                  <a:pt x="2601909" y="2332997"/>
                </a:cubicBezTo>
                <a:lnTo>
                  <a:pt x="2484638" y="2315339"/>
                </a:lnTo>
                <a:lnTo>
                  <a:pt x="2496854" y="2328167"/>
                </a:lnTo>
                <a:cubicBezTo>
                  <a:pt x="2607957" y="2434122"/>
                  <a:pt x="2742022" y="2531721"/>
                  <a:pt x="2894671" y="2613394"/>
                </a:cubicBezTo>
                <a:cubicBezTo>
                  <a:pt x="3247460" y="2802149"/>
                  <a:pt x="3618101" y="2862282"/>
                  <a:pt x="3897851" y="2800144"/>
                </a:cubicBezTo>
                <a:lnTo>
                  <a:pt x="3948111" y="2784421"/>
                </a:lnTo>
                <a:lnTo>
                  <a:pt x="3889763" y="2814149"/>
                </a:lnTo>
                <a:cubicBezTo>
                  <a:pt x="3562583" y="2940668"/>
                  <a:pt x="3060740" y="2879410"/>
                  <a:pt x="2582326" y="2623442"/>
                </a:cubicBezTo>
                <a:lnTo>
                  <a:pt x="2496617" y="2572590"/>
                </a:lnTo>
                <a:lnTo>
                  <a:pt x="2593207" y="2692855"/>
                </a:lnTo>
                <a:cubicBezTo>
                  <a:pt x="2629959" y="2734679"/>
                  <a:pt x="2669255" y="2775663"/>
                  <a:pt x="2711014" y="2815493"/>
                </a:cubicBezTo>
                <a:cubicBezTo>
                  <a:pt x="3000542" y="3091649"/>
                  <a:pt x="3341640" y="3248629"/>
                  <a:pt x="3627821" y="3263498"/>
                </a:cubicBezTo>
                <a:lnTo>
                  <a:pt x="3680455" y="3261777"/>
                </a:lnTo>
                <a:lnTo>
                  <a:pt x="3616285" y="3274833"/>
                </a:lnTo>
                <a:cubicBezTo>
                  <a:pt x="3267196" y="3309331"/>
                  <a:pt x="2799966" y="3116210"/>
                  <a:pt x="2407339" y="2741718"/>
                </a:cubicBezTo>
                <a:cubicBezTo>
                  <a:pt x="2303790" y="2642951"/>
                  <a:pt x="2212782" y="2538580"/>
                  <a:pt x="2135304" y="2432074"/>
                </a:cubicBezTo>
                <a:lnTo>
                  <a:pt x="2134736" y="2431212"/>
                </a:lnTo>
                <a:lnTo>
                  <a:pt x="2125007" y="2575119"/>
                </a:lnTo>
                <a:cubicBezTo>
                  <a:pt x="2122405" y="2734883"/>
                  <a:pt x="2143828" y="2906758"/>
                  <a:pt x="2192146" y="3081014"/>
                </a:cubicBezTo>
                <a:cubicBezTo>
                  <a:pt x="2298494" y="3464560"/>
                  <a:pt x="2510593" y="3771128"/>
                  <a:pt x="2748783" y="3927513"/>
                </a:cubicBezTo>
                <a:lnTo>
                  <a:pt x="2794888" y="3952430"/>
                </a:lnTo>
                <a:lnTo>
                  <a:pt x="2733027" y="3931508"/>
                </a:lnTo>
                <a:cubicBezTo>
                  <a:pt x="2415340" y="3786170"/>
                  <a:pt x="2113517" y="3385143"/>
                  <a:pt x="1969298" y="2865020"/>
                </a:cubicBezTo>
                <a:lnTo>
                  <a:pt x="1940542" y="2736593"/>
                </a:lnTo>
                <a:lnTo>
                  <a:pt x="1917312" y="2901048"/>
                </a:lnTo>
                <a:cubicBezTo>
                  <a:pt x="1911893" y="2958898"/>
                  <a:pt x="1909084" y="3018122"/>
                  <a:pt x="1909084" y="3078399"/>
                </a:cubicBezTo>
                <a:cubicBezTo>
                  <a:pt x="1909084" y="3476416"/>
                  <a:pt x="2031557" y="3828510"/>
                  <a:pt x="2219302" y="4042853"/>
                </a:cubicBezTo>
                <a:lnTo>
                  <a:pt x="2257073" y="4079183"/>
                </a:lnTo>
                <a:lnTo>
                  <a:pt x="2203052" y="4042493"/>
                </a:lnTo>
                <a:cubicBezTo>
                  <a:pt x="1935750" y="3817554"/>
                  <a:pt x="1752052" y="3350462"/>
                  <a:pt x="1752052" y="2810714"/>
                </a:cubicBezTo>
                <a:cubicBezTo>
                  <a:pt x="1752052" y="2730641"/>
                  <a:pt x="1756095" y="2652168"/>
                  <a:pt x="1763854" y="2575848"/>
                </a:cubicBezTo>
                <a:lnTo>
                  <a:pt x="1795353" y="2370813"/>
                </a:lnTo>
                <a:lnTo>
                  <a:pt x="1705985" y="2442418"/>
                </a:lnTo>
                <a:cubicBezTo>
                  <a:pt x="1572499" y="2563143"/>
                  <a:pt x="1448511" y="2717923"/>
                  <a:pt x="1347314" y="2899288"/>
                </a:cubicBezTo>
                <a:cubicBezTo>
                  <a:pt x="1152417" y="3248583"/>
                  <a:pt x="1087025" y="3615889"/>
                  <a:pt x="1146125" y="3893380"/>
                </a:cubicBezTo>
                <a:lnTo>
                  <a:pt x="1161340" y="3943246"/>
                </a:lnTo>
                <a:lnTo>
                  <a:pt x="1132101" y="3885327"/>
                </a:lnTo>
                <a:cubicBezTo>
                  <a:pt x="1116673" y="3844744"/>
                  <a:pt x="1104238" y="3801462"/>
                  <a:pt x="1094807" y="3755865"/>
                </a:cubicBezTo>
                <a:cubicBezTo>
                  <a:pt x="1028786" y="3436686"/>
                  <a:pt x="1109911" y="3004073"/>
                  <a:pt x="1341173" y="2589606"/>
                </a:cubicBezTo>
                <a:lnTo>
                  <a:pt x="1435614" y="2436648"/>
                </a:lnTo>
                <a:lnTo>
                  <a:pt x="1293908" y="2540517"/>
                </a:lnTo>
                <a:cubicBezTo>
                  <a:pt x="1242495" y="2582580"/>
                  <a:pt x="1192185" y="2628301"/>
                  <a:pt x="1143526" y="2677545"/>
                </a:cubicBezTo>
                <a:cubicBezTo>
                  <a:pt x="862383" y="2962064"/>
                  <a:pt x="701228" y="3298544"/>
                  <a:pt x="684034" y="3581736"/>
                </a:cubicBezTo>
                <a:lnTo>
                  <a:pt x="685371" y="3633855"/>
                </a:lnTo>
                <a:lnTo>
                  <a:pt x="672671" y="3570230"/>
                </a:lnTo>
                <a:cubicBezTo>
                  <a:pt x="668648" y="3527000"/>
                  <a:pt x="668230" y="3481969"/>
                  <a:pt x="671325" y="3435509"/>
                </a:cubicBezTo>
                <a:cubicBezTo>
                  <a:pt x="692988" y="3110294"/>
                  <a:pt x="886755" y="2715087"/>
                  <a:pt x="1220354" y="2377482"/>
                </a:cubicBezTo>
                <a:cubicBezTo>
                  <a:pt x="1320905" y="2275723"/>
                  <a:pt x="1427020" y="2186422"/>
                  <a:pt x="1535190" y="2110531"/>
                </a:cubicBezTo>
                <a:lnTo>
                  <a:pt x="1539492" y="2107802"/>
                </a:lnTo>
                <a:lnTo>
                  <a:pt x="1519715" y="2106588"/>
                </a:lnTo>
                <a:cubicBezTo>
                  <a:pt x="1358578" y="2104837"/>
                  <a:pt x="1185099" y="2126968"/>
                  <a:pt x="1009081" y="2175774"/>
                </a:cubicBezTo>
                <a:cubicBezTo>
                  <a:pt x="621655" y="2283198"/>
                  <a:pt x="311325" y="2495067"/>
                  <a:pt x="152348" y="2732024"/>
                </a:cubicBezTo>
                <a:lnTo>
                  <a:pt x="126976" y="2777863"/>
                </a:lnTo>
                <a:lnTo>
                  <a:pt x="148400" y="2716425"/>
                </a:lnTo>
                <a:cubicBezTo>
                  <a:pt x="296647" y="2400710"/>
                  <a:pt x="702719" y="2099396"/>
                  <a:pt x="1228105" y="1953718"/>
                </a:cubicBezTo>
                <a:lnTo>
                  <a:pt x="1365418" y="1922829"/>
                </a:lnTo>
                <a:lnTo>
                  <a:pt x="1360885" y="1921756"/>
                </a:lnTo>
                <a:cubicBezTo>
                  <a:pt x="1250200" y="1901084"/>
                  <a:pt x="1132683" y="1889961"/>
                  <a:pt x="1010910" y="1889961"/>
                </a:cubicBezTo>
                <a:cubicBezTo>
                  <a:pt x="608866" y="1889961"/>
                  <a:pt x="253209" y="2011207"/>
                  <a:pt x="36698" y="2197072"/>
                </a:cubicBezTo>
                <a:close/>
              </a:path>
            </a:pathLst>
          </a:cu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ood" dir="t">
              <a:rot lat="0" lon="0" rev="1200000"/>
            </a:lightRig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84942542"/>
      </p:ext>
    </p:extLst>
  </p:cSld>
  <p:clrMapOvr>
    <a:masterClrMapping/>
  </p:clrMapOvr>
  <p:transition spd="med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repeatCount="indefinite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6" grpId="2" animBg="1"/>
      <p:bldP spid="16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Documents and Settings\Jose Luis\Escritorio\FD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3"/>
            <a:ext cx="10477500" cy="1071562"/>
          </a:xfrm>
          <a:prstGeom prst="frame">
            <a:avLst>
              <a:gd name="adj1" fmla="val 36030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0" y="1143002"/>
            <a:ext cx="10477500" cy="107156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2286003"/>
            <a:ext cx="10477500" cy="1071562"/>
          </a:xfrm>
          <a:prstGeom prst="frame">
            <a:avLst>
              <a:gd name="adj1" fmla="val 36030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3500440"/>
            <a:ext cx="10477500" cy="1071561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0" y="4643439"/>
            <a:ext cx="10477500" cy="1071561"/>
          </a:xfrm>
          <a:prstGeom prst="frame">
            <a:avLst>
              <a:gd name="adj1" fmla="val 36030"/>
            </a:avLst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5786440"/>
            <a:ext cx="10477500" cy="1071561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77500" cy="688347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882653" y="4572009"/>
            <a:ext cx="6794051" cy="1754326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Las prácticas deportivas implican riesgos que siempre deben ser considerados, hasta los más experimentados pueden sufrir lesiones graves si pasan por alto las medidas preventivas.</a:t>
            </a:r>
          </a:p>
          <a:p>
            <a:pPr algn="ctr"/>
            <a:r>
              <a:rPr lang="es-ES" b="1" dirty="0" smtClean="0"/>
              <a:t>El submarinista Alejandro Ramos Martínez, de la provincia de Pisco, Perú fue víctima de la enfermedad de descompresión (DCS) tras su inmersión en aguas profundas.</a:t>
            </a:r>
            <a:endParaRPr lang="es-ES" dirty="0"/>
          </a:p>
        </p:txBody>
      </p:sp>
      <p:pic>
        <p:nvPicPr>
          <p:cNvPr id="3" name="Picture 6" descr="Resultado de imagen de alejandro ramos martínez buzo"/>
          <p:cNvPicPr>
            <a:picLocks noChangeAspect="1" noChangeArrowheads="1"/>
          </p:cNvPicPr>
          <p:nvPr/>
        </p:nvPicPr>
        <p:blipFill>
          <a:blip r:embed="rId3"/>
          <a:srcRect b="14970"/>
          <a:stretch>
            <a:fillRect/>
          </a:stretch>
        </p:blipFill>
        <p:spPr bwMode="auto">
          <a:xfrm>
            <a:off x="327387" y="285728"/>
            <a:ext cx="9852320" cy="4143404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2000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67180" y="-1"/>
            <a:ext cx="6310320" cy="6883479"/>
          </a:xfrm>
          <a:prstGeom prst="rect">
            <a:avLst/>
          </a:prstGeom>
          <a:noFill/>
        </p:spPr>
      </p:pic>
      <p:pic>
        <p:nvPicPr>
          <p:cNvPr id="142338" name="Picture 2" descr="C:\Documents and Settings\Jose Luis\Escritorio\b-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53420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81824" y="3214686"/>
            <a:ext cx="3309924" cy="313932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Salió del agua con un peso corporal adicional de 30 kilos en forma de grandes globos. </a:t>
            </a:r>
            <a:r>
              <a:rPr lang="es-ES" b="1" dirty="0" smtClean="0"/>
              <a:t>También le generó hipertensión e intenso dolor en sus articulaciones.</a:t>
            </a:r>
            <a:r>
              <a:rPr lang="es-ES" dirty="0" smtClean="0"/>
              <a:t> Su condición lo ha inhabilitado para trabajar y bucear.</a:t>
            </a:r>
          </a:p>
          <a:p>
            <a:pPr algn="ctr"/>
            <a:r>
              <a:rPr lang="es-ES" dirty="0" smtClean="0"/>
              <a:t>Su caso es objeto de estudio por parte de los especialistas por su naturaleza única.</a:t>
            </a:r>
            <a:endParaRPr lang="es-ES" dirty="0"/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C:\Documents and Settings\Jose Luis\Escritorio\d-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746248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402462" y="285750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52934" y="234950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91134" y="4572000"/>
            <a:ext cx="2210098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694415" y="285750"/>
            <a:ext cx="2210098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763077" y="2492375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310188" y="235743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694415" y="2428875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763077" y="450850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402462" y="4500563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939981" y="4572000"/>
            <a:ext cx="2210097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09278" y="285750"/>
            <a:ext cx="2210097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864942" y="28575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7961809" y="4581525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7714424" y="26035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91134" y="4572000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09278" y="28575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77500" cy="6883479"/>
          </a:xfrm>
          <a:prstGeom prst="rect">
            <a:avLst/>
          </a:prstGeom>
          <a:noFill/>
        </p:spPr>
      </p:pic>
      <p:sp>
        <p:nvSpPr>
          <p:cNvPr id="133122" name="AutoShape 2" descr="Resultado de imagen de alejandro ramos martínez buzo"/>
          <p:cNvSpPr>
            <a:spLocks noChangeAspect="1" noChangeArrowheads="1"/>
          </p:cNvSpPr>
          <p:nvPr/>
        </p:nvSpPr>
        <p:spPr bwMode="auto">
          <a:xfrm>
            <a:off x="178264" y="-1584325"/>
            <a:ext cx="6624836" cy="33147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81032" y="4572008"/>
            <a:ext cx="9086021" cy="1754326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Perú. </a:t>
            </a:r>
            <a:r>
              <a:rPr lang="es-ES" dirty="0" smtClean="0"/>
              <a:t>Un buzo nacional sufre desde hace 4 años un extraño mal que ha terminado por </a:t>
            </a:r>
            <a:r>
              <a:rPr lang="es-ES" b="1" dirty="0" smtClean="0"/>
              <a:t>deformar su cuerpo</a:t>
            </a:r>
            <a:r>
              <a:rPr lang="es-ES" dirty="0" smtClean="0"/>
              <a:t>, debido a la acumulación de bolsas de </a:t>
            </a:r>
            <a:r>
              <a:rPr lang="es-ES" b="1" dirty="0" smtClean="0"/>
              <a:t>nitrógeno</a:t>
            </a:r>
            <a:r>
              <a:rPr lang="es-ES" dirty="0" smtClean="0"/>
              <a:t> durante su labor.</a:t>
            </a:r>
          </a:p>
          <a:p>
            <a:pPr algn="ctr"/>
            <a:r>
              <a:rPr lang="es-ES" dirty="0" smtClean="0"/>
              <a:t>Se trata de </a:t>
            </a:r>
            <a:r>
              <a:rPr lang="es-ES" b="1" dirty="0" smtClean="0"/>
              <a:t>Alejandro Ramos Martínez</a:t>
            </a:r>
            <a:r>
              <a:rPr lang="es-ES" dirty="0" smtClean="0"/>
              <a:t>, quien adquirió esta condición – una enfermedad nunca antes vista – al momento de ascender de las profundidades del mar.</a:t>
            </a:r>
          </a:p>
          <a:p>
            <a:pPr algn="ctr"/>
            <a:r>
              <a:rPr lang="es-ES" dirty="0" smtClean="0"/>
              <a:t>Debido a ello, las </a:t>
            </a:r>
            <a:r>
              <a:rPr lang="es-ES" b="1" dirty="0" smtClean="0"/>
              <a:t>bolsas de nitrógeno</a:t>
            </a:r>
            <a:r>
              <a:rPr lang="es-ES" dirty="0" smtClean="0"/>
              <a:t> se han adherido a sus músculos como consecuencia de su trabajo como buzo y lo peor de todo es que son imposibles de extraer.</a:t>
            </a:r>
            <a:endParaRPr lang="es-ES" dirty="0"/>
          </a:p>
        </p:txBody>
      </p:sp>
      <p:pic>
        <p:nvPicPr>
          <p:cNvPr id="4" name="Picture 2" descr="Resultado de imagen de alejandro ramos martínez buz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1032" y="214290"/>
            <a:ext cx="9078580" cy="4357718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4304" y="-1"/>
            <a:ext cx="6453196" cy="6883479"/>
          </a:xfrm>
          <a:prstGeom prst="rect">
            <a:avLst/>
          </a:prstGeom>
          <a:noFill/>
        </p:spPr>
      </p:pic>
      <p:pic>
        <p:nvPicPr>
          <p:cNvPr id="136194" name="Picture 2" descr="C:\Documents and Settings\Jose Luis\Escritorio\a-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55200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953262" y="4071942"/>
            <a:ext cx="2928958" cy="203132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El cuerpo de este experimentado buzo sufrió consecuencias extremadamente desafortunadas después de realizar una expedición sin éxito.</a:t>
            </a:r>
            <a:endParaRPr lang="es-ES" dirty="0"/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Resultado de imagen de alejandro ramos martínez buz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51930" cy="6858000"/>
          </a:xfrm>
          <a:prstGeom prst="rect">
            <a:avLst/>
          </a:prstGeom>
          <a:noFill/>
        </p:spPr>
      </p:pic>
      <p:sp>
        <p:nvSpPr>
          <p:cNvPr id="3" name="1 Cheurón"/>
          <p:cNvSpPr/>
          <p:nvPr/>
        </p:nvSpPr>
        <p:spPr>
          <a:xfrm rot="5400000">
            <a:off x="-440532" y="440531"/>
            <a:ext cx="3500438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1 Cheurón"/>
          <p:cNvSpPr/>
          <p:nvPr/>
        </p:nvSpPr>
        <p:spPr>
          <a:xfrm rot="5400000">
            <a:off x="2178844" y="440531"/>
            <a:ext cx="3500438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1 Cheurón"/>
          <p:cNvSpPr/>
          <p:nvPr/>
        </p:nvSpPr>
        <p:spPr>
          <a:xfrm rot="5400000">
            <a:off x="4798219" y="440531"/>
            <a:ext cx="3500438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1 Cheurón"/>
          <p:cNvSpPr/>
          <p:nvPr/>
        </p:nvSpPr>
        <p:spPr>
          <a:xfrm rot="5400000">
            <a:off x="7417594" y="440531"/>
            <a:ext cx="3500438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1 Cheurón"/>
          <p:cNvSpPr/>
          <p:nvPr/>
        </p:nvSpPr>
        <p:spPr>
          <a:xfrm rot="5400000" flipH="1" flipV="1">
            <a:off x="-440531" y="3798095"/>
            <a:ext cx="3500437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1 Cheurón"/>
          <p:cNvSpPr/>
          <p:nvPr/>
        </p:nvSpPr>
        <p:spPr>
          <a:xfrm rot="5400000" flipH="1" flipV="1">
            <a:off x="2178844" y="3798095"/>
            <a:ext cx="3500437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 Cheurón"/>
          <p:cNvSpPr/>
          <p:nvPr/>
        </p:nvSpPr>
        <p:spPr>
          <a:xfrm rot="5400000" flipH="1" flipV="1">
            <a:off x="4798219" y="3798095"/>
            <a:ext cx="3500437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 Cheurón"/>
          <p:cNvSpPr/>
          <p:nvPr/>
        </p:nvSpPr>
        <p:spPr>
          <a:xfrm rot="5400000" flipH="1" flipV="1">
            <a:off x="7417594" y="3798094"/>
            <a:ext cx="3500437" cy="2619375"/>
          </a:xfrm>
          <a:custGeom>
            <a:avLst/>
            <a:gdLst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2019707 w 4039414"/>
              <a:gd name="connsiteY5" fmla="*/ 3436795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0 w 4039414"/>
              <a:gd name="connsiteY4" fmla="*/ 6873590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2019707 w 4039414"/>
              <a:gd name="connsiteY1" fmla="*/ 0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73590"/>
              <a:gd name="connsiteX1" fmla="*/ 392788 w 4039414"/>
              <a:gd name="connsiteY1" fmla="*/ 11875 h 6873590"/>
              <a:gd name="connsiteX2" fmla="*/ 4039414 w 4039414"/>
              <a:gd name="connsiteY2" fmla="*/ 3436795 h 6873590"/>
              <a:gd name="connsiteX3" fmla="*/ 2019707 w 4039414"/>
              <a:gd name="connsiteY3" fmla="*/ 6873590 h 6873590"/>
              <a:gd name="connsiteX4" fmla="*/ 11876 w 4039414"/>
              <a:gd name="connsiteY4" fmla="*/ 6826089 h 6873590"/>
              <a:gd name="connsiteX5" fmla="*/ 1366564 w 4039414"/>
              <a:gd name="connsiteY5" fmla="*/ 3413044 h 6873590"/>
              <a:gd name="connsiteX6" fmla="*/ 0 w 4039414"/>
              <a:gd name="connsiteY6" fmla="*/ 0 h 6873590"/>
              <a:gd name="connsiteX0" fmla="*/ 0 w 4039414"/>
              <a:gd name="connsiteY0" fmla="*/ 0 h 6849840"/>
              <a:gd name="connsiteX1" fmla="*/ 392788 w 4039414"/>
              <a:gd name="connsiteY1" fmla="*/ 11875 h 6849840"/>
              <a:gd name="connsiteX2" fmla="*/ 4039414 w 4039414"/>
              <a:gd name="connsiteY2" fmla="*/ 3436795 h 6849840"/>
              <a:gd name="connsiteX3" fmla="*/ 392788 w 4039414"/>
              <a:gd name="connsiteY3" fmla="*/ 6849840 h 6849840"/>
              <a:gd name="connsiteX4" fmla="*/ 11876 w 4039414"/>
              <a:gd name="connsiteY4" fmla="*/ 6826089 h 6849840"/>
              <a:gd name="connsiteX5" fmla="*/ 1366564 w 4039414"/>
              <a:gd name="connsiteY5" fmla="*/ 3413044 h 6849840"/>
              <a:gd name="connsiteX6" fmla="*/ 0 w 4039414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92788 w 3837533"/>
              <a:gd name="connsiteY1" fmla="*/ 11875 h 6849840"/>
              <a:gd name="connsiteX2" fmla="*/ 3837533 w 3837533"/>
              <a:gd name="connsiteY2" fmla="*/ 3436795 h 6849840"/>
              <a:gd name="connsiteX3" fmla="*/ 392788 w 3837533"/>
              <a:gd name="connsiteY3" fmla="*/ 6849840 h 6849840"/>
              <a:gd name="connsiteX4" fmla="*/ 11876 w 3837533"/>
              <a:gd name="connsiteY4" fmla="*/ 6826089 h 6849840"/>
              <a:gd name="connsiteX5" fmla="*/ 1366564 w 3837533"/>
              <a:gd name="connsiteY5" fmla="*/ 3413044 h 6849840"/>
              <a:gd name="connsiteX6" fmla="*/ 0 w 3837533"/>
              <a:gd name="connsiteY6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6849840"/>
              <a:gd name="connsiteX1" fmla="*/ 3837533 w 3837533"/>
              <a:gd name="connsiteY1" fmla="*/ 3436795 h 6849840"/>
              <a:gd name="connsiteX2" fmla="*/ 392788 w 3837533"/>
              <a:gd name="connsiteY2" fmla="*/ 6849840 h 6849840"/>
              <a:gd name="connsiteX3" fmla="*/ 11876 w 3837533"/>
              <a:gd name="connsiteY3" fmla="*/ 6826089 h 6849840"/>
              <a:gd name="connsiteX4" fmla="*/ 1366564 w 3837533"/>
              <a:gd name="connsiteY4" fmla="*/ 3413044 h 6849840"/>
              <a:gd name="connsiteX5" fmla="*/ 0 w 3837533"/>
              <a:gd name="connsiteY5" fmla="*/ 0 h 6849840"/>
              <a:gd name="connsiteX0" fmla="*/ 0 w 3837533"/>
              <a:gd name="connsiteY0" fmla="*/ 0 h 10329075"/>
              <a:gd name="connsiteX1" fmla="*/ 3837533 w 3837533"/>
              <a:gd name="connsiteY1" fmla="*/ 6916030 h 10329075"/>
              <a:gd name="connsiteX2" fmla="*/ 392788 w 3837533"/>
              <a:gd name="connsiteY2" fmla="*/ 10329075 h 10329075"/>
              <a:gd name="connsiteX3" fmla="*/ 11876 w 3837533"/>
              <a:gd name="connsiteY3" fmla="*/ 10305324 h 10329075"/>
              <a:gd name="connsiteX4" fmla="*/ 1366564 w 3837533"/>
              <a:gd name="connsiteY4" fmla="*/ 6892279 h 10329075"/>
              <a:gd name="connsiteX5" fmla="*/ 0 w 3837533"/>
              <a:gd name="connsiteY5" fmla="*/ 0 h 10329075"/>
              <a:gd name="connsiteX0" fmla="*/ 0 w 3839512"/>
              <a:gd name="connsiteY0" fmla="*/ 0 h 10309282"/>
              <a:gd name="connsiteX1" fmla="*/ 3837533 w 3839512"/>
              <a:gd name="connsiteY1" fmla="*/ 6916030 h 10309282"/>
              <a:gd name="connsiteX2" fmla="*/ 11876 w 3839512"/>
              <a:gd name="connsiteY2" fmla="*/ 10305324 h 10309282"/>
              <a:gd name="connsiteX3" fmla="*/ 1366564 w 3839512"/>
              <a:gd name="connsiteY3" fmla="*/ 6892279 h 10309282"/>
              <a:gd name="connsiteX4" fmla="*/ 0 w 3839512"/>
              <a:gd name="connsiteY4" fmla="*/ 0 h 10309282"/>
              <a:gd name="connsiteX0" fmla="*/ 0 w 3837533"/>
              <a:gd name="connsiteY0" fmla="*/ 0 h 10309282"/>
              <a:gd name="connsiteX1" fmla="*/ 3837533 w 3837533"/>
              <a:gd name="connsiteY1" fmla="*/ 6916030 h 10309282"/>
              <a:gd name="connsiteX2" fmla="*/ 11876 w 3837533"/>
              <a:gd name="connsiteY2" fmla="*/ 10305324 h 10309282"/>
              <a:gd name="connsiteX3" fmla="*/ 1366564 w 3837533"/>
              <a:gd name="connsiteY3" fmla="*/ 6892279 h 10309282"/>
              <a:gd name="connsiteX4" fmla="*/ 0 w 3837533"/>
              <a:gd name="connsiteY4" fmla="*/ 0 h 10309282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60905 w 3898438"/>
              <a:gd name="connsiteY0" fmla="*/ 0 h 13921000"/>
              <a:gd name="connsiteX1" fmla="*/ 3898438 w 3898438"/>
              <a:gd name="connsiteY1" fmla="*/ 6916030 h 13921000"/>
              <a:gd name="connsiteX2" fmla="*/ 60906 w 3898438"/>
              <a:gd name="connsiteY2" fmla="*/ 13917042 h 13921000"/>
              <a:gd name="connsiteX3" fmla="*/ 1427469 w 3898438"/>
              <a:gd name="connsiteY3" fmla="*/ 6892279 h 13921000"/>
              <a:gd name="connsiteX4" fmla="*/ 60905 w 3898438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366564 w 3837533"/>
              <a:gd name="connsiteY3" fmla="*/ 6892279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837533"/>
              <a:gd name="connsiteY0" fmla="*/ 0 h 13921000"/>
              <a:gd name="connsiteX1" fmla="*/ 3837533 w 3837533"/>
              <a:gd name="connsiteY1" fmla="*/ 6916030 h 13921000"/>
              <a:gd name="connsiteX2" fmla="*/ 1 w 3837533"/>
              <a:gd name="connsiteY2" fmla="*/ 13917042 h 13921000"/>
              <a:gd name="connsiteX3" fmla="*/ 1439061 w 3837533"/>
              <a:gd name="connsiteY3" fmla="*/ 6958520 h 13921000"/>
              <a:gd name="connsiteX4" fmla="*/ 0 w 3837533"/>
              <a:gd name="connsiteY4" fmla="*/ 0 h 13921000"/>
              <a:gd name="connsiteX0" fmla="*/ 0 w 3917486"/>
              <a:gd name="connsiteY0" fmla="*/ 0 h 13921000"/>
              <a:gd name="connsiteX1" fmla="*/ 3917485 w 3917486"/>
              <a:gd name="connsiteY1" fmla="*/ 6958520 h 13921000"/>
              <a:gd name="connsiteX2" fmla="*/ 1 w 3917486"/>
              <a:gd name="connsiteY2" fmla="*/ 13917042 h 13921000"/>
              <a:gd name="connsiteX3" fmla="*/ 1439061 w 3917486"/>
              <a:gd name="connsiteY3" fmla="*/ 6958520 h 13921000"/>
              <a:gd name="connsiteX4" fmla="*/ 0 w 3917486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2463 w 3919948"/>
              <a:gd name="connsiteY0" fmla="*/ 0 h 13921000"/>
              <a:gd name="connsiteX1" fmla="*/ 3919948 w 3919948"/>
              <a:gd name="connsiteY1" fmla="*/ 6958520 h 13921000"/>
              <a:gd name="connsiteX2" fmla="*/ 2464 w 3919948"/>
              <a:gd name="connsiteY2" fmla="*/ 13917042 h 13921000"/>
              <a:gd name="connsiteX3" fmla="*/ 1441524 w 3919948"/>
              <a:gd name="connsiteY3" fmla="*/ 6958520 h 13921000"/>
              <a:gd name="connsiteX4" fmla="*/ 2463 w 3919948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21000"/>
              <a:gd name="connsiteX1" fmla="*/ 3917485 w 3917485"/>
              <a:gd name="connsiteY1" fmla="*/ 6958520 h 13921000"/>
              <a:gd name="connsiteX2" fmla="*/ 1 w 3917485"/>
              <a:gd name="connsiteY2" fmla="*/ 13917042 h 13921000"/>
              <a:gd name="connsiteX3" fmla="*/ 1439061 w 3917485"/>
              <a:gd name="connsiteY3" fmla="*/ 6958520 h 13921000"/>
              <a:gd name="connsiteX4" fmla="*/ 0 w 3917485"/>
              <a:gd name="connsiteY4" fmla="*/ 0 h 13921000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  <a:gd name="connsiteX0" fmla="*/ 0 w 3917485"/>
              <a:gd name="connsiteY0" fmla="*/ 0 h 13917042"/>
              <a:gd name="connsiteX1" fmla="*/ 3917485 w 3917485"/>
              <a:gd name="connsiteY1" fmla="*/ 6958520 h 13917042"/>
              <a:gd name="connsiteX2" fmla="*/ 1 w 3917485"/>
              <a:gd name="connsiteY2" fmla="*/ 13917042 h 13917042"/>
              <a:gd name="connsiteX3" fmla="*/ 1439061 w 3917485"/>
              <a:gd name="connsiteY3" fmla="*/ 6958520 h 13917042"/>
              <a:gd name="connsiteX4" fmla="*/ 0 w 3917485"/>
              <a:gd name="connsiteY4" fmla="*/ 0 h 13917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17485" h="13917042">
                <a:moveTo>
                  <a:pt x="0" y="0"/>
                </a:moveTo>
                <a:cubicBezTo>
                  <a:pt x="245045" y="876810"/>
                  <a:pt x="1114904" y="6526518"/>
                  <a:pt x="3917485" y="6958520"/>
                </a:cubicBezTo>
                <a:cubicBezTo>
                  <a:pt x="1072558" y="7321826"/>
                  <a:pt x="326985" y="13239846"/>
                  <a:pt x="1" y="13917042"/>
                </a:cubicBezTo>
                <a:cubicBezTo>
                  <a:pt x="139230" y="12465166"/>
                  <a:pt x="103627" y="8815370"/>
                  <a:pt x="1439061" y="6958520"/>
                </a:cubicBezTo>
                <a:cubicBezTo>
                  <a:pt x="81607" y="5167133"/>
                  <a:pt x="152173" y="1496092"/>
                  <a:pt x="0" y="0"/>
                </a:cubicBezTo>
                <a:close/>
              </a:path>
            </a:pathLst>
          </a:custGeom>
          <a:solidFill>
            <a:srgbClr val="0000FF">
              <a:alpha val="6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5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4304" y="-1"/>
            <a:ext cx="6453196" cy="688347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95808" y="3857628"/>
            <a:ext cx="5286412" cy="2585323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Alejandro Ramos Martínez tenía entonces 51 años (hoy tiene 55). Al principio, sintió pequeños malestares, pero no les tomó importancia. "Al final, el nitrógeno se fue acumulando en mi cuerpo y empezaron a verse los resultados", aseguró. Su espalda se deformó, sus hombros y sus pechos también. Hoy su apariencia es como la de esos físico-culturistas que se inyectan aceite y terminan inflados. </a:t>
            </a:r>
          </a:p>
          <a:p>
            <a:pPr algn="ctr"/>
            <a:r>
              <a:rPr lang="es-ES" b="1" dirty="0" smtClean="0"/>
              <a:t>"Pensaba que iba a explotar“.</a:t>
            </a:r>
            <a:endParaRPr lang="es-ES" dirty="0"/>
          </a:p>
        </p:txBody>
      </p:sp>
      <p:pic>
        <p:nvPicPr>
          <p:cNvPr id="3" name="Picture 2" descr="C:\Documents and Settings\Jose Luis\Escritorio\22155427_1541666692563180_6474263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024304" cy="7154318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7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Resultado de imagen de alejandro ramos martínez buz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96970" cy="6858000"/>
          </a:xfrm>
          <a:prstGeom prst="rect">
            <a:avLst/>
          </a:prstGeom>
          <a:noFill/>
        </p:spPr>
      </p:pic>
      <p:sp>
        <p:nvSpPr>
          <p:cNvPr id="2" name="Forma libre 30"/>
          <p:cNvSpPr/>
          <p:nvPr/>
        </p:nvSpPr>
        <p:spPr>
          <a:xfrm rot="14879755" flipH="1">
            <a:off x="64586" y="1044591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26000"/>
                    <a:lumOff val="74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effectLst/>
          <a:scene3d>
            <a:camera prst="orthographicFron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Forma libre 30"/>
          <p:cNvSpPr/>
          <p:nvPr/>
        </p:nvSpPr>
        <p:spPr>
          <a:xfrm rot="17589071" flipH="1" flipV="1">
            <a:off x="7269729" y="980615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27000"/>
                    <a:lumOff val="73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Forma libre 30"/>
          <p:cNvSpPr/>
          <p:nvPr/>
        </p:nvSpPr>
        <p:spPr>
          <a:xfrm rot="4036667" flipH="1">
            <a:off x="7368672" y="3754752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27000"/>
                    <a:lumOff val="73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Forma libre 30"/>
          <p:cNvSpPr/>
          <p:nvPr/>
        </p:nvSpPr>
        <p:spPr>
          <a:xfrm rot="17422878">
            <a:off x="27665" y="4033712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26000"/>
                    <a:lumOff val="74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Forma libre 30"/>
          <p:cNvSpPr/>
          <p:nvPr/>
        </p:nvSpPr>
        <p:spPr>
          <a:xfrm rot="15060517" flipH="1">
            <a:off x="2120185" y="1015843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20000"/>
                    <a:lumOff val="80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Forma libre 30"/>
          <p:cNvSpPr/>
          <p:nvPr/>
        </p:nvSpPr>
        <p:spPr>
          <a:xfrm rot="17338337" flipH="1" flipV="1">
            <a:off x="5143475" y="1034407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26000"/>
                    <a:lumOff val="74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Forma libre 30"/>
          <p:cNvSpPr/>
          <p:nvPr/>
        </p:nvSpPr>
        <p:spPr>
          <a:xfrm rot="17430132">
            <a:off x="2240537" y="4033082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0"/>
                    <a:lumOff val="100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Forma libre 30"/>
          <p:cNvSpPr/>
          <p:nvPr/>
        </p:nvSpPr>
        <p:spPr>
          <a:xfrm rot="4175792" flipH="1">
            <a:off x="5348784" y="4033596"/>
            <a:ext cx="3141900" cy="2073233"/>
          </a:xfrm>
          <a:custGeom>
            <a:avLst/>
            <a:gdLst>
              <a:gd name="connsiteX0" fmla="*/ 4516253 w 6336030"/>
              <a:gd name="connsiteY0" fmla="*/ 2662857 h 3783330"/>
              <a:gd name="connsiteX1" fmla="*/ 4535447 w 6336030"/>
              <a:gd name="connsiteY1" fmla="*/ 2726846 h 3783330"/>
              <a:gd name="connsiteX2" fmla="*/ 5139690 w 6336030"/>
              <a:gd name="connsiteY2" fmla="*/ 3141327 h 3783330"/>
              <a:gd name="connsiteX3" fmla="*/ 5143130 w 6336030"/>
              <a:gd name="connsiteY3" fmla="*/ 3140968 h 3783330"/>
              <a:gd name="connsiteX4" fmla="*/ 5139690 w 6336030"/>
              <a:gd name="connsiteY4" fmla="*/ 3175635 h 3783330"/>
              <a:gd name="connsiteX5" fmla="*/ 5147166 w 6336030"/>
              <a:gd name="connsiteY5" fmla="*/ 3250970 h 3783330"/>
              <a:gd name="connsiteX6" fmla="*/ 5139690 w 6336030"/>
              <a:gd name="connsiteY6" fmla="*/ 3251359 h 3783330"/>
              <a:gd name="connsiteX7" fmla="*/ 4434061 w 6336030"/>
              <a:gd name="connsiteY7" fmla="*/ 2769675 h 3783330"/>
              <a:gd name="connsiteX8" fmla="*/ 4410994 w 6336030"/>
              <a:gd name="connsiteY8" fmla="*/ 2693146 h 3783330"/>
              <a:gd name="connsiteX9" fmla="*/ 4475327 w 6336030"/>
              <a:gd name="connsiteY9" fmla="*/ 2677251 h 3783330"/>
              <a:gd name="connsiteX10" fmla="*/ 5764984 w 6336030"/>
              <a:gd name="connsiteY10" fmla="*/ 2656670 h 3783330"/>
              <a:gd name="connsiteX11" fmla="*/ 5841091 w 6336030"/>
              <a:gd name="connsiteY11" fmla="*/ 2664485 h 3783330"/>
              <a:gd name="connsiteX12" fmla="*/ 5873899 w 6336030"/>
              <a:gd name="connsiteY12" fmla="*/ 2674859 h 3783330"/>
              <a:gd name="connsiteX13" fmla="*/ 5845319 w 6336030"/>
              <a:gd name="connsiteY13" fmla="*/ 2769675 h 3783330"/>
              <a:gd name="connsiteX14" fmla="*/ 5294028 w 6336030"/>
              <a:gd name="connsiteY14" fmla="*/ 3235336 h 3783330"/>
              <a:gd name="connsiteX15" fmla="*/ 5232501 w 6336030"/>
              <a:gd name="connsiteY15" fmla="*/ 3245007 h 3783330"/>
              <a:gd name="connsiteX16" fmla="*/ 5225635 w 6336030"/>
              <a:gd name="connsiteY16" fmla="*/ 3175635 h 3783330"/>
              <a:gd name="connsiteX17" fmla="*/ 5229963 w 6336030"/>
              <a:gd name="connsiteY17" fmla="*/ 3131910 h 3783330"/>
              <a:gd name="connsiteX18" fmla="*/ 5271852 w 6336030"/>
              <a:gd name="connsiteY18" fmla="*/ 3127540 h 3783330"/>
              <a:gd name="connsiteX19" fmla="*/ 5743934 w 6336030"/>
              <a:gd name="connsiteY19" fmla="*/ 2726846 h 3783330"/>
              <a:gd name="connsiteX20" fmla="*/ 5892924 w 6336030"/>
              <a:gd name="connsiteY20" fmla="*/ 2591170 h 3783330"/>
              <a:gd name="connsiteX21" fmla="*/ 5970695 w 6336030"/>
              <a:gd name="connsiteY21" fmla="*/ 2615696 h 3783330"/>
              <a:gd name="connsiteX22" fmla="*/ 6336030 w 6336030"/>
              <a:gd name="connsiteY22" fmla="*/ 3175635 h 3783330"/>
              <a:gd name="connsiteX23" fmla="*/ 5737860 w 6336030"/>
              <a:gd name="connsiteY23" fmla="*/ 3783330 h 3783330"/>
              <a:gd name="connsiteX24" fmla="*/ 5151843 w 6336030"/>
              <a:gd name="connsiteY24" fmla="*/ 3298107 h 3783330"/>
              <a:gd name="connsiteX25" fmla="*/ 5147166 w 6336030"/>
              <a:gd name="connsiteY25" fmla="*/ 3250970 h 3783330"/>
              <a:gd name="connsiteX26" fmla="*/ 5217990 w 6336030"/>
              <a:gd name="connsiteY26" fmla="*/ 3247287 h 3783330"/>
              <a:gd name="connsiteX27" fmla="*/ 5232501 w 6336030"/>
              <a:gd name="connsiteY27" fmla="*/ 3245007 h 3783330"/>
              <a:gd name="connsiteX28" fmla="*/ 5236042 w 6336030"/>
              <a:gd name="connsiteY28" fmla="*/ 3280786 h 3783330"/>
              <a:gd name="connsiteX29" fmla="*/ 5737860 w 6336030"/>
              <a:gd name="connsiteY29" fmla="*/ 3697385 h 3783330"/>
              <a:gd name="connsiteX30" fmla="*/ 6250085 w 6336030"/>
              <a:gd name="connsiteY30" fmla="*/ 3175635 h 3783330"/>
              <a:gd name="connsiteX31" fmla="*/ 5937241 w 6336030"/>
              <a:gd name="connsiteY31" fmla="*/ 2694887 h 3783330"/>
              <a:gd name="connsiteX32" fmla="*/ 5873899 w 6336030"/>
              <a:gd name="connsiteY32" fmla="*/ 2674859 h 3783330"/>
              <a:gd name="connsiteX33" fmla="*/ 5889942 w 6336030"/>
              <a:gd name="connsiteY33" fmla="*/ 2621634 h 3783330"/>
              <a:gd name="connsiteX34" fmla="*/ 5737860 w 6336030"/>
              <a:gd name="connsiteY34" fmla="*/ 2567940 h 3783330"/>
              <a:gd name="connsiteX35" fmla="*/ 5784748 w 6336030"/>
              <a:gd name="connsiteY35" fmla="*/ 2572742 h 3783330"/>
              <a:gd name="connsiteX36" fmla="*/ 5782145 w 6336030"/>
              <a:gd name="connsiteY36" fmla="*/ 2599458 h 3783330"/>
              <a:gd name="connsiteX37" fmla="*/ 5764984 w 6336030"/>
              <a:gd name="connsiteY37" fmla="*/ 2656670 h 3783330"/>
              <a:gd name="connsiteX38" fmla="*/ 5737860 w 6336030"/>
              <a:gd name="connsiteY38" fmla="*/ 2653885 h 3783330"/>
              <a:gd name="connsiteX39" fmla="*/ 5236042 w 6336030"/>
              <a:gd name="connsiteY39" fmla="*/ 3070484 h 3783330"/>
              <a:gd name="connsiteX40" fmla="*/ 5229963 w 6336030"/>
              <a:gd name="connsiteY40" fmla="*/ 3131910 h 3783330"/>
              <a:gd name="connsiteX41" fmla="*/ 5143130 w 6336030"/>
              <a:gd name="connsiteY41" fmla="*/ 3140968 h 3783330"/>
              <a:gd name="connsiteX42" fmla="*/ 5151843 w 6336030"/>
              <a:gd name="connsiteY42" fmla="*/ 3053163 h 3783330"/>
              <a:gd name="connsiteX43" fmla="*/ 5737860 w 6336030"/>
              <a:gd name="connsiteY43" fmla="*/ 2567940 h 3783330"/>
              <a:gd name="connsiteX44" fmla="*/ 3672662 w 6336030"/>
              <a:gd name="connsiteY44" fmla="*/ 2461436 h 3783330"/>
              <a:gd name="connsiteX45" fmla="*/ 3694389 w 6336030"/>
              <a:gd name="connsiteY45" fmla="*/ 2478584 h 3783330"/>
              <a:gd name="connsiteX46" fmla="*/ 4185285 w 6336030"/>
              <a:gd name="connsiteY46" fmla="*/ 2622025 h 3783330"/>
              <a:gd name="connsiteX47" fmla="*/ 4362232 w 6336030"/>
              <a:gd name="connsiteY47" fmla="*/ 2604961 h 3783330"/>
              <a:gd name="connsiteX48" fmla="*/ 4387206 w 6336030"/>
              <a:gd name="connsiteY48" fmla="*/ 2598819 h 3783330"/>
              <a:gd name="connsiteX49" fmla="*/ 4389439 w 6336030"/>
              <a:gd name="connsiteY49" fmla="*/ 2621634 h 3783330"/>
              <a:gd name="connsiteX50" fmla="*/ 4410994 w 6336030"/>
              <a:gd name="connsiteY50" fmla="*/ 2693146 h 3783330"/>
              <a:gd name="connsiteX51" fmla="*/ 4381854 w 6336030"/>
              <a:gd name="connsiteY51" fmla="*/ 2700346 h 3783330"/>
              <a:gd name="connsiteX52" fmla="*/ 4185285 w 6336030"/>
              <a:gd name="connsiteY52" fmla="*/ 2719388 h 3783330"/>
              <a:gd name="connsiteX53" fmla="*/ 3639952 w 6336030"/>
              <a:gd name="connsiteY53" fmla="*/ 2559319 h 3783330"/>
              <a:gd name="connsiteX54" fmla="*/ 3589123 w 6336030"/>
              <a:gd name="connsiteY54" fmla="*/ 2519019 h 3783330"/>
              <a:gd name="connsiteX55" fmla="*/ 3618726 w 6336030"/>
              <a:gd name="connsiteY55" fmla="*/ 2501261 h 3783330"/>
              <a:gd name="connsiteX56" fmla="*/ 3487363 w 6336030"/>
              <a:gd name="connsiteY56" fmla="*/ 2435275 h 3783330"/>
              <a:gd name="connsiteX57" fmla="*/ 3495602 w 6336030"/>
              <a:gd name="connsiteY57" fmla="*/ 2444871 h 3783330"/>
              <a:gd name="connsiteX58" fmla="*/ 3589123 w 6336030"/>
              <a:gd name="connsiteY58" fmla="*/ 2519019 h 3783330"/>
              <a:gd name="connsiteX59" fmla="*/ 3518831 w 6336030"/>
              <a:gd name="connsiteY59" fmla="*/ 2561185 h 3783330"/>
              <a:gd name="connsiteX60" fmla="*/ 2941320 w 6336030"/>
              <a:gd name="connsiteY60" fmla="*/ 2705577 h 3783330"/>
              <a:gd name="connsiteX61" fmla="*/ 2363809 w 6336030"/>
              <a:gd name="connsiteY61" fmla="*/ 2561185 h 3783330"/>
              <a:gd name="connsiteX62" fmla="*/ 2359261 w 6336030"/>
              <a:gd name="connsiteY62" fmla="*/ 2558457 h 3783330"/>
              <a:gd name="connsiteX63" fmla="*/ 2406136 w 6336030"/>
              <a:gd name="connsiteY63" fmla="*/ 2524493 h 3783330"/>
              <a:gd name="connsiteX64" fmla="*/ 2465607 w 6336030"/>
              <a:gd name="connsiteY64" fmla="*/ 2472124 h 3783330"/>
              <a:gd name="connsiteX65" fmla="*/ 2518093 w 6336030"/>
              <a:gd name="connsiteY65" fmla="*/ 2497053 h 3783330"/>
              <a:gd name="connsiteX66" fmla="*/ 2941320 w 6336030"/>
              <a:gd name="connsiteY66" fmla="*/ 2581301 h 3783330"/>
              <a:gd name="connsiteX67" fmla="*/ 3459594 w 6336030"/>
              <a:gd name="connsiteY67" fmla="*/ 2451909 h 3783330"/>
              <a:gd name="connsiteX68" fmla="*/ 5139690 w 6336030"/>
              <a:gd name="connsiteY68" fmla="*/ 1784051 h 3783330"/>
              <a:gd name="connsiteX69" fmla="*/ 5160219 w 6336030"/>
              <a:gd name="connsiteY69" fmla="*/ 1786193 h 3783330"/>
              <a:gd name="connsiteX70" fmla="*/ 5140829 w 6336030"/>
              <a:gd name="connsiteY70" fmla="*/ 1971019 h 3783330"/>
              <a:gd name="connsiteX71" fmla="*/ 4564939 w 6336030"/>
              <a:gd name="connsiteY71" fmla="*/ 2645734 h 3783330"/>
              <a:gd name="connsiteX72" fmla="*/ 4516253 w 6336030"/>
              <a:gd name="connsiteY72" fmla="*/ 2662857 h 3783330"/>
              <a:gd name="connsiteX73" fmla="*/ 4497235 w 6336030"/>
              <a:gd name="connsiteY73" fmla="*/ 2599458 h 3783330"/>
              <a:gd name="connsiteX74" fmla="*/ 4494127 w 6336030"/>
              <a:gd name="connsiteY74" fmla="*/ 2567546 h 3783330"/>
              <a:gd name="connsiteX75" fmla="*/ 4527041 w 6336030"/>
              <a:gd name="connsiteY75" fmla="*/ 2556022 h 3783330"/>
              <a:gd name="connsiteX76" fmla="*/ 5045444 w 6336030"/>
              <a:gd name="connsiteY76" fmla="*/ 1951397 h 3783330"/>
              <a:gd name="connsiteX77" fmla="*/ 5062228 w 6336030"/>
              <a:gd name="connsiteY77" fmla="*/ 1792132 h 3783330"/>
              <a:gd name="connsiteX78" fmla="*/ 5052466 w 6336030"/>
              <a:gd name="connsiteY78" fmla="*/ 1679494 h 3783330"/>
              <a:gd name="connsiteX79" fmla="*/ 5063282 w 6336030"/>
              <a:gd name="connsiteY79" fmla="*/ 1782128 h 3783330"/>
              <a:gd name="connsiteX80" fmla="*/ 5062228 w 6336030"/>
              <a:gd name="connsiteY80" fmla="*/ 1792132 h 3783330"/>
              <a:gd name="connsiteX81" fmla="*/ 5007528 w 6336030"/>
              <a:gd name="connsiteY81" fmla="*/ 1797839 h 3783330"/>
              <a:gd name="connsiteX82" fmla="*/ 4483912 w 6336030"/>
              <a:gd name="connsiteY82" fmla="*/ 2462689 h 3783330"/>
              <a:gd name="connsiteX83" fmla="*/ 4494127 w 6336030"/>
              <a:gd name="connsiteY83" fmla="*/ 2567546 h 3783330"/>
              <a:gd name="connsiteX84" fmla="*/ 4446375 w 6336030"/>
              <a:gd name="connsiteY84" fmla="*/ 2584265 h 3783330"/>
              <a:gd name="connsiteX85" fmla="*/ 4387206 w 6336030"/>
              <a:gd name="connsiteY85" fmla="*/ 2598819 h 3783330"/>
              <a:gd name="connsiteX86" fmla="*/ 4373880 w 6336030"/>
              <a:gd name="connsiteY86" fmla="*/ 2462689 h 3783330"/>
              <a:gd name="connsiteX87" fmla="*/ 4985353 w 6336030"/>
              <a:gd name="connsiteY87" fmla="*/ 1690042 h 3783330"/>
              <a:gd name="connsiteX88" fmla="*/ 5149357 w 6336030"/>
              <a:gd name="connsiteY88" fmla="*/ 1674522 h 3783330"/>
              <a:gd name="connsiteX89" fmla="*/ 5217990 w 6336030"/>
              <a:gd name="connsiteY89" fmla="*/ 1678091 h 3783330"/>
              <a:gd name="connsiteX90" fmla="*/ 5905500 w 6336030"/>
              <a:gd name="connsiteY90" fmla="*/ 2462689 h 3783330"/>
              <a:gd name="connsiteX91" fmla="*/ 5892924 w 6336030"/>
              <a:gd name="connsiteY91" fmla="*/ 2591170 h 3783330"/>
              <a:gd name="connsiteX92" fmla="*/ 5858412 w 6336030"/>
              <a:gd name="connsiteY92" fmla="*/ 2580286 h 3783330"/>
              <a:gd name="connsiteX93" fmla="*/ 5784748 w 6336030"/>
              <a:gd name="connsiteY93" fmla="*/ 2572742 h 3783330"/>
              <a:gd name="connsiteX94" fmla="*/ 5795468 w 6336030"/>
              <a:gd name="connsiteY94" fmla="*/ 2462689 h 3783330"/>
              <a:gd name="connsiteX95" fmla="*/ 5271852 w 6336030"/>
              <a:gd name="connsiteY95" fmla="*/ 1797839 h 3783330"/>
              <a:gd name="connsiteX96" fmla="*/ 5160219 w 6336030"/>
              <a:gd name="connsiteY96" fmla="*/ 1786193 h 3783330"/>
              <a:gd name="connsiteX97" fmla="*/ 5160645 w 6336030"/>
              <a:gd name="connsiteY97" fmla="*/ 1782128 h 3783330"/>
              <a:gd name="connsiteX98" fmla="*/ 4011139 w 6336030"/>
              <a:gd name="connsiteY98" fmla="*/ 958886 h 3783330"/>
              <a:gd name="connsiteX99" fmla="*/ 4057688 w 6336030"/>
              <a:gd name="connsiteY99" fmla="*/ 1043568 h 3783330"/>
              <a:gd name="connsiteX100" fmla="*/ 4152900 w 6336030"/>
              <a:gd name="connsiteY100" fmla="*/ 1509237 h 3783330"/>
              <a:gd name="connsiteX101" fmla="*/ 3711998 w 6336030"/>
              <a:gd name="connsiteY101" fmla="*/ 2432391 h 3783330"/>
              <a:gd name="connsiteX102" fmla="*/ 3672662 w 6336030"/>
              <a:gd name="connsiteY102" fmla="*/ 2461436 h 3783330"/>
              <a:gd name="connsiteX103" fmla="*/ 3571636 w 6336030"/>
              <a:gd name="connsiteY103" fmla="*/ 2381698 h 3783330"/>
              <a:gd name="connsiteX104" fmla="*/ 3632946 w 6336030"/>
              <a:gd name="connsiteY104" fmla="*/ 2336494 h 3783330"/>
              <a:gd name="connsiteX105" fmla="*/ 4028624 w 6336030"/>
              <a:gd name="connsiteY105" fmla="*/ 1509237 h 3783330"/>
              <a:gd name="connsiteX106" fmla="*/ 3943178 w 6336030"/>
              <a:gd name="connsiteY106" fmla="*/ 1091941 h 3783330"/>
              <a:gd name="connsiteX107" fmla="*/ 3888442 w 6336030"/>
              <a:gd name="connsiteY107" fmla="*/ 992510 h 3783330"/>
              <a:gd name="connsiteX108" fmla="*/ 3924196 w 6336030"/>
              <a:gd name="connsiteY108" fmla="*/ 979991 h 3783330"/>
              <a:gd name="connsiteX109" fmla="*/ 4008338 w 6336030"/>
              <a:gd name="connsiteY109" fmla="*/ 959295 h 3783330"/>
              <a:gd name="connsiteX110" fmla="*/ 3840065 w 6336030"/>
              <a:gd name="connsiteY110" fmla="*/ 906412 h 3783330"/>
              <a:gd name="connsiteX111" fmla="*/ 3842930 w 6336030"/>
              <a:gd name="connsiteY111" fmla="*/ 909836 h 3783330"/>
              <a:gd name="connsiteX112" fmla="*/ 3888442 w 6336030"/>
              <a:gd name="connsiteY112" fmla="*/ 992510 h 3783330"/>
              <a:gd name="connsiteX113" fmla="*/ 3843529 w 6336030"/>
              <a:gd name="connsiteY113" fmla="*/ 1008234 h 3783330"/>
              <a:gd name="connsiteX114" fmla="*/ 3307288 w 6336030"/>
              <a:gd name="connsiteY114" fmla="*/ 1782128 h 3783330"/>
              <a:gd name="connsiteX115" fmla="*/ 3564448 w 6336030"/>
              <a:gd name="connsiteY115" fmla="*/ 2376025 h 3783330"/>
              <a:gd name="connsiteX116" fmla="*/ 3571636 w 6336030"/>
              <a:gd name="connsiteY116" fmla="*/ 2381698 h 3783330"/>
              <a:gd name="connsiteX117" fmla="*/ 3549242 w 6336030"/>
              <a:gd name="connsiteY117" fmla="*/ 2398210 h 3783330"/>
              <a:gd name="connsiteX118" fmla="*/ 3487363 w 6336030"/>
              <a:gd name="connsiteY118" fmla="*/ 2435275 h 3783330"/>
              <a:gd name="connsiteX119" fmla="*/ 3376502 w 6336030"/>
              <a:gd name="connsiteY119" fmla="*/ 2306159 h 3783330"/>
              <a:gd name="connsiteX120" fmla="*/ 3209925 w 6336030"/>
              <a:gd name="connsiteY120" fmla="*/ 1782128 h 3783330"/>
              <a:gd name="connsiteX121" fmla="*/ 3805631 w 6336030"/>
              <a:gd name="connsiteY121" fmla="*/ 918523 h 3783330"/>
              <a:gd name="connsiteX122" fmla="*/ 4185285 w 6336030"/>
              <a:gd name="connsiteY122" fmla="*/ 844868 h 3783330"/>
              <a:gd name="connsiteX123" fmla="*/ 5140829 w 6336030"/>
              <a:gd name="connsiteY123" fmla="*/ 1593238 h 3783330"/>
              <a:gd name="connsiteX124" fmla="*/ 5149357 w 6336030"/>
              <a:gd name="connsiteY124" fmla="*/ 1674522 h 3783330"/>
              <a:gd name="connsiteX125" fmla="*/ 5139690 w 6336030"/>
              <a:gd name="connsiteY125" fmla="*/ 1674019 h 3783330"/>
              <a:gd name="connsiteX126" fmla="*/ 5061391 w 6336030"/>
              <a:gd name="connsiteY126" fmla="*/ 1678091 h 3783330"/>
              <a:gd name="connsiteX127" fmla="*/ 5052466 w 6336030"/>
              <a:gd name="connsiteY127" fmla="*/ 1679494 h 3783330"/>
              <a:gd name="connsiteX128" fmla="*/ 5045444 w 6336030"/>
              <a:gd name="connsiteY128" fmla="*/ 1612860 h 3783330"/>
              <a:gd name="connsiteX129" fmla="*/ 4185285 w 6336030"/>
              <a:gd name="connsiteY129" fmla="*/ 942231 h 3783330"/>
              <a:gd name="connsiteX130" fmla="*/ 4095515 w 6336030"/>
              <a:gd name="connsiteY130" fmla="*/ 946567 h 3783330"/>
              <a:gd name="connsiteX131" fmla="*/ 4011139 w 6336030"/>
              <a:gd name="connsiteY131" fmla="*/ 958886 h 3783330"/>
              <a:gd name="connsiteX132" fmla="*/ 3962493 w 6336030"/>
              <a:gd name="connsiteY132" fmla="*/ 870389 h 3783330"/>
              <a:gd name="connsiteX133" fmla="*/ 3988716 w 6336030"/>
              <a:gd name="connsiteY133" fmla="*/ 863910 h 3783330"/>
              <a:gd name="connsiteX134" fmla="*/ 4185285 w 6336030"/>
              <a:gd name="connsiteY134" fmla="*/ 844868 h 3783330"/>
              <a:gd name="connsiteX135" fmla="*/ 2585405 w 6336030"/>
              <a:gd name="connsiteY135" fmla="*/ 497130 h 3783330"/>
              <a:gd name="connsiteX136" fmla="*/ 2605493 w 6336030"/>
              <a:gd name="connsiteY136" fmla="*/ 518546 h 3783330"/>
              <a:gd name="connsiteX137" fmla="*/ 2941320 w 6336030"/>
              <a:gd name="connsiteY137" fmla="*/ 1424940 h 3783330"/>
              <a:gd name="connsiteX138" fmla="*/ 2510574 w 6336030"/>
              <a:gd name="connsiteY138" fmla="*/ 2432525 h 3783330"/>
              <a:gd name="connsiteX139" fmla="*/ 2465607 w 6336030"/>
              <a:gd name="connsiteY139" fmla="*/ 2472124 h 3783330"/>
              <a:gd name="connsiteX140" fmla="*/ 2423047 w 6336030"/>
              <a:gd name="connsiteY140" fmla="*/ 2451909 h 3783330"/>
              <a:gd name="connsiteX141" fmla="*/ 2342644 w 6336030"/>
              <a:gd name="connsiteY141" fmla="*/ 2403748 h 3783330"/>
              <a:gd name="connsiteX142" fmla="*/ 2416748 w 6336030"/>
              <a:gd name="connsiteY142" fmla="*/ 2338699 h 3783330"/>
              <a:gd name="connsiteX143" fmla="*/ 2808630 w 6336030"/>
              <a:gd name="connsiteY143" fmla="*/ 1424940 h 3783330"/>
              <a:gd name="connsiteX144" fmla="*/ 2503103 w 6336030"/>
              <a:gd name="connsiteY144" fmla="*/ 602949 h 3783330"/>
              <a:gd name="connsiteX145" fmla="*/ 2454712 w 6336030"/>
              <a:gd name="connsiteY145" fmla="*/ 551525 h 3783330"/>
              <a:gd name="connsiteX146" fmla="*/ 2518093 w 6336030"/>
              <a:gd name="connsiteY146" fmla="*/ 521421 h 3783330"/>
              <a:gd name="connsiteX147" fmla="*/ 2358786 w 6336030"/>
              <a:gd name="connsiteY147" fmla="*/ 460302 h 3783330"/>
              <a:gd name="connsiteX148" fmla="*/ 2416748 w 6336030"/>
              <a:gd name="connsiteY148" fmla="*/ 511181 h 3783330"/>
              <a:gd name="connsiteX149" fmla="*/ 2454712 w 6336030"/>
              <a:gd name="connsiteY149" fmla="*/ 551525 h 3783330"/>
              <a:gd name="connsiteX150" fmla="*/ 2423047 w 6336030"/>
              <a:gd name="connsiteY150" fmla="*/ 566565 h 3783330"/>
              <a:gd name="connsiteX151" fmla="*/ 1854016 w 6336030"/>
              <a:gd name="connsiteY151" fmla="*/ 1509237 h 3783330"/>
              <a:gd name="connsiteX152" fmla="*/ 2333398 w 6336030"/>
              <a:gd name="connsiteY152" fmla="*/ 2398210 h 3783330"/>
              <a:gd name="connsiteX153" fmla="*/ 2342644 w 6336030"/>
              <a:gd name="connsiteY153" fmla="*/ 2403748 h 3783330"/>
              <a:gd name="connsiteX154" fmla="*/ 2321733 w 6336030"/>
              <a:gd name="connsiteY154" fmla="*/ 2422103 h 3783330"/>
              <a:gd name="connsiteX155" fmla="*/ 2238309 w 6336030"/>
              <a:gd name="connsiteY155" fmla="*/ 2482355 h 3783330"/>
              <a:gd name="connsiteX156" fmla="*/ 2170643 w 6336030"/>
              <a:gd name="connsiteY156" fmla="*/ 2432391 h 3783330"/>
              <a:gd name="connsiteX157" fmla="*/ 1729740 w 6336030"/>
              <a:gd name="connsiteY157" fmla="*/ 1509237 h 3783330"/>
              <a:gd name="connsiteX158" fmla="*/ 2263914 w 6336030"/>
              <a:gd name="connsiteY158" fmla="*/ 517213 h 3783330"/>
              <a:gd name="connsiteX159" fmla="*/ 2941320 w 6336030"/>
              <a:gd name="connsiteY159" fmla="*/ 312897 h 3783330"/>
              <a:gd name="connsiteX160" fmla="*/ 3945981 w 6336030"/>
              <a:gd name="connsiteY160" fmla="*/ 840352 h 3783330"/>
              <a:gd name="connsiteX161" fmla="*/ 3962493 w 6336030"/>
              <a:gd name="connsiteY161" fmla="*/ 870389 h 3783330"/>
              <a:gd name="connsiteX162" fmla="*/ 3895243 w 6336030"/>
              <a:gd name="connsiteY162" fmla="*/ 887006 h 3783330"/>
              <a:gd name="connsiteX163" fmla="*/ 3840065 w 6336030"/>
              <a:gd name="connsiteY163" fmla="*/ 906412 h 3783330"/>
              <a:gd name="connsiteX164" fmla="*/ 3710160 w 6336030"/>
              <a:gd name="connsiteY164" fmla="*/ 751173 h 3783330"/>
              <a:gd name="connsiteX165" fmla="*/ 2941320 w 6336030"/>
              <a:gd name="connsiteY165" fmla="*/ 437173 h 3783330"/>
              <a:gd name="connsiteX166" fmla="*/ 2617989 w 6336030"/>
              <a:gd name="connsiteY166" fmla="*/ 485371 h 3783330"/>
              <a:gd name="connsiteX167" fmla="*/ 2585405 w 6336030"/>
              <a:gd name="connsiteY167" fmla="*/ 497130 h 3783330"/>
              <a:gd name="connsiteX168" fmla="*/ 2510574 w 6336030"/>
              <a:gd name="connsiteY168" fmla="*/ 417355 h 3783330"/>
              <a:gd name="connsiteX169" fmla="*/ 2490277 w 6336030"/>
              <a:gd name="connsiteY169" fmla="*/ 399482 h 3783330"/>
              <a:gd name="connsiteX170" fmla="*/ 2581033 w 6336030"/>
              <a:gd name="connsiteY170" fmla="*/ 366682 h 3783330"/>
              <a:gd name="connsiteX171" fmla="*/ 2941320 w 6336030"/>
              <a:gd name="connsiteY171" fmla="*/ 312897 h 3783330"/>
              <a:gd name="connsiteX172" fmla="*/ 1470660 w 6336030"/>
              <a:gd name="connsiteY172" fmla="*/ 0 h 3783330"/>
              <a:gd name="connsiteX173" fmla="*/ 2406136 w 6336030"/>
              <a:gd name="connsiteY173" fmla="*/ 325387 h 3783330"/>
              <a:gd name="connsiteX174" fmla="*/ 2490277 w 6336030"/>
              <a:gd name="connsiteY174" fmla="*/ 399482 h 3783330"/>
              <a:gd name="connsiteX175" fmla="*/ 2469719 w 6336030"/>
              <a:gd name="connsiteY175" fmla="*/ 406912 h 3783330"/>
              <a:gd name="connsiteX176" fmla="*/ 2363809 w 6336030"/>
              <a:gd name="connsiteY176" fmla="*/ 457289 h 3783330"/>
              <a:gd name="connsiteX177" fmla="*/ 2358786 w 6336030"/>
              <a:gd name="connsiteY177" fmla="*/ 460302 h 3783330"/>
              <a:gd name="connsiteX178" fmla="*/ 2321733 w 6336030"/>
              <a:gd name="connsiteY178" fmla="*/ 427777 h 3783330"/>
              <a:gd name="connsiteX179" fmla="*/ 1470660 w 6336030"/>
              <a:gd name="connsiteY179" fmla="*/ 132690 h 3783330"/>
              <a:gd name="connsiteX180" fmla="*/ 132690 w 6336030"/>
              <a:gd name="connsiteY180" fmla="*/ 1424940 h 3783330"/>
              <a:gd name="connsiteX181" fmla="*/ 1470660 w 6336030"/>
              <a:gd name="connsiteY181" fmla="*/ 2717190 h 3783330"/>
              <a:gd name="connsiteX182" fmla="*/ 2218732 w 6336030"/>
              <a:gd name="connsiteY182" fmla="*/ 2496494 h 3783330"/>
              <a:gd name="connsiteX183" fmla="*/ 2238309 w 6336030"/>
              <a:gd name="connsiteY183" fmla="*/ 2482355 h 3783330"/>
              <a:gd name="connsiteX184" fmla="*/ 2263914 w 6336030"/>
              <a:gd name="connsiteY184" fmla="*/ 2501261 h 3783330"/>
              <a:gd name="connsiteX185" fmla="*/ 2359261 w 6336030"/>
              <a:gd name="connsiteY185" fmla="*/ 2558457 h 3783330"/>
              <a:gd name="connsiteX186" fmla="*/ 2292920 w 6336030"/>
              <a:gd name="connsiteY186" fmla="*/ 2606523 h 3783330"/>
              <a:gd name="connsiteX187" fmla="*/ 1470660 w 6336030"/>
              <a:gd name="connsiteY187" fmla="*/ 2849880 h 3783330"/>
              <a:gd name="connsiteX188" fmla="*/ 0 w 6336030"/>
              <a:gd name="connsiteY188" fmla="*/ 1424940 h 3783330"/>
              <a:gd name="connsiteX189" fmla="*/ 1470660 w 6336030"/>
              <a:gd name="connsiteY189" fmla="*/ 0 h 3783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</a:cxnLst>
            <a:rect l="l" t="t" r="r" b="b"/>
            <a:pathLst>
              <a:path w="6336030" h="3783330">
                <a:moveTo>
                  <a:pt x="4516253" y="2662857"/>
                </a:moveTo>
                <a:lnTo>
                  <a:pt x="4535447" y="2726846"/>
                </a:lnTo>
                <a:cubicBezTo>
                  <a:pt x="4634999" y="2970419"/>
                  <a:pt x="4868058" y="3141327"/>
                  <a:pt x="5139690" y="3141327"/>
                </a:cubicBezTo>
                <a:lnTo>
                  <a:pt x="5143130" y="3140968"/>
                </a:lnTo>
                <a:lnTo>
                  <a:pt x="5139690" y="3175635"/>
                </a:lnTo>
                <a:lnTo>
                  <a:pt x="5147166" y="3250970"/>
                </a:lnTo>
                <a:lnTo>
                  <a:pt x="5139690" y="3251359"/>
                </a:lnTo>
                <a:cubicBezTo>
                  <a:pt x="4822482" y="3251359"/>
                  <a:pt x="4550318" y="3052740"/>
                  <a:pt x="4434061" y="2769675"/>
                </a:cubicBezTo>
                <a:lnTo>
                  <a:pt x="4410994" y="2693146"/>
                </a:lnTo>
                <a:lnTo>
                  <a:pt x="4475327" y="2677251"/>
                </a:lnTo>
                <a:close/>
                <a:moveTo>
                  <a:pt x="5764984" y="2656670"/>
                </a:moveTo>
                <a:lnTo>
                  <a:pt x="5841091" y="2664485"/>
                </a:lnTo>
                <a:lnTo>
                  <a:pt x="5873899" y="2674859"/>
                </a:lnTo>
                <a:lnTo>
                  <a:pt x="5845319" y="2769675"/>
                </a:lnTo>
                <a:cubicBezTo>
                  <a:pt x="5748439" y="3005563"/>
                  <a:pt x="5543290" y="3182807"/>
                  <a:pt x="5294028" y="3235336"/>
                </a:cubicBezTo>
                <a:lnTo>
                  <a:pt x="5232501" y="3245007"/>
                </a:lnTo>
                <a:lnTo>
                  <a:pt x="5225635" y="3175635"/>
                </a:lnTo>
                <a:lnTo>
                  <a:pt x="5229963" y="3131910"/>
                </a:lnTo>
                <a:lnTo>
                  <a:pt x="5271852" y="3127540"/>
                </a:lnTo>
                <a:cubicBezTo>
                  <a:pt x="5485300" y="3082339"/>
                  <a:pt x="5660973" y="2929823"/>
                  <a:pt x="5743934" y="2726846"/>
                </a:cubicBezTo>
                <a:close/>
                <a:moveTo>
                  <a:pt x="5892924" y="2591170"/>
                </a:moveTo>
                <a:lnTo>
                  <a:pt x="5970695" y="2615696"/>
                </a:lnTo>
                <a:cubicBezTo>
                  <a:pt x="6185387" y="2707949"/>
                  <a:pt x="6336030" y="2923920"/>
                  <a:pt x="6336030" y="3175635"/>
                </a:cubicBezTo>
                <a:cubicBezTo>
                  <a:pt x="6336030" y="3511256"/>
                  <a:pt x="6068220" y="3783330"/>
                  <a:pt x="5737860" y="3783330"/>
                </a:cubicBezTo>
                <a:cubicBezTo>
                  <a:pt x="5448795" y="3783330"/>
                  <a:pt x="5207620" y="3575024"/>
                  <a:pt x="5151843" y="3298107"/>
                </a:cubicBezTo>
                <a:lnTo>
                  <a:pt x="5147166" y="3250970"/>
                </a:lnTo>
                <a:lnTo>
                  <a:pt x="5217990" y="3247287"/>
                </a:lnTo>
                <a:lnTo>
                  <a:pt x="5232501" y="3245007"/>
                </a:lnTo>
                <a:lnTo>
                  <a:pt x="5236042" y="3280786"/>
                </a:lnTo>
                <a:cubicBezTo>
                  <a:pt x="5283805" y="3518539"/>
                  <a:pt x="5490328" y="3697385"/>
                  <a:pt x="5737860" y="3697385"/>
                </a:cubicBezTo>
                <a:cubicBezTo>
                  <a:pt x="6020754" y="3697385"/>
                  <a:pt x="6250085" y="3463790"/>
                  <a:pt x="6250085" y="3175635"/>
                </a:cubicBezTo>
                <a:cubicBezTo>
                  <a:pt x="6250085" y="2959519"/>
                  <a:pt x="6121087" y="2774093"/>
                  <a:pt x="5937241" y="2694887"/>
                </a:cubicBezTo>
                <a:lnTo>
                  <a:pt x="5873899" y="2674859"/>
                </a:lnTo>
                <a:lnTo>
                  <a:pt x="5889942" y="2621634"/>
                </a:lnTo>
                <a:close/>
                <a:moveTo>
                  <a:pt x="5737860" y="2567940"/>
                </a:moveTo>
                <a:lnTo>
                  <a:pt x="5784748" y="2572742"/>
                </a:lnTo>
                <a:lnTo>
                  <a:pt x="5782145" y="2599458"/>
                </a:lnTo>
                <a:lnTo>
                  <a:pt x="5764984" y="2656670"/>
                </a:lnTo>
                <a:lnTo>
                  <a:pt x="5737860" y="2653885"/>
                </a:lnTo>
                <a:cubicBezTo>
                  <a:pt x="5490328" y="2653885"/>
                  <a:pt x="5283805" y="2832731"/>
                  <a:pt x="5236042" y="3070484"/>
                </a:cubicBezTo>
                <a:lnTo>
                  <a:pt x="5229963" y="3131910"/>
                </a:lnTo>
                <a:lnTo>
                  <a:pt x="5143130" y="3140968"/>
                </a:lnTo>
                <a:lnTo>
                  <a:pt x="5151843" y="3053163"/>
                </a:lnTo>
                <a:cubicBezTo>
                  <a:pt x="5207620" y="2776247"/>
                  <a:pt x="5448795" y="2567940"/>
                  <a:pt x="5737860" y="2567940"/>
                </a:cubicBezTo>
                <a:close/>
                <a:moveTo>
                  <a:pt x="3672662" y="2461436"/>
                </a:moveTo>
                <a:lnTo>
                  <a:pt x="3694389" y="2478584"/>
                </a:lnTo>
                <a:cubicBezTo>
                  <a:pt x="3834518" y="2569145"/>
                  <a:pt x="4003446" y="2622025"/>
                  <a:pt x="4185285" y="2622025"/>
                </a:cubicBezTo>
                <a:cubicBezTo>
                  <a:pt x="4245898" y="2622025"/>
                  <a:pt x="4305077" y="2616150"/>
                  <a:pt x="4362232" y="2604961"/>
                </a:cubicBezTo>
                <a:lnTo>
                  <a:pt x="4387206" y="2598819"/>
                </a:lnTo>
                <a:lnTo>
                  <a:pt x="4389439" y="2621634"/>
                </a:lnTo>
                <a:lnTo>
                  <a:pt x="4410994" y="2693146"/>
                </a:lnTo>
                <a:lnTo>
                  <a:pt x="4381854" y="2700346"/>
                </a:lnTo>
                <a:cubicBezTo>
                  <a:pt x="4318361" y="2712831"/>
                  <a:pt x="4252620" y="2719388"/>
                  <a:pt x="4185285" y="2719388"/>
                </a:cubicBezTo>
                <a:cubicBezTo>
                  <a:pt x="3983282" y="2719388"/>
                  <a:pt x="3795621" y="2660378"/>
                  <a:pt x="3639952" y="2559319"/>
                </a:cubicBezTo>
                <a:lnTo>
                  <a:pt x="3589123" y="2519019"/>
                </a:lnTo>
                <a:lnTo>
                  <a:pt x="3618726" y="2501261"/>
                </a:lnTo>
                <a:close/>
                <a:moveTo>
                  <a:pt x="3487363" y="2435275"/>
                </a:moveTo>
                <a:lnTo>
                  <a:pt x="3495602" y="2444871"/>
                </a:lnTo>
                <a:lnTo>
                  <a:pt x="3589123" y="2519019"/>
                </a:lnTo>
                <a:lnTo>
                  <a:pt x="3518831" y="2561185"/>
                </a:lnTo>
                <a:cubicBezTo>
                  <a:pt x="3347158" y="2653271"/>
                  <a:pt x="3150426" y="2705577"/>
                  <a:pt x="2941320" y="2705577"/>
                </a:cubicBezTo>
                <a:cubicBezTo>
                  <a:pt x="2732215" y="2705577"/>
                  <a:pt x="2535482" y="2653271"/>
                  <a:pt x="2363809" y="2561185"/>
                </a:cubicBezTo>
                <a:lnTo>
                  <a:pt x="2359261" y="2558457"/>
                </a:lnTo>
                <a:lnTo>
                  <a:pt x="2406136" y="2524493"/>
                </a:lnTo>
                <a:lnTo>
                  <a:pt x="2465607" y="2472124"/>
                </a:lnTo>
                <a:lnTo>
                  <a:pt x="2518093" y="2497053"/>
                </a:lnTo>
                <a:cubicBezTo>
                  <a:pt x="2648176" y="2551302"/>
                  <a:pt x="2791195" y="2581301"/>
                  <a:pt x="2941320" y="2581301"/>
                </a:cubicBezTo>
                <a:cubicBezTo>
                  <a:pt x="3128977" y="2581301"/>
                  <a:pt x="3305530" y="2534428"/>
                  <a:pt x="3459594" y="2451909"/>
                </a:cubicBezTo>
                <a:close/>
                <a:moveTo>
                  <a:pt x="5139690" y="1784051"/>
                </a:moveTo>
                <a:lnTo>
                  <a:pt x="5160219" y="1786193"/>
                </a:lnTo>
                <a:lnTo>
                  <a:pt x="5140829" y="1971019"/>
                </a:lnTo>
                <a:cubicBezTo>
                  <a:pt x="5075866" y="2276085"/>
                  <a:pt x="4856665" y="2527164"/>
                  <a:pt x="4564939" y="2645734"/>
                </a:cubicBezTo>
                <a:lnTo>
                  <a:pt x="4516253" y="2662857"/>
                </a:lnTo>
                <a:lnTo>
                  <a:pt x="4497235" y="2599458"/>
                </a:lnTo>
                <a:lnTo>
                  <a:pt x="4494127" y="2567546"/>
                </a:lnTo>
                <a:lnTo>
                  <a:pt x="4527041" y="2556022"/>
                </a:lnTo>
                <a:cubicBezTo>
                  <a:pt x="4789646" y="2449769"/>
                  <a:pt x="4986966" y="2224773"/>
                  <a:pt x="5045444" y="1951397"/>
                </a:cubicBezTo>
                <a:lnTo>
                  <a:pt x="5062228" y="1792132"/>
                </a:lnTo>
                <a:close/>
                <a:moveTo>
                  <a:pt x="5052466" y="1679494"/>
                </a:moveTo>
                <a:lnTo>
                  <a:pt x="5063282" y="1782128"/>
                </a:lnTo>
                <a:lnTo>
                  <a:pt x="5062228" y="1792132"/>
                </a:lnTo>
                <a:lnTo>
                  <a:pt x="5007528" y="1797839"/>
                </a:lnTo>
                <a:cubicBezTo>
                  <a:pt x="4708701" y="1861119"/>
                  <a:pt x="4483912" y="2134738"/>
                  <a:pt x="4483912" y="2462689"/>
                </a:cubicBezTo>
                <a:lnTo>
                  <a:pt x="4494127" y="2567546"/>
                </a:lnTo>
                <a:lnTo>
                  <a:pt x="4446375" y="2584265"/>
                </a:lnTo>
                <a:lnTo>
                  <a:pt x="4387206" y="2598819"/>
                </a:lnTo>
                <a:lnTo>
                  <a:pt x="4373880" y="2462689"/>
                </a:lnTo>
                <a:cubicBezTo>
                  <a:pt x="4373880" y="2081565"/>
                  <a:pt x="4636386" y="1763583"/>
                  <a:pt x="4985353" y="1690042"/>
                </a:cubicBezTo>
                <a:close/>
                <a:moveTo>
                  <a:pt x="5149357" y="1674522"/>
                </a:moveTo>
                <a:lnTo>
                  <a:pt x="5217990" y="1678091"/>
                </a:lnTo>
                <a:cubicBezTo>
                  <a:pt x="5604154" y="1718479"/>
                  <a:pt x="5905500" y="2054342"/>
                  <a:pt x="5905500" y="2462689"/>
                </a:cubicBezTo>
                <a:lnTo>
                  <a:pt x="5892924" y="2591170"/>
                </a:lnTo>
                <a:lnTo>
                  <a:pt x="5858412" y="2580286"/>
                </a:lnTo>
                <a:lnTo>
                  <a:pt x="5784748" y="2572742"/>
                </a:lnTo>
                <a:lnTo>
                  <a:pt x="5795468" y="2462689"/>
                </a:lnTo>
                <a:cubicBezTo>
                  <a:pt x="5795468" y="2134738"/>
                  <a:pt x="5570679" y="1861119"/>
                  <a:pt x="5271852" y="1797839"/>
                </a:cubicBezTo>
                <a:lnTo>
                  <a:pt x="5160219" y="1786193"/>
                </a:lnTo>
                <a:lnTo>
                  <a:pt x="5160645" y="1782128"/>
                </a:lnTo>
                <a:close/>
                <a:moveTo>
                  <a:pt x="4011139" y="958886"/>
                </a:moveTo>
                <a:lnTo>
                  <a:pt x="4057688" y="1043568"/>
                </a:lnTo>
                <a:cubicBezTo>
                  <a:pt x="4118998" y="1186696"/>
                  <a:pt x="4152900" y="1344057"/>
                  <a:pt x="4152900" y="1509237"/>
                </a:cubicBezTo>
                <a:cubicBezTo>
                  <a:pt x="4152900" y="1880892"/>
                  <a:pt x="3981268" y="2212965"/>
                  <a:pt x="3711998" y="2432391"/>
                </a:cubicBezTo>
                <a:lnTo>
                  <a:pt x="3672662" y="2461436"/>
                </a:lnTo>
                <a:lnTo>
                  <a:pt x="3571636" y="2381698"/>
                </a:lnTo>
                <a:lnTo>
                  <a:pt x="3632946" y="2336494"/>
                </a:lnTo>
                <a:cubicBezTo>
                  <a:pt x="3874597" y="2139862"/>
                  <a:pt x="4028624" y="1842285"/>
                  <a:pt x="4028624" y="1509237"/>
                </a:cubicBezTo>
                <a:cubicBezTo>
                  <a:pt x="4028624" y="1361216"/>
                  <a:pt x="3998199" y="1220201"/>
                  <a:pt x="3943178" y="1091941"/>
                </a:cubicBezTo>
                <a:lnTo>
                  <a:pt x="3888442" y="992510"/>
                </a:lnTo>
                <a:lnTo>
                  <a:pt x="3924196" y="979991"/>
                </a:lnTo>
                <a:cubicBezTo>
                  <a:pt x="3951689" y="971811"/>
                  <a:pt x="3979761" y="964889"/>
                  <a:pt x="4008338" y="959295"/>
                </a:cubicBezTo>
                <a:close/>
                <a:moveTo>
                  <a:pt x="3840065" y="906412"/>
                </a:moveTo>
                <a:lnTo>
                  <a:pt x="3842930" y="909836"/>
                </a:lnTo>
                <a:lnTo>
                  <a:pt x="3888442" y="992510"/>
                </a:lnTo>
                <a:lnTo>
                  <a:pt x="3843529" y="1008234"/>
                </a:lnTo>
                <a:cubicBezTo>
                  <a:pt x="3528403" y="1135738"/>
                  <a:pt x="3307288" y="1434232"/>
                  <a:pt x="3307288" y="1782128"/>
                </a:cubicBezTo>
                <a:cubicBezTo>
                  <a:pt x="3307288" y="2014059"/>
                  <a:pt x="3405562" y="2224033"/>
                  <a:pt x="3564448" y="2376025"/>
                </a:cubicBezTo>
                <a:lnTo>
                  <a:pt x="3571636" y="2381698"/>
                </a:lnTo>
                <a:lnTo>
                  <a:pt x="3549242" y="2398210"/>
                </a:lnTo>
                <a:lnTo>
                  <a:pt x="3487363" y="2435275"/>
                </a:lnTo>
                <a:lnTo>
                  <a:pt x="3376502" y="2306159"/>
                </a:lnTo>
                <a:cubicBezTo>
                  <a:pt x="3271334" y="2156571"/>
                  <a:pt x="3209925" y="1976241"/>
                  <a:pt x="3209925" y="1782128"/>
                </a:cubicBezTo>
                <a:cubicBezTo>
                  <a:pt x="3209925" y="1393903"/>
                  <a:pt x="3455560" y="1060807"/>
                  <a:pt x="3805631" y="918523"/>
                </a:cubicBezTo>
                <a:close/>
                <a:moveTo>
                  <a:pt x="4185285" y="844868"/>
                </a:moveTo>
                <a:cubicBezTo>
                  <a:pt x="4656627" y="844868"/>
                  <a:pt x="5049881" y="1166144"/>
                  <a:pt x="5140829" y="1593238"/>
                </a:cubicBezTo>
                <a:lnTo>
                  <a:pt x="5149357" y="1674522"/>
                </a:lnTo>
                <a:lnTo>
                  <a:pt x="5139690" y="1674019"/>
                </a:lnTo>
                <a:cubicBezTo>
                  <a:pt x="5113256" y="1674019"/>
                  <a:pt x="5087135" y="1675398"/>
                  <a:pt x="5061391" y="1678091"/>
                </a:cubicBezTo>
                <a:lnTo>
                  <a:pt x="5052466" y="1679494"/>
                </a:lnTo>
                <a:lnTo>
                  <a:pt x="5045444" y="1612860"/>
                </a:lnTo>
                <a:cubicBezTo>
                  <a:pt x="4963574" y="1230133"/>
                  <a:pt x="4609576" y="942231"/>
                  <a:pt x="4185285" y="942231"/>
                </a:cubicBezTo>
                <a:cubicBezTo>
                  <a:pt x="4154979" y="942231"/>
                  <a:pt x="4125031" y="943700"/>
                  <a:pt x="4095515" y="946567"/>
                </a:cubicBezTo>
                <a:lnTo>
                  <a:pt x="4011139" y="958886"/>
                </a:lnTo>
                <a:lnTo>
                  <a:pt x="3962493" y="870389"/>
                </a:lnTo>
                <a:lnTo>
                  <a:pt x="3988716" y="863910"/>
                </a:lnTo>
                <a:cubicBezTo>
                  <a:pt x="4052210" y="851425"/>
                  <a:pt x="4117951" y="844868"/>
                  <a:pt x="4185285" y="844868"/>
                </a:cubicBezTo>
                <a:close/>
                <a:moveTo>
                  <a:pt x="2585405" y="497130"/>
                </a:moveTo>
                <a:lnTo>
                  <a:pt x="2605493" y="518546"/>
                </a:lnTo>
                <a:cubicBezTo>
                  <a:pt x="2815291" y="764859"/>
                  <a:pt x="2941320" y="1080639"/>
                  <a:pt x="2941320" y="1424940"/>
                </a:cubicBezTo>
                <a:cubicBezTo>
                  <a:pt x="2941320" y="1818427"/>
                  <a:pt x="2776711" y="2174662"/>
                  <a:pt x="2510574" y="2432525"/>
                </a:cubicBezTo>
                <a:lnTo>
                  <a:pt x="2465607" y="2472124"/>
                </a:lnTo>
                <a:lnTo>
                  <a:pt x="2423047" y="2451909"/>
                </a:lnTo>
                <a:lnTo>
                  <a:pt x="2342644" y="2403748"/>
                </a:lnTo>
                <a:lnTo>
                  <a:pt x="2416748" y="2338699"/>
                </a:lnTo>
                <a:cubicBezTo>
                  <a:pt x="2658873" y="2104848"/>
                  <a:pt x="2808630" y="1781785"/>
                  <a:pt x="2808630" y="1424940"/>
                </a:cubicBezTo>
                <a:cubicBezTo>
                  <a:pt x="2808630" y="1112701"/>
                  <a:pt x="2693972" y="826326"/>
                  <a:pt x="2503103" y="602949"/>
                </a:cubicBezTo>
                <a:lnTo>
                  <a:pt x="2454712" y="551525"/>
                </a:lnTo>
                <a:lnTo>
                  <a:pt x="2518093" y="521421"/>
                </a:lnTo>
                <a:close/>
                <a:moveTo>
                  <a:pt x="2358786" y="460302"/>
                </a:moveTo>
                <a:lnTo>
                  <a:pt x="2416748" y="511181"/>
                </a:lnTo>
                <a:lnTo>
                  <a:pt x="2454712" y="551525"/>
                </a:lnTo>
                <a:lnTo>
                  <a:pt x="2423047" y="566565"/>
                </a:lnTo>
                <a:cubicBezTo>
                  <a:pt x="2084107" y="748108"/>
                  <a:pt x="1854016" y="1102179"/>
                  <a:pt x="1854016" y="1509237"/>
                </a:cubicBezTo>
                <a:cubicBezTo>
                  <a:pt x="1854016" y="1879290"/>
                  <a:pt x="2044174" y="2205552"/>
                  <a:pt x="2333398" y="2398210"/>
                </a:cubicBezTo>
                <a:lnTo>
                  <a:pt x="2342644" y="2403748"/>
                </a:lnTo>
                <a:lnTo>
                  <a:pt x="2321733" y="2422103"/>
                </a:lnTo>
                <a:lnTo>
                  <a:pt x="2238309" y="2482355"/>
                </a:lnTo>
                <a:lnTo>
                  <a:pt x="2170643" y="2432391"/>
                </a:lnTo>
                <a:cubicBezTo>
                  <a:pt x="1901373" y="2212965"/>
                  <a:pt x="1729740" y="1880892"/>
                  <a:pt x="1729740" y="1509237"/>
                </a:cubicBezTo>
                <a:cubicBezTo>
                  <a:pt x="1729740" y="1096287"/>
                  <a:pt x="1941632" y="732204"/>
                  <a:pt x="2263914" y="517213"/>
                </a:cubicBezTo>
                <a:close/>
                <a:moveTo>
                  <a:pt x="2941320" y="312897"/>
                </a:moveTo>
                <a:cubicBezTo>
                  <a:pt x="3359531" y="312897"/>
                  <a:pt x="3728252" y="522124"/>
                  <a:pt x="3945981" y="840352"/>
                </a:cubicBezTo>
                <a:lnTo>
                  <a:pt x="3962493" y="870389"/>
                </a:lnTo>
                <a:lnTo>
                  <a:pt x="3895243" y="887006"/>
                </a:lnTo>
                <a:lnTo>
                  <a:pt x="3840065" y="906412"/>
                </a:lnTo>
                <a:lnTo>
                  <a:pt x="3710160" y="751173"/>
                </a:lnTo>
                <a:cubicBezTo>
                  <a:pt x="3513397" y="557168"/>
                  <a:pt x="3241571" y="437173"/>
                  <a:pt x="2941320" y="437173"/>
                </a:cubicBezTo>
                <a:cubicBezTo>
                  <a:pt x="2828726" y="437173"/>
                  <a:pt x="2720130" y="454047"/>
                  <a:pt x="2617989" y="485371"/>
                </a:cubicBezTo>
                <a:lnTo>
                  <a:pt x="2585405" y="497130"/>
                </a:lnTo>
                <a:lnTo>
                  <a:pt x="2510574" y="417355"/>
                </a:lnTo>
                <a:lnTo>
                  <a:pt x="2490277" y="399482"/>
                </a:lnTo>
                <a:lnTo>
                  <a:pt x="2581033" y="366682"/>
                </a:lnTo>
                <a:cubicBezTo>
                  <a:pt x="2694848" y="331728"/>
                  <a:pt x="2815857" y="312897"/>
                  <a:pt x="2941320" y="312897"/>
                </a:cubicBezTo>
                <a:close/>
                <a:moveTo>
                  <a:pt x="1470660" y="0"/>
                </a:moveTo>
                <a:cubicBezTo>
                  <a:pt x="1826008" y="0"/>
                  <a:pt x="2151920" y="122111"/>
                  <a:pt x="2406136" y="325387"/>
                </a:cubicBezTo>
                <a:lnTo>
                  <a:pt x="2490277" y="399482"/>
                </a:lnTo>
                <a:lnTo>
                  <a:pt x="2469719" y="406912"/>
                </a:lnTo>
                <a:cubicBezTo>
                  <a:pt x="2433481" y="422046"/>
                  <a:pt x="2398144" y="438872"/>
                  <a:pt x="2363809" y="457289"/>
                </a:cubicBezTo>
                <a:lnTo>
                  <a:pt x="2358786" y="460302"/>
                </a:lnTo>
                <a:lnTo>
                  <a:pt x="2321733" y="427777"/>
                </a:lnTo>
                <a:cubicBezTo>
                  <a:pt x="2090453" y="243430"/>
                  <a:pt x="1793946" y="132690"/>
                  <a:pt x="1470660" y="132690"/>
                </a:cubicBezTo>
                <a:cubicBezTo>
                  <a:pt x="731720" y="132690"/>
                  <a:pt x="132690" y="711250"/>
                  <a:pt x="132690" y="1424940"/>
                </a:cubicBezTo>
                <a:cubicBezTo>
                  <a:pt x="132690" y="2138630"/>
                  <a:pt x="731720" y="2717190"/>
                  <a:pt x="1470660" y="2717190"/>
                </a:cubicBezTo>
                <a:cubicBezTo>
                  <a:pt x="1747763" y="2717190"/>
                  <a:pt x="2005190" y="2635830"/>
                  <a:pt x="2218732" y="2496494"/>
                </a:cubicBezTo>
                <a:lnTo>
                  <a:pt x="2238309" y="2482355"/>
                </a:lnTo>
                <a:lnTo>
                  <a:pt x="2263914" y="2501261"/>
                </a:lnTo>
                <a:lnTo>
                  <a:pt x="2359261" y="2558457"/>
                </a:lnTo>
                <a:lnTo>
                  <a:pt x="2292920" y="2606523"/>
                </a:lnTo>
                <a:cubicBezTo>
                  <a:pt x="2058201" y="2760166"/>
                  <a:pt x="1775244" y="2849880"/>
                  <a:pt x="1470660" y="2849880"/>
                </a:cubicBezTo>
                <a:cubicBezTo>
                  <a:pt x="658437" y="2849880"/>
                  <a:pt x="0" y="2211913"/>
                  <a:pt x="0" y="1424940"/>
                </a:cubicBezTo>
                <a:cubicBezTo>
                  <a:pt x="0" y="637967"/>
                  <a:pt x="658437" y="0"/>
                  <a:pt x="1470660" y="0"/>
                </a:cubicBezTo>
                <a:close/>
              </a:path>
            </a:pathLst>
          </a:cu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  <a:ln>
            <a:gradFill>
              <a:gsLst>
                <a:gs pos="0">
                  <a:srgbClr val="FFF200">
                    <a:lumMod val="26000"/>
                    <a:lumOff val="74000"/>
                  </a:srgbClr>
                </a:gs>
                <a:gs pos="45000">
                  <a:srgbClr val="FF0000"/>
                </a:gs>
                <a:gs pos="100000">
                  <a:srgbClr val="4D0808"/>
                </a:gs>
              </a:gsLst>
              <a:lin ang="5400000" scaled="0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4557680"/>
      </p:ext>
    </p:extLst>
  </p:cSld>
  <p:clrMapOvr>
    <a:masterClrMapping/>
  </p:clrMapOvr>
  <p:transition spd="med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1428" y="-1"/>
            <a:ext cx="6596072" cy="688347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453196" y="2285992"/>
            <a:ext cx="3690945" cy="3693319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A pesar de haber padecido una embolia gaseosa por la disminución brusca de la presión atmosférica pudo salvar su vida.</a:t>
            </a:r>
            <a:endParaRPr lang="es-ES" dirty="0" smtClean="0"/>
          </a:p>
          <a:p>
            <a:pPr algn="ctr"/>
            <a:r>
              <a:rPr lang="es-ES" dirty="0" smtClean="0"/>
              <a:t>La enfermedad de descompresión ocurre cuando los buzos suben a la superficie demasiado rápido después de hacer inmersiones con profundidades extremas. </a:t>
            </a:r>
          </a:p>
          <a:p>
            <a:pPr algn="ctr"/>
            <a:r>
              <a:rPr lang="es-ES" b="1" dirty="0" smtClean="0"/>
              <a:t>Esto genera gases inertes que se forman en el cuerpo ocasionando una gran y dolorosa hinchazón capaz de colapsar el sistema.</a:t>
            </a:r>
            <a:endParaRPr lang="es-ES" dirty="0"/>
          </a:p>
        </p:txBody>
      </p:sp>
      <p:pic>
        <p:nvPicPr>
          <p:cNvPr id="3" name="Picture 2" descr="C:\Documents and Settings\Jose Luis\Escritorio\22155427_1541666692563180_64742632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81428" cy="6900316"/>
          </a:xfrm>
          <a:prstGeom prst="rect">
            <a:avLst/>
          </a:prstGeom>
          <a:noFill/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4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C:\Documents and Settings\Jose Luis\Escritorio\g-57.jpg"/>
          <p:cNvPicPr>
            <a:picLocks noChangeAspect="1" noChangeArrowheads="1"/>
          </p:cNvPicPr>
          <p:nvPr/>
        </p:nvPicPr>
        <p:blipFill>
          <a:blip r:embed="rId2"/>
          <a:srcRect l="11562" r="4260"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77500" cy="688347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09792" y="1643050"/>
            <a:ext cx="6000792" cy="4093428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dirty="0" smtClean="0"/>
              <a:t>Necesito cerca de 100 sesiones de cámara hiperbática.</a:t>
            </a:r>
          </a:p>
          <a:p>
            <a:pPr algn="ctr"/>
            <a:r>
              <a:rPr lang="es-ES" sz="2000" dirty="0" smtClean="0"/>
              <a:t>Actualmente, este buzo de profesión está cesante y gran parte de su tiempo, durante los últimos dos años, lo ha pasado visitando a los médicos de la Sociedad Peruana de Medicina Hiperbática, en Pisco. Vive con su hermana, quien le ayuda con lo que puede. </a:t>
            </a:r>
          </a:p>
          <a:p>
            <a:pPr algn="ctr"/>
            <a:endParaRPr lang="es-ES" sz="2000" dirty="0" smtClean="0"/>
          </a:p>
          <a:p>
            <a:pPr algn="ctr"/>
            <a:r>
              <a:rPr lang="es-ES" sz="2000" b="1" dirty="0" smtClean="0"/>
              <a:t>Antes de dormir, se toma dos saprógenos para aliviar los dolores de su cuerpo</a:t>
            </a:r>
            <a:r>
              <a:rPr lang="es-ES" sz="2000" dirty="0" smtClean="0"/>
              <a:t>. </a:t>
            </a:r>
          </a:p>
          <a:p>
            <a:pPr algn="ctr"/>
            <a:endParaRPr lang="es-ES" sz="2000" dirty="0" smtClean="0"/>
          </a:p>
          <a:p>
            <a:pPr algn="ctr"/>
            <a:r>
              <a:rPr lang="es-ES" sz="2000" dirty="0" smtClean="0"/>
              <a:t>La intoxicación con nitrógeno y los cambios bruscos de presión derivaron en otras dolencias como hipertensión y una lesión en la cadera.</a:t>
            </a:r>
            <a:endParaRPr lang="es-ES" sz="2000" dirty="0"/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9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C:\Documents and Settings\Jose Luis\Escritorio\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402462" y="285750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52934" y="234950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91134" y="4572000"/>
            <a:ext cx="2210098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7694415" y="285750"/>
            <a:ext cx="2210098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763077" y="2492375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310188" y="235743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694415" y="2428875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763077" y="450850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402462" y="4500563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939981" y="4572000"/>
            <a:ext cx="2210097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09278" y="285750"/>
            <a:ext cx="2210097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864942" y="28575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7961809" y="4581525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7714424" y="26035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91134" y="4572000"/>
            <a:ext cx="2210098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09278" y="285750"/>
            <a:ext cx="2210097" cy="2000250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77500" cy="6883479"/>
          </a:xfrm>
          <a:prstGeom prst="rect">
            <a:avLst/>
          </a:prstGeom>
          <a:noFill/>
        </p:spPr>
      </p:pic>
      <p:pic>
        <p:nvPicPr>
          <p:cNvPr id="135170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81032" y="285728"/>
            <a:ext cx="8953526" cy="473731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81032" y="4826675"/>
            <a:ext cx="8929750" cy="2031325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>Los síntomas generales son mareos, náuseas y dolores de cabeza. En casos muy extremos puede causar la muerte. </a:t>
            </a:r>
            <a:endParaRPr lang="es-ES" dirty="0" smtClean="0"/>
          </a:p>
          <a:p>
            <a:pPr algn="ctr"/>
            <a:r>
              <a:rPr lang="es-ES" dirty="0" smtClean="0"/>
              <a:t>También puede producir dolores en las articulaciones, sobre todo en los hombros y trastornos neurológicos.</a:t>
            </a:r>
          </a:p>
          <a:p>
            <a:pPr algn="ctr"/>
            <a:r>
              <a:rPr lang="es-ES" dirty="0" smtClean="0"/>
              <a:t>Alejandro, aunque es un experimentado buceador de mariscos comestibles cometió el error de subir a la superficie demasiado rápido, lo que generó burbujas de nitrógeno que se acumularon en su sistema causándole una gran hinchazón corporal.</a:t>
            </a:r>
            <a:endParaRPr lang="es-ES" dirty="0"/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38" y="600076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9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Documents and Settings\Jose Luis\Escritorio\e-5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sp>
        <p:nvSpPr>
          <p:cNvPr id="5" name="4 Cheurón"/>
          <p:cNvSpPr/>
          <p:nvPr/>
        </p:nvSpPr>
        <p:spPr>
          <a:xfrm rot="5400000" flipH="1">
            <a:off x="4202907" y="583407"/>
            <a:ext cx="2071687" cy="10477500"/>
          </a:xfrm>
          <a:prstGeom prst="chevron">
            <a:avLst>
              <a:gd name="adj" fmla="val 76147"/>
            </a:avLst>
          </a:prstGeom>
          <a:solidFill>
            <a:srgbClr val="0000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4167188" y="-95249"/>
            <a:ext cx="2143125" cy="10477500"/>
          </a:xfrm>
          <a:prstGeom prst="chevron">
            <a:avLst>
              <a:gd name="adj" fmla="val 76147"/>
            </a:avLst>
          </a:prstGeom>
          <a:solidFill>
            <a:srgbClr val="0000FF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4095750" y="-809625"/>
            <a:ext cx="2286000" cy="10477500"/>
          </a:xfrm>
          <a:prstGeom prst="chevron">
            <a:avLst>
              <a:gd name="adj" fmla="val 76147"/>
            </a:avLst>
          </a:prstGeom>
          <a:solidFill>
            <a:srgbClr val="0000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274344" y="-4274343"/>
            <a:ext cx="1928813" cy="10477500"/>
          </a:xfrm>
          <a:prstGeom prst="chevron">
            <a:avLst>
              <a:gd name="adj" fmla="val 76147"/>
            </a:avLst>
          </a:prstGeom>
          <a:solidFill>
            <a:srgbClr val="0000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238625" y="-3667125"/>
            <a:ext cx="2000250" cy="10477500"/>
          </a:xfrm>
          <a:prstGeom prst="chevron">
            <a:avLst>
              <a:gd name="adj" fmla="val 76147"/>
            </a:avLst>
          </a:prstGeom>
          <a:solidFill>
            <a:srgbClr val="0000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202907" y="-2988468"/>
            <a:ext cx="2071687" cy="10477500"/>
          </a:xfrm>
          <a:prstGeom prst="chevron">
            <a:avLst>
              <a:gd name="adj" fmla="val 76147"/>
            </a:avLst>
          </a:prstGeom>
          <a:solidFill>
            <a:srgbClr val="0000FF">
              <a:alpha val="6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8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10800000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477500" cy="688347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24040" y="1785926"/>
            <a:ext cx="6572296" cy="3785652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dirty="0" smtClean="0"/>
              <a:t>Según explica el doctor del Hospital San Juan de Dios de Pisco, Miguel Alarcón, también especialista en cirugía hiperbática.</a:t>
            </a:r>
          </a:p>
          <a:p>
            <a:pPr algn="ctr"/>
            <a:endParaRPr lang="es-ES" sz="2000" dirty="0" smtClean="0"/>
          </a:p>
          <a:p>
            <a:pPr algn="ctr"/>
            <a:r>
              <a:rPr lang="es-ES" sz="2000" b="1" dirty="0" smtClean="0"/>
              <a:t>Alejandro</a:t>
            </a:r>
            <a:r>
              <a:rPr lang="es-ES" sz="2000" dirty="0" smtClean="0"/>
              <a:t> </a:t>
            </a:r>
            <a:r>
              <a:rPr lang="es-ES" sz="2000" b="1" dirty="0" smtClean="0"/>
              <a:t>tiene 30 kilos de sobrepeso por acumulación de bolsas de nitrógeno en su musculatura</a:t>
            </a:r>
            <a:r>
              <a:rPr lang="es-ES" sz="2000" dirty="0" smtClean="0"/>
              <a:t>. </a:t>
            </a:r>
          </a:p>
          <a:p>
            <a:pPr algn="ctr"/>
            <a:endParaRPr lang="es-ES" sz="2000" dirty="0" smtClean="0"/>
          </a:p>
          <a:p>
            <a:pPr algn="ctr"/>
            <a:r>
              <a:rPr lang="es-ES" sz="2000" dirty="0" smtClean="0"/>
              <a:t>Su cuerpo produjo tanto nitrógeno al ascender de las profundidades que, fuera de todo pronóstico, no murió: en cambio este elemento se introdujo en sus músculos y se alojó en bolsas que no se pueden extraer porque están adheridas a su carne. Su caso, según su experiencia, es único.</a:t>
            </a:r>
            <a:endParaRPr lang="es-ES" sz="2000" dirty="0"/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643578"/>
            <a:ext cx="1323352" cy="109561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7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Imagen relacio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27366" cy="6858000"/>
          </a:xfrm>
          <a:prstGeom prst="rect">
            <a:avLst/>
          </a:prstGeom>
          <a:noFill/>
        </p:spPr>
      </p:pic>
      <p:sp>
        <p:nvSpPr>
          <p:cNvPr id="5" name="4 Arco de bloque"/>
          <p:cNvSpPr/>
          <p:nvPr/>
        </p:nvSpPr>
        <p:spPr>
          <a:xfrm rot="10800000">
            <a:off x="900380" y="-285776"/>
            <a:ext cx="8840453" cy="6664880"/>
          </a:xfrm>
          <a:prstGeom prst="blockArc">
            <a:avLst>
              <a:gd name="adj1" fmla="val 11224615"/>
              <a:gd name="adj2" fmla="val 21136415"/>
              <a:gd name="adj3" fmla="val 12319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rco de bloque"/>
          <p:cNvSpPr/>
          <p:nvPr/>
        </p:nvSpPr>
        <p:spPr>
          <a:xfrm rot="10800000" flipV="1">
            <a:off x="9986402" y="7286653"/>
            <a:ext cx="163712" cy="214314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rco de bloque"/>
          <p:cNvSpPr/>
          <p:nvPr/>
        </p:nvSpPr>
        <p:spPr>
          <a:xfrm rot="5191175" flipH="1" flipV="1">
            <a:off x="14176052" y="-1137391"/>
            <a:ext cx="120743" cy="2274782"/>
          </a:xfrm>
          <a:prstGeom prst="blockArc">
            <a:avLst>
              <a:gd name="adj1" fmla="val 11224615"/>
              <a:gd name="adj2" fmla="val 21052531"/>
              <a:gd name="adj3" fmla="val 1422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Arco de bloque"/>
          <p:cNvSpPr/>
          <p:nvPr/>
        </p:nvSpPr>
        <p:spPr>
          <a:xfrm rot="5567155">
            <a:off x="12295246" y="1944913"/>
            <a:ext cx="45719" cy="77534"/>
          </a:xfrm>
          <a:prstGeom prst="blockArc">
            <a:avLst>
              <a:gd name="adj1" fmla="val 17753830"/>
              <a:gd name="adj2" fmla="val 19875677"/>
              <a:gd name="adj3" fmla="val 12570"/>
            </a:avLst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Lágrima"/>
          <p:cNvSpPr/>
          <p:nvPr/>
        </p:nvSpPr>
        <p:spPr>
          <a:xfrm rot="11076156">
            <a:off x="1464305" y="180976"/>
            <a:ext cx="7565263" cy="6078538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205782">
            <a:off x="2311202" y="-532671"/>
            <a:ext cx="5964238" cy="7385182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627111">
            <a:off x="1646205" y="149226"/>
            <a:ext cx="7145073" cy="6089650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5622486">
            <a:off x="2256633" y="-456239"/>
            <a:ext cx="6138864" cy="7381543"/>
          </a:xfrm>
          <a:prstGeom prst="teardrop">
            <a:avLst>
              <a:gd name="adj" fmla="val 121420"/>
            </a:avLst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oie_19205210EZ9Ejko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477500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4775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9122" y="3389132"/>
            <a:ext cx="6858000" cy="7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08624" y="3389132"/>
            <a:ext cx="6858000" cy="79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4775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6783316"/>
            <a:ext cx="104775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29753" y="5803932"/>
            <a:ext cx="69042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69159" y="4572019"/>
            <a:ext cx="3084840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38160" y="501226"/>
            <a:ext cx="3209768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24568" y="500042"/>
            <a:ext cx="4008352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26 de octubre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10:34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3010" y="5611366"/>
            <a:ext cx="230179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4775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4775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0125" y="0"/>
            <a:ext cx="55880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4775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09687" y="4724402"/>
            <a:ext cx="305593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61125" y="4191000"/>
            <a:ext cx="2706688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27563" y="4876800"/>
            <a:ext cx="13970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11188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11188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11188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11188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LIÓ  DEL  MAR.-pps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SALIÓ  DEL  MAR.-ppsx</Template>
  <TotalTime>3</TotalTime>
  <Words>641</Words>
  <Application>Microsoft Office PowerPoint</Application>
  <PresentationFormat>Personalizado</PresentationFormat>
  <Paragraphs>43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SALIÓ  DEL  MAR.-ppsx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2017-10-26T08:34:34Z</dcterms:created>
  <dcterms:modified xsi:type="dcterms:W3CDTF">2017-10-26T08:38:21Z</dcterms:modified>
</cp:coreProperties>
</file>