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410" r:id="rId3"/>
    <p:sldId id="462" r:id="rId4"/>
    <p:sldId id="460" r:id="rId5"/>
    <p:sldId id="463" r:id="rId6"/>
    <p:sldId id="461" r:id="rId7"/>
    <p:sldId id="481" r:id="rId8"/>
    <p:sldId id="486" r:id="rId9"/>
    <p:sldId id="479" r:id="rId10"/>
    <p:sldId id="476" r:id="rId11"/>
    <p:sldId id="490" r:id="rId12"/>
    <p:sldId id="459" r:id="rId13"/>
    <p:sldId id="477" r:id="rId14"/>
    <p:sldId id="502" r:id="rId15"/>
    <p:sldId id="468" r:id="rId16"/>
    <p:sldId id="464" r:id="rId17"/>
    <p:sldId id="469" r:id="rId18"/>
    <p:sldId id="466" r:id="rId19"/>
    <p:sldId id="504" r:id="rId20"/>
    <p:sldId id="474" r:id="rId21"/>
    <p:sldId id="473" r:id="rId22"/>
    <p:sldId id="465" r:id="rId23"/>
    <p:sldId id="470" r:id="rId24"/>
    <p:sldId id="471" r:id="rId25"/>
    <p:sldId id="472" r:id="rId26"/>
    <p:sldId id="480" r:id="rId27"/>
    <p:sldId id="475" r:id="rId28"/>
    <p:sldId id="467" r:id="rId29"/>
    <p:sldId id="483" r:id="rId30"/>
    <p:sldId id="478" r:id="rId31"/>
    <p:sldId id="485" r:id="rId32"/>
    <p:sldId id="482" r:id="rId33"/>
    <p:sldId id="484" r:id="rId34"/>
    <p:sldId id="458" r:id="rId35"/>
    <p:sldId id="418" r:id="rId36"/>
    <p:sldId id="498" r:id="rId37"/>
    <p:sldId id="500" r:id="rId38"/>
    <p:sldId id="499" r:id="rId39"/>
    <p:sldId id="497" r:id="rId40"/>
    <p:sldId id="489" r:id="rId41"/>
    <p:sldId id="487" r:id="rId42"/>
    <p:sldId id="503" r:id="rId43"/>
    <p:sldId id="488" r:id="rId44"/>
    <p:sldId id="492" r:id="rId45"/>
    <p:sldId id="491" r:id="rId46"/>
    <p:sldId id="494" r:id="rId47"/>
    <p:sldId id="493" r:id="rId48"/>
    <p:sldId id="495" r:id="rId49"/>
    <p:sldId id="496" r:id="rId50"/>
    <p:sldId id="411" r:id="rId51"/>
    <p:sldId id="501" r:id="rId52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zyq6R8WIlxdQl61SEK+nw==" hashData="Ro+GDy0l0BC4VstGyAntBsyiQ9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FFFF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60" d="100"/>
          <a:sy n="60" d="100"/>
        </p:scale>
        <p:origin x="-954" y="-45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6508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856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4.jpeg"/><Relationship Id="rId4" Type="http://schemas.openxmlformats.org/officeDocument/2006/relationships/image" Target="../media/image3.gi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Resultado de imagen de el coronavirus tiene cu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195"/>
            <a:ext cx="10829771" cy="655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3181" y="4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43089" y="972328"/>
            <a:ext cx="6633508" cy="371221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RESISTIRE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ANTE EL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CORONA-VIRUS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00">
        <p14:vortex dir="r"/>
        <p:sndAc>
          <p:stSnd loop="1">
            <p:snd r:embed="rId2" name="DuodinamicoResistire.wav"/>
          </p:stSnd>
        </p:sndAc>
      </p:transition>
    </mc:Choice>
    <mc:Fallback xmlns="">
      <p:transition spd="slow" advTm="13000">
        <p:fade/>
        <p:sndAc>
          <p:stSnd loop="1">
            <p:snd r:embed="rId10" name="DuodinamicoResist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yo me quedo en ca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" y="0"/>
            <a:ext cx="10826568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54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yo me quedo en ca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99233" cy="700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90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yo me quedo en ca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09" y="0"/>
            <a:ext cx="11330923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20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yo me quedo en ca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yo me quedo en cas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8" name="Picture 6" descr="Resultado de imagen de yo me quedo en ca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3176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08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84251" y="1157809"/>
            <a:ext cx="9001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/>
              <a:t>Recomendaciones para evitar el contagio:</a:t>
            </a:r>
          </a:p>
          <a:p>
            <a:endParaRPr lang="es-ES" sz="2000" b="1" dirty="0"/>
          </a:p>
          <a:p>
            <a:r>
              <a:rPr lang="es-ES" sz="2000" b="1" dirty="0"/>
              <a:t>Evitar el contacto cercano con personas enfermas.</a:t>
            </a:r>
          </a:p>
          <a:p>
            <a:r>
              <a:rPr lang="es-ES" sz="2000" b="1" dirty="0"/>
              <a:t>Evitar tocarse los ojos, la nariz y la boca.</a:t>
            </a:r>
          </a:p>
          <a:p>
            <a:r>
              <a:rPr lang="es-ES" sz="2000" b="1" dirty="0"/>
              <a:t>Quedarse en casa si está enfermo.</a:t>
            </a:r>
          </a:p>
          <a:p>
            <a:r>
              <a:rPr lang="es-ES" sz="2000" b="1" dirty="0"/>
              <a:t>Cubrirse la nariz y la boca con un pañuelo desechable al toser o estornudar y luego descartarlo.</a:t>
            </a:r>
          </a:p>
          <a:p>
            <a:r>
              <a:rPr lang="es-ES" sz="2000" b="1" dirty="0"/>
              <a:t>Limpiar y desinfectar los objetos y las superficies que se tocan frecuentemente, usando un producto común de limpieza de uso doméstico en rociador o toallita.</a:t>
            </a:r>
          </a:p>
          <a:p>
            <a:r>
              <a:rPr lang="es-ES" sz="2000" b="1" dirty="0"/>
              <a:t>Lávese las manos frecuentemente con agua y jabón por al menos 20 segundos, especialmente después de ir al baño, antes de comer, y después de sonarse la nariz, toser o estornudar.</a:t>
            </a:r>
          </a:p>
          <a:p>
            <a:r>
              <a:rPr lang="es-ES" sz="2000" b="1" dirty="0"/>
              <a:t>Si no cuenta con agua ni jabón, use un desinfectante de </a:t>
            </a:r>
            <a:r>
              <a:rPr lang="es-ES" sz="2000" b="1" dirty="0" smtClean="0"/>
              <a:t>manos que </a:t>
            </a:r>
            <a:r>
              <a:rPr lang="es-ES" sz="2000" b="1" dirty="0"/>
              <a:t>contenga al menos un 60 por ciento de alcohol. Lávese las manos siempre con agua y jabón si están visiblemente sucias.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2200" y="514081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985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6000">
        <p14:vortex dir="r"/>
      </p:transition>
    </mc:Choice>
    <mc:Fallback xmlns="">
      <p:transition spd="slow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www.ecotvpanama.com/site/assets/files/others/2020/03/02/MEDIMA/49979/vacauna-_cura-_coronavirus.1024x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3180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15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influe-750x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92"/>
            <a:ext cx="10801350" cy="691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27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sultado de imagen de EL ESPOLON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6" y="-1"/>
            <a:ext cx="10874375" cy="652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8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Resultado de imagen de el coronavirus tiene c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7"/>
            <a:ext cx="1152128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80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yo me quedo en ca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84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esultado de imagen de el coronavirus tiene c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318" y="0"/>
            <a:ext cx="11699009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06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6802" y="-19389"/>
            <a:ext cx="10801351" cy="651668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40535" y="1329518"/>
            <a:ext cx="7286676" cy="381887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LOGROÑO</a:t>
            </a:r>
          </a:p>
          <a:p>
            <a:pPr algn="ctr"/>
            <a:r>
              <a:rPr lang="es-ES" sz="1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ciudad esta VACIA</a:t>
            </a:r>
          </a:p>
        </p:txBody>
      </p:sp>
    </p:spTree>
    <p:extLst>
      <p:ext uri="{BB962C8B-B14F-4D97-AF65-F5344CB8AC3E}">
        <p14:creationId xmlns:p14="http://schemas.microsoft.com/office/powerpoint/2010/main" val="314161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logroño calle laurel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96" y="0"/>
            <a:ext cx="10813745" cy="650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18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logroño calle laurel VACI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8" name="Picture 4" descr="https://nuevecuatrouno.com/wp-content/uploads/2020/03/Centro-Logrono-Vacio-Coronavirus-0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656259" y="4606721"/>
            <a:ext cx="5400675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/>
              <a:t>CRISIS DEL </a:t>
            </a:r>
            <a:r>
              <a:rPr lang="es-ES" sz="2800" b="1" dirty="0" smtClean="0"/>
              <a:t>CORONAVIRUS</a:t>
            </a:r>
          </a:p>
          <a:p>
            <a:r>
              <a:rPr lang="es-ES" sz="2800" b="1" dirty="0" smtClean="0"/>
              <a:t>Los </a:t>
            </a:r>
            <a:r>
              <a:rPr lang="es-ES" sz="2800" b="1" dirty="0"/>
              <a:t>logroñeses cumplen con la cuarentena y vacían la ciudad</a:t>
            </a:r>
          </a:p>
        </p:txBody>
      </p:sp>
    </p:spTree>
    <p:extLst>
      <p:ext uri="{BB962C8B-B14F-4D97-AF65-F5344CB8AC3E}">
        <p14:creationId xmlns:p14="http://schemas.microsoft.com/office/powerpoint/2010/main" val="322116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logroño calle laurel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78" y="-7609"/>
            <a:ext cx="10822327" cy="667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05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nuevecuatrouno.com/wp-content/uploads/2020/03/Centro-Logrono-Vacio-Coronavirus-0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796" y="-7716"/>
            <a:ext cx="11047146" cy="652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sultado de imagen de calle laurel logroño foto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75" y="460809"/>
            <a:ext cx="1525211" cy="107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26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Jose Luis\Desktop\descarga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411" y="109803"/>
            <a:ext cx="1080120" cy="76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92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sultado de imagen de calle laurel lVA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91" y="0"/>
            <a:ext cx="1081434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10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sultado de imagen de calle laurel lVA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608"/>
            <a:ext cx="11250036" cy="694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96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descar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028"/>
            <a:ext cx="11237925" cy="674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65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n de logroño calle laurel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42" y="1777"/>
            <a:ext cx="10814991" cy="661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40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sultado de imagen de logroño calle laurel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64" y="-3356"/>
            <a:ext cx="10831714" cy="652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84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sultado de imagen de logroño calle laurel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42056"/>
            <a:ext cx="11017299" cy="685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97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descarga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691" y="7820"/>
            <a:ext cx="10874041" cy="814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32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LOGROÑO VACI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LOGROÑO VACI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7414" name="Picture 6" descr="Resultado de imagen de EL ESPOLON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1" y="-110220"/>
            <a:ext cx="10932949" cy="662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881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logroño calle laurel VACI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logroño calle laurel VACI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22" name="Picture 6" descr="Resultado de imagen de logroño calle laurel VA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57" y="-144464"/>
            <a:ext cx="10805107" cy="693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45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media.quincemil.com/imagenes/2020/03/13192331/iStock-1202181414-640x3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428" y="-13157"/>
            <a:ext cx="11960681" cy="672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08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Resultado de imagen de el coronavirus tiene cu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195"/>
            <a:ext cx="10829771" cy="655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74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0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135843" y="306016"/>
            <a:ext cx="8064896" cy="13849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/>
              <a:t>Infectado de coronavirus se cura con paracetamol y ya hasta lo dieron de alta</a:t>
            </a:r>
          </a:p>
          <a:p>
            <a:pPr algn="ctr"/>
            <a:r>
              <a:rPr lang="es-ES" sz="2800" b="1" dirty="0"/>
              <a:t>Viernes, 13 Marzo 2020 20:14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53438" y="1890192"/>
            <a:ext cx="7485746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/>
              <a:t>Le realizaron la última prueba y arrojó un resultado negativo, de acuerdo a Efrén Encinas Torres, secretario de salud en aquel estado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35842" y="2741005"/>
            <a:ext cx="7548135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/>
              <a:t>El paciente de Culiacán, Sinaloa diagnosticado con coronavirus ya fue dado de alta, según medios locales, puesto que ya no presenta síntomas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2736379" y="4410472"/>
            <a:ext cx="7362341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/>
              <a:t>Aunque para algunos medios locales causó “sorpresa” que Encinas Torres informó que el paciente se curó  con ibuprofeno y paracetamol, esto no es anormal ni es raro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99641"/>
            <a:ext cx="1701869" cy="129873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872283" y="3613595"/>
            <a:ext cx="7581142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Además</a:t>
            </a:r>
            <a:r>
              <a:rPr lang="es-ES" dirty="0"/>
              <a:t>, la última prueba que se le realizó, arrojó un resultado negativo, como confirmó Efrén Encinas Torres, secretario de salud en aquel estado.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672483" y="5459649"/>
            <a:ext cx="6912768" cy="923330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Como </a:t>
            </a:r>
            <a:r>
              <a:rPr lang="es-ES" dirty="0"/>
              <a:t>actualmente no existe una cura ni vacuna para tratar el covid-19, los médicos en todo el mundo sólo pueden tratar a los pacientes con paracetamol.</a:t>
            </a:r>
          </a:p>
        </p:txBody>
      </p:sp>
    </p:spTree>
    <p:extLst>
      <p:ext uri="{BB962C8B-B14F-4D97-AF65-F5344CB8AC3E}">
        <p14:creationId xmlns:p14="http://schemas.microsoft.com/office/powerpoint/2010/main" val="340909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2000">
        <p14:vortex dir="r"/>
      </p:transition>
    </mc:Choice>
    <mc:Fallback xmlns="">
      <p:transition spd="slow" advTm="5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stados Unidos: laboratorio dice que ya tiene la cura para el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884"/>
            <a:ext cx="10890713" cy="6530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88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nfectado de coronavirus se cura con paracetamol y ya hasta lo dieron de al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498"/>
            <a:ext cx="10801350" cy="669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24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6802" y="-19389"/>
            <a:ext cx="10801351" cy="651668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40535" y="1329518"/>
            <a:ext cx="7286676" cy="381887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MADRID</a:t>
            </a:r>
          </a:p>
          <a:p>
            <a:pPr algn="ctr"/>
            <a:r>
              <a:rPr lang="es-ES" sz="1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ciudad esta VACIA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Resultado de imagen de MADRID casa coronavir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" y="594048"/>
            <a:ext cx="10796406" cy="532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MADRID casa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01"/>
            <a:ext cx="10801351" cy="6761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60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Las plazas de Madrid, vacías. Aislarse en casa, la mejor medida contra el coronavirus. (EF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22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96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MADRID casa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753"/>
            <a:ext cx="10967744" cy="654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92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MADRID casa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7"/>
            <a:ext cx="1080135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62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sultado de imagen de el coronavirus tiene c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068"/>
            <a:ext cx="10921234" cy="654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67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ltado de imagen de el coronavirus tiene c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736" y="-794"/>
            <a:ext cx="1083508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00275" y="4698504"/>
            <a:ext cx="5400675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/>
              <a:t>¿Por qué el coronavirus afecta menos a los niños y cómo esto podría develar su cura?</a:t>
            </a:r>
          </a:p>
        </p:txBody>
      </p:sp>
    </p:spTree>
    <p:extLst>
      <p:ext uri="{BB962C8B-B14F-4D97-AF65-F5344CB8AC3E}">
        <p14:creationId xmlns:p14="http://schemas.microsoft.com/office/powerpoint/2010/main" val="111327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C:\Users\Jose Luis\Desktop\5e5cea5a230000300edddd5d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C:\Users\Jose Luis\Desktop\5e5cea5a230000300edddd5d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6" descr="Resultado de imagen de flu influenz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2" name="Picture 8" descr="Resultado de imagen de flu influen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973" y="-414064"/>
            <a:ext cx="11430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43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08187" y="450032"/>
            <a:ext cx="5400675" cy="1477328"/>
          </a:xfrm>
          <a:prstGeom prst="rect">
            <a:avLst/>
          </a:prstGeom>
          <a:solidFill>
            <a:srgbClr val="92D050"/>
          </a:solidFill>
        </p:spPr>
        <p:txBody>
          <a:bodyPr>
            <a:spAutoFit/>
          </a:bodyPr>
          <a:lstStyle/>
          <a:p>
            <a:r>
              <a:rPr lang="es-ES" dirty="0"/>
              <a:t>Mientras la cepa ha demostrado ser especialmente mortal en los ancianos, hasta el momento no ha muerto ningún niño como consecuencia del Covid19. ¿A qué se debe esto y cómo podría ayudar a frenar el avance del virus?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304331" y="2034208"/>
            <a:ext cx="5400675" cy="1477328"/>
          </a:xfrm>
          <a:prstGeom prst="rect">
            <a:avLst/>
          </a:prstGeom>
          <a:solidFill>
            <a:srgbClr val="FFFF99"/>
          </a:solidFill>
        </p:spPr>
        <p:txBody>
          <a:bodyPr>
            <a:spAutoFit/>
          </a:bodyPr>
          <a:lstStyle/>
          <a:p>
            <a:r>
              <a:rPr lang="es-ES" dirty="0"/>
              <a:t>Uno de los consuelos de la propagación del coronavirus, es que los niños pequeños prácticamente son inmunes a su contagio, un misterio que según los virólogos, podría conducir a pistas elementales sobre cómo funciona el virus.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456459" y="3762400"/>
            <a:ext cx="5400675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r>
              <a:rPr lang="es-ES" dirty="0"/>
              <a:t>“Con infecciones respiratorias como esta, generalmente vemos una curva en forma de U sobre quién se ve más afectado. Los niños pequeños siempre están en un extremo de la U porque sus sistemas inmunológicos aún no están desarrollados y las personas mayores en el otro extremo, porque sus sistemas inmunológicos se debilitan “,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252" y="5236059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71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000">
        <p14:vortex dir="r"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niños enfermos por el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69" y="-30634"/>
            <a:ext cx="10839627" cy="6547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89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Resultado de imagen de el coronavirus tiene cu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71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3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niños enfermos por el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7997" y="-19804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84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niños enfermos por el coronavir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niños enfermos por el coronaviru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4822" name="Picture 6" descr="Resultado de imagen de niños enfermos por el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168"/>
            <a:ext cx="11233324" cy="652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72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n de me quedo en casa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71"/>
            <a:ext cx="10801350" cy="651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8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me quedo en casa corona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17" y="0"/>
            <a:ext cx="10951307" cy="66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94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Jose Luis\Desktop\influe-750x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2" y="-126033"/>
            <a:ext cx="10801350" cy="669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90777" y="3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15 de marzo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21:06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SISTIRE ANTE EL CORONAVIR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RESISTIRE ANTE EL CORONAVIRUS</Template>
  <TotalTime>7</TotalTime>
  <Words>528</Words>
  <Application>Microsoft Office PowerPoint</Application>
  <PresentationFormat>Personalizado</PresentationFormat>
  <Paragraphs>39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RESISTIRE ANTE EL CORONAVIRUS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2020-03-15T20:06:46Z</dcterms:created>
  <dcterms:modified xsi:type="dcterms:W3CDTF">2020-03-15T20:13:49Z</dcterms:modified>
</cp:coreProperties>
</file>