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68" r:id="rId3"/>
    <p:sldId id="321" r:id="rId4"/>
    <p:sldId id="441" r:id="rId5"/>
    <p:sldId id="446" r:id="rId6"/>
    <p:sldId id="275" r:id="rId7"/>
    <p:sldId id="281" r:id="rId8"/>
    <p:sldId id="326" r:id="rId9"/>
    <p:sldId id="334" r:id="rId10"/>
    <p:sldId id="310" r:id="rId11"/>
    <p:sldId id="424" r:id="rId12"/>
    <p:sldId id="320" r:id="rId13"/>
    <p:sldId id="347" r:id="rId14"/>
    <p:sldId id="425" r:id="rId15"/>
    <p:sldId id="423" r:id="rId16"/>
    <p:sldId id="427" r:id="rId17"/>
    <p:sldId id="336" r:id="rId18"/>
    <p:sldId id="437" r:id="rId19"/>
    <p:sldId id="290" r:id="rId20"/>
    <p:sldId id="438" r:id="rId21"/>
    <p:sldId id="439" r:id="rId22"/>
    <p:sldId id="440" r:id="rId23"/>
    <p:sldId id="348" r:id="rId24"/>
    <p:sldId id="418" r:id="rId25"/>
    <p:sldId id="435" r:id="rId26"/>
    <p:sldId id="344" r:id="rId27"/>
    <p:sldId id="291" r:id="rId28"/>
    <p:sldId id="460" r:id="rId29"/>
    <p:sldId id="343" r:id="rId30"/>
    <p:sldId id="470" r:id="rId31"/>
    <p:sldId id="474" r:id="rId32"/>
    <p:sldId id="478" r:id="rId33"/>
    <p:sldId id="349" r:id="rId34"/>
    <p:sldId id="482" r:id="rId35"/>
    <p:sldId id="483" r:id="rId36"/>
    <p:sldId id="333" r:id="rId37"/>
    <p:sldId id="340" r:id="rId38"/>
    <p:sldId id="461" r:id="rId39"/>
    <p:sldId id="337" r:id="rId40"/>
    <p:sldId id="471" r:id="rId41"/>
    <p:sldId id="475" r:id="rId42"/>
    <p:sldId id="479" r:id="rId43"/>
    <p:sldId id="350" r:id="rId44"/>
    <p:sldId id="443" r:id="rId45"/>
    <p:sldId id="448" r:id="rId46"/>
    <p:sldId id="453" r:id="rId47"/>
    <p:sldId id="329" r:id="rId48"/>
    <p:sldId id="462" r:id="rId49"/>
    <p:sldId id="331" r:id="rId50"/>
    <p:sldId id="484" r:id="rId51"/>
    <p:sldId id="476" r:id="rId52"/>
    <p:sldId id="480" r:id="rId53"/>
    <p:sldId id="351" r:id="rId54"/>
    <p:sldId id="444" r:id="rId55"/>
    <p:sldId id="485" r:id="rId56"/>
    <p:sldId id="309" r:id="rId57"/>
    <p:sldId id="282" r:id="rId58"/>
    <p:sldId id="463" r:id="rId59"/>
    <p:sldId id="312" r:id="rId60"/>
    <p:sldId id="473" r:id="rId61"/>
    <p:sldId id="477" r:id="rId62"/>
    <p:sldId id="481" r:id="rId63"/>
    <p:sldId id="346" r:id="rId64"/>
    <p:sldId id="445" r:id="rId65"/>
    <p:sldId id="486" r:id="rId66"/>
    <p:sldId id="355" r:id="rId67"/>
    <p:sldId id="415" r:id="rId68"/>
    <p:sldId id="464" r:id="rId69"/>
    <p:sldId id="488" r:id="rId7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kZACR76qD7/pEjf+smC4Q==" hashData="71Qz3MrSqv+n4/va3AeHSspO/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00FFCC"/>
    <a:srgbClr val="FF0066"/>
    <a:srgbClr val="D60093"/>
    <a:srgbClr val="FF0000"/>
    <a:srgbClr val="663300"/>
    <a:srgbClr val="FB79A1"/>
    <a:srgbClr val="CC0066"/>
    <a:srgbClr val="CB2C0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684" y="-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1" d="100"/>
        <a:sy n="7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7243B9-80C4-49E1-8C83-243ED0B42BA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D57B5-4043-4C32-8CC7-CD9482A8803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4859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F12AF8-52EC-4DAD-BFC9-78071F763AD3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7417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D57B5-4043-4C32-8CC7-CD9482A88036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7724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0739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043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596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641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8303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264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7122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1059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3864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7623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970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3405E-23CB-4565-8BBB-5B6985DB37CA}" type="datetimeFigureOut">
              <a:rPr lang="es-ES" smtClean="0"/>
              <a:pPr/>
              <a:t>22/10/2015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D7B53-B754-4C31-819C-C20D8F29720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0452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68.jpeg"/><Relationship Id="rId4" Type="http://schemas.microsoft.com/office/2007/relationships/hdphoto" Target="../media/hdphoto3.wdp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3911" y="569299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29799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lum contrast="1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39093"/>
            <a:ext cx="5133975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4670425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48117" y="368300"/>
            <a:ext cx="4670425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514837" y="6324832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4">
                  <a:lumMod val="5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0" name="Picture 16"/>
          <p:cNvPicPr>
            <a:picLocks noChangeAspect="1" noChangeArrowheads="1"/>
          </p:cNvPicPr>
          <p:nvPr/>
        </p:nvPicPr>
        <p:blipFill>
          <a:blip r:embed="rId8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3911" y="6324832"/>
            <a:ext cx="1115616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6942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SELECTION TE.wav"/>
          </p:stSnd>
        </p:sndAc>
      </p:transition>
    </mc:Choice>
    <mc:Fallback xmlns="">
      <p:transition spd="slow">
        <p:sndAc>
          <p:stSnd loop="1">
            <p:snd r:embed="rId9" name="SELECTION 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ROPIEDADES Y BENEFICIOS DEL CAFE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307468" y="1052736"/>
            <a:ext cx="6544840" cy="2985433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rgbClr val="003300"/>
            </a:extrusionClr>
          </a:sp3d>
        </p:spPr>
        <p:txBody>
          <a:bodyPr wrap="square">
            <a:spAutoFit/>
            <a:sp3d extrusionH="63500">
              <a:extrusionClr>
                <a:schemeClr val="bg1"/>
              </a:extrusionClr>
            </a:sp3d>
          </a:bodyPr>
          <a:lstStyle/>
          <a:p>
            <a:pPr algn="ctr"/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Palatino Linotype" panose="02040502050505030304" pitchFamily="18" charset="0"/>
            </a:endParaRPr>
          </a:p>
          <a:p>
            <a:pPr algn="ctr"/>
            <a:r>
              <a:rPr lang="es-ES" sz="28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Sorbos de bienestar</a:t>
            </a:r>
          </a:p>
          <a:p>
            <a:pPr algn="ctr"/>
            <a:r>
              <a:rPr lang="es-ES" sz="28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El té </a:t>
            </a:r>
            <a:r>
              <a:rPr lang="es-ES" sz="28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</a:t>
            </a:r>
            <a:r>
              <a:rPr lang="es-ES" sz="28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s </a:t>
            </a:r>
            <a:r>
              <a:rPr lang="es-ES" sz="28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una de las infusiones más consumidas en el mundo, pero no solo conquista por su sabor y aroma. El té también tiene múltiples beneficios para la salud. Conoce aquí cuáles son</a:t>
            </a:r>
            <a:r>
              <a:rPr lang="es-ES" sz="28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.</a:t>
            </a:r>
            <a:endParaRPr lang="es-ES" sz="28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7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2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"/>
          <p:cNvSpPr/>
          <p:nvPr/>
        </p:nvSpPr>
        <p:spPr>
          <a:xfrm rot="17673706">
            <a:off x="21294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Forma libre 1"/>
          <p:cNvSpPr/>
          <p:nvPr/>
        </p:nvSpPr>
        <p:spPr>
          <a:xfrm rot="17673706">
            <a:off x="284950" y="1349759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Forma libre 1"/>
          <p:cNvSpPr/>
          <p:nvPr/>
        </p:nvSpPr>
        <p:spPr>
          <a:xfrm rot="17673706">
            <a:off x="140934" y="2501887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Forma libre 1"/>
          <p:cNvSpPr/>
          <p:nvPr/>
        </p:nvSpPr>
        <p:spPr>
          <a:xfrm rot="3926294" flipH="1">
            <a:off x="633362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1"/>
          <p:cNvSpPr/>
          <p:nvPr/>
        </p:nvSpPr>
        <p:spPr>
          <a:xfrm rot="17673706">
            <a:off x="212941" y="3870040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1"/>
          <p:cNvSpPr/>
          <p:nvPr/>
        </p:nvSpPr>
        <p:spPr>
          <a:xfrm rot="3926294" flipH="1">
            <a:off x="6405630" y="1421768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1"/>
          <p:cNvSpPr/>
          <p:nvPr/>
        </p:nvSpPr>
        <p:spPr>
          <a:xfrm rot="3926294" flipH="1">
            <a:off x="6405629" y="2645903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1"/>
          <p:cNvSpPr/>
          <p:nvPr/>
        </p:nvSpPr>
        <p:spPr>
          <a:xfrm rot="3926294" flipH="1">
            <a:off x="6333622" y="401405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577974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4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2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>
            <a:off x="611560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31000">
                <a:srgbClr val="3333CC"/>
              </a:gs>
              <a:gs pos="59000">
                <a:srgbClr val="5E9EFF"/>
              </a:gs>
              <a:gs pos="73000">
                <a:srgbClr val="85C2FF"/>
              </a:gs>
              <a:gs pos="92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8"/>
          <p:cNvSpPr/>
          <p:nvPr/>
        </p:nvSpPr>
        <p:spPr>
          <a:xfrm>
            <a:off x="611559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31000">
                <a:srgbClr val="3333CC"/>
              </a:gs>
              <a:gs pos="59000">
                <a:srgbClr val="5E9EFF"/>
              </a:gs>
              <a:gs pos="73000">
                <a:srgbClr val="85C2FF"/>
              </a:gs>
              <a:gs pos="92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>
            <a:off x="584145" y="3861048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31000">
                <a:srgbClr val="3333CC"/>
              </a:gs>
              <a:gs pos="59000">
                <a:srgbClr val="5E9EFF"/>
              </a:gs>
              <a:gs pos="73000">
                <a:srgbClr val="85C2FF"/>
              </a:gs>
              <a:gs pos="92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flipH="1">
            <a:off x="4499992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 flip="none" rotWithShape="1">
            <a:gsLst>
              <a:gs pos="31000">
                <a:srgbClr val="3333CC"/>
              </a:gs>
              <a:gs pos="59000">
                <a:srgbClr val="5E9EFF"/>
              </a:gs>
              <a:gs pos="73000">
                <a:srgbClr val="85C2FF"/>
              </a:gs>
              <a:gs pos="92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flipH="1">
            <a:off x="4427984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31000">
                <a:srgbClr val="3333CC"/>
              </a:gs>
              <a:gs pos="59000">
                <a:srgbClr val="5E9EFF"/>
              </a:gs>
              <a:gs pos="73000">
                <a:srgbClr val="85C2FF"/>
              </a:gs>
              <a:gs pos="92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flipH="1">
            <a:off x="4499992" y="3860585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31000">
                <a:srgbClr val="3333CC"/>
              </a:gs>
              <a:gs pos="59000">
                <a:srgbClr val="5E9EFF"/>
              </a:gs>
              <a:gs pos="73000">
                <a:srgbClr val="85C2FF"/>
              </a:gs>
              <a:gs pos="92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6956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6957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84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C000"/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2" y="5713579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C000"/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0"/>
          <p:cNvSpPr/>
          <p:nvPr/>
        </p:nvSpPr>
        <p:spPr>
          <a:xfrm>
            <a:off x="-29867" y="1139092"/>
            <a:ext cx="4594909" cy="4846192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rgbClr val="3333CC"/>
              </a:gs>
              <a:gs pos="30000">
                <a:srgbClr val="FFC000"/>
              </a:gs>
              <a:gs pos="48000">
                <a:srgbClr val="663300">
                  <a:lumMod val="76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0"/>
          <p:cNvSpPr/>
          <p:nvPr/>
        </p:nvSpPr>
        <p:spPr>
          <a:xfrm flipH="1">
            <a:off x="4546787" y="1139092"/>
            <a:ext cx="4594909" cy="4825603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 flip="none" rotWithShape="1">
            <a:gsLst>
              <a:gs pos="90000">
                <a:srgbClr val="3333CC"/>
              </a:gs>
              <a:gs pos="30000">
                <a:srgbClr val="FFC000"/>
              </a:gs>
              <a:gs pos="48000">
                <a:srgbClr val="6633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16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8287" y="11663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99FF"/>
              </a:gs>
              <a:gs pos="54000">
                <a:srgbClr val="663300">
                  <a:lumMod val="69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3912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99FF"/>
              </a:gs>
              <a:gs pos="54000">
                <a:srgbClr val="663300">
                  <a:lumMod val="69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5"/>
          <p:cNvSpPr/>
          <p:nvPr/>
        </p:nvSpPr>
        <p:spPr>
          <a:xfrm rot="10800000" flipH="1" flipV="1">
            <a:off x="182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78000">
                <a:srgbClr val="E0BFFB"/>
              </a:gs>
              <a:gs pos="20000">
                <a:srgbClr val="E0BFFB"/>
              </a:gs>
              <a:gs pos="85000">
                <a:srgbClr val="FF7C80">
                  <a:lumMod val="62000"/>
                  <a:lumOff val="38000"/>
                </a:srgbClr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5"/>
          <p:cNvSpPr/>
          <p:nvPr/>
        </p:nvSpPr>
        <p:spPr>
          <a:xfrm rot="10800000" flipV="1">
            <a:off x="45753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78000">
                <a:srgbClr val="E0BFFB"/>
              </a:gs>
              <a:gs pos="20000">
                <a:srgbClr val="E0BFFB"/>
              </a:gs>
              <a:gs pos="85000">
                <a:srgbClr val="FF7C80">
                  <a:lumMod val="62000"/>
                  <a:lumOff val="38000"/>
                </a:srgbClr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980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4"/>
          <p:cNvSpPr/>
          <p:nvPr/>
        </p:nvSpPr>
        <p:spPr>
          <a:xfrm rot="5400000">
            <a:off x="773347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4"/>
          <p:cNvSpPr/>
          <p:nvPr/>
        </p:nvSpPr>
        <p:spPr>
          <a:xfrm rot="16200000" flipH="1">
            <a:off x="5339618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4"/>
          <p:cNvSpPr/>
          <p:nvPr/>
        </p:nvSpPr>
        <p:spPr>
          <a:xfrm rot="16200000">
            <a:off x="5338392" y="2457870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4"/>
          <p:cNvSpPr/>
          <p:nvPr/>
        </p:nvSpPr>
        <p:spPr>
          <a:xfrm rot="16200000" flipV="1">
            <a:off x="838488" y="2457871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4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2728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4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83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"/>
          <p:cNvSpPr/>
          <p:nvPr/>
        </p:nvSpPr>
        <p:spPr>
          <a:xfrm rot="5400000">
            <a:off x="-477431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49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18000">
                <a:srgbClr val="E0BFFB">
                  <a:lumMod val="51000"/>
                  <a:lumOff val="49000"/>
                </a:srgbClr>
              </a:gs>
              <a:gs pos="66000">
                <a:srgbClr val="8B6676">
                  <a:lumMod val="41000"/>
                </a:srgbClr>
              </a:gs>
              <a:gs pos="37000">
                <a:srgbClr val="002060">
                  <a:lumMod val="5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2"/>
          <p:cNvSpPr/>
          <p:nvPr/>
        </p:nvSpPr>
        <p:spPr>
          <a:xfrm rot="16200000" flipH="1">
            <a:off x="3966890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49000">
                <a:schemeClr val="tx1"/>
              </a:gs>
              <a:gs pos="80000">
                <a:srgbClr val="E0BFFB">
                  <a:lumMod val="49000"/>
                  <a:lumOff val="51000"/>
                </a:srgbClr>
              </a:gs>
              <a:gs pos="18000">
                <a:srgbClr val="E0BFFB">
                  <a:lumMod val="52000"/>
                  <a:lumOff val="48000"/>
                </a:srgbClr>
              </a:gs>
              <a:gs pos="66000">
                <a:srgbClr val="8B6676">
                  <a:lumMod val="41000"/>
                </a:srgbClr>
              </a:gs>
              <a:gs pos="37000">
                <a:srgbClr val="002060">
                  <a:lumMod val="5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4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2" y="5708995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4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56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4"/>
          <p:cNvSpPr/>
          <p:nvPr/>
        </p:nvSpPr>
        <p:spPr>
          <a:xfrm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7504">
                <a:srgbClr val="140505"/>
              </a:gs>
              <a:gs pos="53000">
                <a:schemeClr val="accent2">
                  <a:lumMod val="7000"/>
                </a:schemeClr>
              </a:gs>
              <a:gs pos="33000">
                <a:srgbClr val="FF9966">
                  <a:lumMod val="18000"/>
                  <a:lumOff val="82000"/>
                </a:srgbClr>
              </a:gs>
              <a:gs pos="24000">
                <a:srgbClr val="FF9966">
                  <a:lumMod val="18000"/>
                  <a:lumOff val="82000"/>
                </a:srgbClr>
              </a:gs>
              <a:gs pos="66000">
                <a:srgbClr val="FF0000"/>
              </a:gs>
              <a:gs pos="61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7504">
                <a:srgbClr val="140505"/>
              </a:gs>
              <a:gs pos="53000">
                <a:schemeClr val="accent2">
                  <a:lumMod val="7000"/>
                </a:schemeClr>
              </a:gs>
              <a:gs pos="33000">
                <a:srgbClr val="FF9966">
                  <a:lumMod val="18000"/>
                  <a:lumOff val="82000"/>
                </a:srgbClr>
              </a:gs>
              <a:gs pos="24000">
                <a:srgbClr val="FF9966">
                  <a:lumMod val="18000"/>
                  <a:lumOff val="82000"/>
                </a:srgbClr>
              </a:gs>
              <a:gs pos="66000">
                <a:srgbClr val="FF0000"/>
              </a:gs>
              <a:gs pos="61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7504">
                <a:srgbClr val="140505"/>
              </a:gs>
              <a:gs pos="53000">
                <a:schemeClr val="accent2">
                  <a:lumMod val="7000"/>
                </a:schemeClr>
              </a:gs>
              <a:gs pos="33000">
                <a:srgbClr val="FF9966">
                  <a:lumMod val="18000"/>
                  <a:lumOff val="82000"/>
                </a:srgbClr>
              </a:gs>
              <a:gs pos="24000">
                <a:srgbClr val="FF9966">
                  <a:lumMod val="18000"/>
                  <a:lumOff val="82000"/>
                </a:srgbClr>
              </a:gs>
              <a:gs pos="66000">
                <a:srgbClr val="FF0000"/>
              </a:gs>
              <a:gs pos="61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7504">
                <a:srgbClr val="140505"/>
              </a:gs>
              <a:gs pos="53000">
                <a:schemeClr val="accent2">
                  <a:lumMod val="7000"/>
                </a:schemeClr>
              </a:gs>
              <a:gs pos="33000">
                <a:srgbClr val="FF9966">
                  <a:lumMod val="18000"/>
                  <a:lumOff val="82000"/>
                </a:srgbClr>
              </a:gs>
              <a:gs pos="24000">
                <a:srgbClr val="FF9966">
                  <a:lumMod val="18000"/>
                  <a:lumOff val="82000"/>
                </a:srgbClr>
              </a:gs>
              <a:gs pos="66000">
                <a:srgbClr val="FF0000"/>
              </a:gs>
              <a:gs pos="61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7504">
                <a:srgbClr val="140505"/>
              </a:gs>
              <a:gs pos="53000">
                <a:schemeClr val="accent2">
                  <a:lumMod val="7000"/>
                </a:schemeClr>
              </a:gs>
              <a:gs pos="33000">
                <a:srgbClr val="FF9966">
                  <a:lumMod val="18000"/>
                  <a:lumOff val="82000"/>
                </a:srgbClr>
              </a:gs>
              <a:gs pos="24000">
                <a:srgbClr val="FF9966">
                  <a:lumMod val="18000"/>
                  <a:lumOff val="82000"/>
                </a:srgbClr>
              </a:gs>
              <a:gs pos="66000">
                <a:srgbClr val="FF0000"/>
              </a:gs>
              <a:gs pos="61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7504">
                <a:srgbClr val="140505"/>
              </a:gs>
              <a:gs pos="53000">
                <a:schemeClr val="accent2">
                  <a:lumMod val="7000"/>
                </a:schemeClr>
              </a:gs>
              <a:gs pos="33000">
                <a:srgbClr val="FF9966">
                  <a:lumMod val="18000"/>
                  <a:lumOff val="82000"/>
                </a:srgbClr>
              </a:gs>
              <a:gs pos="24000">
                <a:srgbClr val="FF9966">
                  <a:lumMod val="18000"/>
                  <a:lumOff val="82000"/>
                </a:srgbClr>
              </a:gs>
              <a:gs pos="66000">
                <a:srgbClr val="FF0000"/>
              </a:gs>
              <a:gs pos="61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45538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38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4"/>
          <p:cNvSpPr/>
          <p:nvPr/>
        </p:nvSpPr>
        <p:spPr>
          <a:xfrm>
            <a:off x="4499992" y="3140967"/>
            <a:ext cx="4392488" cy="3096344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4"/>
          <p:cNvSpPr/>
          <p:nvPr/>
        </p:nvSpPr>
        <p:spPr>
          <a:xfrm flipH="1">
            <a:off x="570786" y="709866"/>
            <a:ext cx="4001214" cy="3168352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4"/>
          <p:cNvSpPr/>
          <p:nvPr/>
        </p:nvSpPr>
        <p:spPr>
          <a:xfrm rot="10800000" flipV="1">
            <a:off x="211540" y="3140968"/>
            <a:ext cx="4392488" cy="3096343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4"/>
          <p:cNvSpPr/>
          <p:nvPr/>
        </p:nvSpPr>
        <p:spPr>
          <a:xfrm>
            <a:off x="4572000" y="752148"/>
            <a:ext cx="4001214" cy="3176736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-13911" y="-1900"/>
            <a:ext cx="920162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070C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0" y="5717007"/>
            <a:ext cx="920162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070C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541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29799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28790" y="5717006"/>
            <a:ext cx="920954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9"/>
          <p:cNvSpPr/>
          <p:nvPr/>
        </p:nvSpPr>
        <p:spPr>
          <a:xfrm>
            <a:off x="29799" y="113339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3000">
                <a:srgbClr val="FFC000">
                  <a:lumMod val="48000"/>
                  <a:lumOff val="52000"/>
                </a:srgbClr>
              </a:gs>
              <a:gs pos="52510">
                <a:schemeClr val="accent6">
                  <a:lumMod val="75000"/>
                </a:schemeClr>
              </a:gs>
              <a:gs pos="66000">
                <a:schemeClr val="accent2">
                  <a:lumMod val="16000"/>
                </a:schemeClr>
              </a:gs>
              <a:gs pos="90417">
                <a:schemeClr val="accent2">
                  <a:lumMod val="10000"/>
                </a:schemeClr>
              </a:gs>
              <a:gs pos="88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-25332" y="3645024"/>
            <a:ext cx="4542201" cy="2116782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3000">
                <a:srgbClr val="FFC000">
                  <a:lumMod val="48000"/>
                  <a:lumOff val="52000"/>
                </a:srgbClr>
              </a:gs>
              <a:gs pos="52510">
                <a:schemeClr val="accent6">
                  <a:lumMod val="75000"/>
                </a:schemeClr>
              </a:gs>
              <a:gs pos="66000">
                <a:schemeClr val="accent2">
                  <a:lumMod val="16000"/>
                </a:schemeClr>
              </a:gs>
              <a:gs pos="90417">
                <a:schemeClr val="accent2">
                  <a:lumMod val="10000"/>
                </a:schemeClr>
              </a:gs>
              <a:gs pos="88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534049" y="1125401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3000">
                <a:srgbClr val="FFC000">
                  <a:lumMod val="48000"/>
                  <a:lumOff val="52000"/>
                </a:srgbClr>
              </a:gs>
              <a:gs pos="52510">
                <a:schemeClr val="accent6">
                  <a:lumMod val="75000"/>
                </a:schemeClr>
              </a:gs>
              <a:gs pos="66000">
                <a:schemeClr val="accent2">
                  <a:lumMod val="16000"/>
                </a:schemeClr>
              </a:gs>
              <a:gs pos="90417">
                <a:schemeClr val="accent2">
                  <a:lumMod val="10000"/>
                </a:schemeClr>
              </a:gs>
              <a:gs pos="88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95966" y="358891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3000">
                <a:srgbClr val="FFC000">
                  <a:lumMod val="48000"/>
                  <a:lumOff val="52000"/>
                </a:srgbClr>
              </a:gs>
              <a:gs pos="52510">
                <a:schemeClr val="accent6">
                  <a:lumMod val="75000"/>
                </a:schemeClr>
              </a:gs>
              <a:gs pos="66000">
                <a:schemeClr val="accent2">
                  <a:lumMod val="16000"/>
                </a:schemeClr>
              </a:gs>
              <a:gs pos="90417">
                <a:schemeClr val="accent2">
                  <a:lumMod val="10000"/>
                </a:schemeClr>
              </a:gs>
              <a:gs pos="88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65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OPIEDADES Y BENEFICIOS DEL CAF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307468" y="1412776"/>
            <a:ext cx="6360876" cy="2985433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rgbClr val="003300"/>
            </a:extrusionClr>
          </a:sp3d>
        </p:spPr>
        <p:txBody>
          <a:bodyPr wrap="square">
            <a:spAutoFit/>
            <a:sp3d extrusionH="63500">
              <a:extrusionClr>
                <a:schemeClr val="bg1"/>
              </a:extrusionClr>
            </a:sp3d>
          </a:bodyPr>
          <a:lstStyle/>
          <a:p>
            <a:pPr algn="ctr"/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Palatino Linotype" panose="02040502050505030304" pitchFamily="18" charset="0"/>
            </a:endParaRPr>
          </a:p>
          <a:p>
            <a:pPr algn="ctr"/>
            <a:r>
              <a:rPr lang="es-ES" sz="24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EN 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LA PREVENCIÓN DEL ALZHEIMER</a:t>
            </a:r>
          </a:p>
          <a:p>
            <a:pPr algn="ctr"/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Gracias a sus antioxidantes, el té verde es capaz de interrumpir un paso clave en el desarrollo del </a:t>
            </a:r>
            <a:r>
              <a:rPr lang="es-ES" sz="2400" dirty="0" err="1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alzheimer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, según encontró un estudio realizado por la Universidad de Leeds, en Inglaterra.</a:t>
            </a:r>
          </a:p>
          <a:p>
            <a:pPr algn="ctr"/>
            <a:endParaRPr lang="es-ES" sz="24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9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"/>
          <p:cNvSpPr/>
          <p:nvPr/>
        </p:nvSpPr>
        <p:spPr>
          <a:xfrm rot="17673706">
            <a:off x="21294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Forma libre 1"/>
          <p:cNvSpPr/>
          <p:nvPr/>
        </p:nvSpPr>
        <p:spPr>
          <a:xfrm rot="17673706">
            <a:off x="284950" y="1349759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Forma libre 1"/>
          <p:cNvSpPr/>
          <p:nvPr/>
        </p:nvSpPr>
        <p:spPr>
          <a:xfrm rot="17673706">
            <a:off x="140934" y="2501887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Forma libre 1"/>
          <p:cNvSpPr/>
          <p:nvPr/>
        </p:nvSpPr>
        <p:spPr>
          <a:xfrm rot="3926294" flipH="1">
            <a:off x="633362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1"/>
          <p:cNvSpPr/>
          <p:nvPr/>
        </p:nvSpPr>
        <p:spPr>
          <a:xfrm rot="17673706">
            <a:off x="212941" y="3870040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1"/>
          <p:cNvSpPr/>
          <p:nvPr/>
        </p:nvSpPr>
        <p:spPr>
          <a:xfrm rot="3926294" flipH="1">
            <a:off x="6405630" y="1421768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1"/>
          <p:cNvSpPr/>
          <p:nvPr/>
        </p:nvSpPr>
        <p:spPr>
          <a:xfrm rot="3926294" flipH="1">
            <a:off x="6405629" y="2645903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1"/>
          <p:cNvSpPr/>
          <p:nvPr/>
        </p:nvSpPr>
        <p:spPr>
          <a:xfrm rot="3926294" flipH="1">
            <a:off x="6333622" y="401405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0422">
                <a:srgbClr val="FF6600"/>
              </a:gs>
              <a:gs pos="54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0422">
                <a:srgbClr val="FF6600"/>
              </a:gs>
              <a:gs pos="54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936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>
            <a:off x="611560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8"/>
          <p:cNvSpPr/>
          <p:nvPr/>
        </p:nvSpPr>
        <p:spPr>
          <a:xfrm>
            <a:off x="611559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>
            <a:off x="584145" y="3861048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flipH="1">
            <a:off x="4499992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flipH="1">
            <a:off x="4427984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flipH="1">
            <a:off x="4499992" y="3860585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1" y="5717006"/>
            <a:ext cx="9157911" cy="13123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35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ufan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0"/>
          <p:cNvSpPr/>
          <p:nvPr/>
        </p:nvSpPr>
        <p:spPr>
          <a:xfrm>
            <a:off x="-29867" y="1139092"/>
            <a:ext cx="4594909" cy="4846192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rgbClr val="C00000"/>
              </a:gs>
              <a:gs pos="30000">
                <a:srgbClr val="FFC000"/>
              </a:gs>
              <a:gs pos="48000">
                <a:srgbClr val="663300">
                  <a:lumMod val="76000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0"/>
          <p:cNvSpPr/>
          <p:nvPr/>
        </p:nvSpPr>
        <p:spPr>
          <a:xfrm flipH="1">
            <a:off x="4546787" y="1139092"/>
            <a:ext cx="4594909" cy="4825603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 flip="none" rotWithShape="1">
            <a:gsLst>
              <a:gs pos="90000">
                <a:srgbClr val="C00000"/>
              </a:gs>
              <a:gs pos="30000">
                <a:srgbClr val="FFC000"/>
              </a:gs>
              <a:gs pos="48000">
                <a:srgbClr val="6633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25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000">
                <a:schemeClr val="accent6">
                  <a:lumMod val="13000"/>
                  <a:lumOff val="87000"/>
                </a:schemeClr>
              </a:gs>
              <a:gs pos="16000">
                <a:srgbClr val="FF9966">
                  <a:lumMod val="36000"/>
                  <a:lumOff val="64000"/>
                </a:srgbClr>
              </a:gs>
              <a:gs pos="65000">
                <a:srgbClr val="000000"/>
              </a:gs>
              <a:gs pos="46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223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6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000">
                <a:schemeClr val="accent6">
                  <a:lumMod val="13000"/>
                  <a:lumOff val="87000"/>
                </a:schemeClr>
              </a:gs>
              <a:gs pos="16000">
                <a:srgbClr val="FF9966">
                  <a:lumMod val="36000"/>
                  <a:lumOff val="64000"/>
                </a:srgbClr>
              </a:gs>
              <a:gs pos="65000">
                <a:srgbClr val="000000"/>
              </a:gs>
              <a:gs pos="46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5"/>
          <p:cNvSpPr/>
          <p:nvPr/>
        </p:nvSpPr>
        <p:spPr>
          <a:xfrm rot="10800000" flipH="1" flipV="1">
            <a:off x="182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chemeClr val="tx1">
                  <a:lumMod val="50000"/>
                </a:schemeClr>
              </a:gs>
              <a:gs pos="76000">
                <a:schemeClr val="tx1">
                  <a:lumMod val="95000"/>
                </a:schemeClr>
              </a:gs>
              <a:gs pos="20000">
                <a:srgbClr val="E0BFFB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5"/>
          <p:cNvSpPr/>
          <p:nvPr/>
        </p:nvSpPr>
        <p:spPr>
          <a:xfrm rot="10800000" flipV="1">
            <a:off x="45753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chemeClr val="tx1">
                  <a:lumMod val="50000"/>
                </a:schemeClr>
              </a:gs>
              <a:gs pos="76000">
                <a:schemeClr val="tx1">
                  <a:lumMod val="95000"/>
                </a:schemeClr>
              </a:gs>
              <a:gs pos="20000">
                <a:srgbClr val="E0BFFB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06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4"/>
          <p:cNvSpPr/>
          <p:nvPr/>
        </p:nvSpPr>
        <p:spPr>
          <a:xfrm rot="5400000">
            <a:off x="773347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rgbClr val="FB79A1">
                  <a:lumMod val="37000"/>
                  <a:lumOff val="63000"/>
                </a:srgbClr>
              </a:gs>
              <a:gs pos="30000">
                <a:srgbClr val="FF6600"/>
              </a:gs>
              <a:gs pos="53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4"/>
          <p:cNvSpPr/>
          <p:nvPr/>
        </p:nvSpPr>
        <p:spPr>
          <a:xfrm rot="16200000" flipH="1">
            <a:off x="5339618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rgbClr val="FB79A1">
                  <a:lumMod val="37000"/>
                  <a:lumOff val="63000"/>
                </a:srgbClr>
              </a:gs>
              <a:gs pos="30000">
                <a:srgbClr val="FF6600"/>
              </a:gs>
              <a:gs pos="53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4"/>
          <p:cNvSpPr/>
          <p:nvPr/>
        </p:nvSpPr>
        <p:spPr>
          <a:xfrm rot="16200000">
            <a:off x="5338392" y="2457870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rgbClr val="FB79A1">
                  <a:lumMod val="37000"/>
                  <a:lumOff val="63000"/>
                </a:srgbClr>
              </a:gs>
              <a:gs pos="30000">
                <a:srgbClr val="FF6600"/>
              </a:gs>
              <a:gs pos="53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4"/>
          <p:cNvSpPr/>
          <p:nvPr/>
        </p:nvSpPr>
        <p:spPr>
          <a:xfrm rot="16200000" flipV="1">
            <a:off x="838488" y="2457871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rgbClr val="FB79A1">
                  <a:lumMod val="37000"/>
                  <a:lumOff val="63000"/>
                </a:srgbClr>
              </a:gs>
              <a:gs pos="30000">
                <a:srgbClr val="FF6600"/>
              </a:gs>
              <a:gs pos="53000">
                <a:srgbClr val="C00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9999"/>
              </a:gs>
              <a:gs pos="48000">
                <a:srgbClr val="C00000">
                  <a:lumMod val="7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3911" y="5692979"/>
            <a:ext cx="919000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9999"/>
              </a:gs>
              <a:gs pos="48000">
                <a:srgbClr val="C00000">
                  <a:lumMod val="7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3712" y="3448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55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"/>
          <p:cNvSpPr/>
          <p:nvPr/>
        </p:nvSpPr>
        <p:spPr>
          <a:xfrm rot="5400000">
            <a:off x="-477431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49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18000">
                <a:srgbClr val="E0BFFB">
                  <a:lumMod val="51000"/>
                  <a:lumOff val="49000"/>
                </a:srgbClr>
              </a:gs>
              <a:gs pos="66000">
                <a:schemeClr val="accent2">
                  <a:lumMod val="75000"/>
                </a:schemeClr>
              </a:gs>
              <a:gs pos="37000">
                <a:schemeClr val="accent2">
                  <a:lumMod val="7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2"/>
          <p:cNvSpPr/>
          <p:nvPr/>
        </p:nvSpPr>
        <p:spPr>
          <a:xfrm rot="16200000" flipH="1">
            <a:off x="3966890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>
            <a:gsLst>
              <a:gs pos="49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18000">
                <a:srgbClr val="E0BFFB">
                  <a:lumMod val="51000"/>
                  <a:lumOff val="49000"/>
                </a:srgbClr>
              </a:gs>
              <a:gs pos="66000">
                <a:schemeClr val="accent2">
                  <a:lumMod val="75000"/>
                </a:schemeClr>
              </a:gs>
              <a:gs pos="37000">
                <a:schemeClr val="accent2">
                  <a:lumMod val="75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66FF"/>
              </a:gs>
              <a:gs pos="51000">
                <a:srgbClr val="B4163C">
                  <a:lumMod val="78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2" y="564918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66FF"/>
              </a:gs>
              <a:gs pos="51000">
                <a:srgbClr val="B4163C">
                  <a:lumMod val="78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80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1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chilly" dir="t"/>
          </a:scene3d>
        </p:spPr>
      </p:pic>
      <p:sp>
        <p:nvSpPr>
          <p:cNvPr id="6" name="Forma libre 4"/>
          <p:cNvSpPr/>
          <p:nvPr/>
        </p:nvSpPr>
        <p:spPr>
          <a:xfrm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24000">
                <a:srgbClr val="FF9966">
                  <a:lumMod val="18000"/>
                  <a:lumOff val="82000"/>
                </a:srgbClr>
              </a:gs>
              <a:gs pos="51255">
                <a:schemeClr val="accent2">
                  <a:lumMod val="50000"/>
                </a:schemeClr>
              </a:gs>
              <a:gs pos="47925">
                <a:schemeClr val="accent6">
                  <a:lumMod val="36000"/>
                </a:schemeClr>
              </a:gs>
              <a:gs pos="100000">
                <a:srgbClr val="663300"/>
              </a:gs>
              <a:gs pos="6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24000">
                <a:srgbClr val="FF9966">
                  <a:lumMod val="18000"/>
                  <a:lumOff val="82000"/>
                </a:srgbClr>
              </a:gs>
              <a:gs pos="51255">
                <a:schemeClr val="accent2">
                  <a:lumMod val="50000"/>
                </a:schemeClr>
              </a:gs>
              <a:gs pos="47925">
                <a:schemeClr val="accent6">
                  <a:lumMod val="36000"/>
                </a:schemeClr>
              </a:gs>
              <a:gs pos="100000">
                <a:srgbClr val="663300"/>
              </a:gs>
              <a:gs pos="6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24000">
                <a:srgbClr val="FF9966">
                  <a:lumMod val="18000"/>
                  <a:lumOff val="82000"/>
                </a:srgbClr>
              </a:gs>
              <a:gs pos="51255">
                <a:schemeClr val="accent2">
                  <a:lumMod val="50000"/>
                </a:schemeClr>
              </a:gs>
              <a:gs pos="47925">
                <a:schemeClr val="accent6">
                  <a:lumMod val="36000"/>
                </a:schemeClr>
              </a:gs>
              <a:gs pos="100000">
                <a:srgbClr val="663300"/>
              </a:gs>
              <a:gs pos="6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24000">
                <a:srgbClr val="FF9966">
                  <a:lumMod val="18000"/>
                  <a:lumOff val="82000"/>
                </a:srgbClr>
              </a:gs>
              <a:gs pos="51255">
                <a:schemeClr val="accent2">
                  <a:lumMod val="50000"/>
                </a:schemeClr>
              </a:gs>
              <a:gs pos="47925">
                <a:schemeClr val="accent6">
                  <a:lumMod val="36000"/>
                </a:schemeClr>
              </a:gs>
              <a:gs pos="100000">
                <a:srgbClr val="663300"/>
              </a:gs>
              <a:gs pos="6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24000">
                <a:srgbClr val="FF9966">
                  <a:lumMod val="18000"/>
                  <a:lumOff val="82000"/>
                </a:srgbClr>
              </a:gs>
              <a:gs pos="51255">
                <a:schemeClr val="accent2">
                  <a:lumMod val="50000"/>
                </a:schemeClr>
              </a:gs>
              <a:gs pos="47925">
                <a:schemeClr val="accent6">
                  <a:lumMod val="36000"/>
                </a:schemeClr>
              </a:gs>
              <a:gs pos="100000">
                <a:srgbClr val="663300"/>
              </a:gs>
              <a:gs pos="6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 flip="none" rotWithShape="1">
            <a:gsLst>
              <a:gs pos="24000">
                <a:srgbClr val="FF9966">
                  <a:lumMod val="18000"/>
                  <a:lumOff val="82000"/>
                </a:srgbClr>
              </a:gs>
              <a:gs pos="51255">
                <a:schemeClr val="accent2">
                  <a:lumMod val="50000"/>
                </a:schemeClr>
              </a:gs>
              <a:gs pos="47925">
                <a:schemeClr val="accent6">
                  <a:lumMod val="36000"/>
                </a:schemeClr>
              </a:gs>
              <a:gs pos="100000">
                <a:srgbClr val="663300"/>
              </a:gs>
              <a:gs pos="69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7000">
                <a:schemeClr val="accent2">
                  <a:lumMod val="63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3911" y="5717006"/>
            <a:ext cx="919699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7000">
                <a:schemeClr val="accent2">
                  <a:lumMod val="63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64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1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4"/>
          <p:cNvSpPr/>
          <p:nvPr/>
        </p:nvSpPr>
        <p:spPr>
          <a:xfrm>
            <a:off x="4499992" y="3140967"/>
            <a:ext cx="4392488" cy="3096344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4"/>
          <p:cNvSpPr/>
          <p:nvPr/>
        </p:nvSpPr>
        <p:spPr>
          <a:xfrm flipH="1">
            <a:off x="570786" y="709866"/>
            <a:ext cx="4001214" cy="3168352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4"/>
          <p:cNvSpPr/>
          <p:nvPr/>
        </p:nvSpPr>
        <p:spPr>
          <a:xfrm rot="10800000" flipV="1">
            <a:off x="211540" y="3140968"/>
            <a:ext cx="4392488" cy="3096343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4"/>
          <p:cNvSpPr/>
          <p:nvPr/>
        </p:nvSpPr>
        <p:spPr>
          <a:xfrm>
            <a:off x="4572000" y="752148"/>
            <a:ext cx="4001214" cy="3176736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0070C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31079" y="-1901"/>
            <a:ext cx="917507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9000"/>
                </a:srgbClr>
              </a:gs>
              <a:gs pos="91000">
                <a:srgbClr val="002060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070C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15540" y="5666814"/>
            <a:ext cx="917507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9000"/>
                </a:srgbClr>
              </a:gs>
              <a:gs pos="91000">
                <a:srgbClr val="002060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070C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2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1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9"/>
          <p:cNvSpPr/>
          <p:nvPr/>
        </p:nvSpPr>
        <p:spPr>
          <a:xfrm>
            <a:off x="29799" y="113339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41000"/>
                  <a:lumOff val="59000"/>
                </a:schemeClr>
              </a:gs>
              <a:gs pos="0">
                <a:srgbClr val="FDFAF8"/>
              </a:gs>
              <a:gs pos="26000">
                <a:srgbClr val="FCDEC5"/>
              </a:gs>
              <a:gs pos="46000">
                <a:schemeClr val="accent2">
                  <a:lumMod val="75000"/>
                </a:schemeClr>
              </a:gs>
              <a:gs pos="73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-25332" y="3645024"/>
            <a:ext cx="4542201" cy="2116782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41000"/>
                  <a:lumOff val="59000"/>
                </a:schemeClr>
              </a:gs>
              <a:gs pos="0">
                <a:srgbClr val="FDFAF8"/>
              </a:gs>
              <a:gs pos="26000">
                <a:srgbClr val="FCDEC5"/>
              </a:gs>
              <a:gs pos="46000">
                <a:schemeClr val="accent2">
                  <a:lumMod val="75000"/>
                </a:schemeClr>
              </a:gs>
              <a:gs pos="73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534049" y="1125401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 flip="none" rotWithShape="1">
            <a:gsLst>
              <a:gs pos="13000">
                <a:schemeClr val="accent4">
                  <a:lumMod val="41000"/>
                  <a:lumOff val="59000"/>
                </a:schemeClr>
              </a:gs>
              <a:gs pos="0">
                <a:srgbClr val="FDFAF8"/>
              </a:gs>
              <a:gs pos="26000">
                <a:srgbClr val="FCDEC5"/>
              </a:gs>
              <a:gs pos="46000">
                <a:schemeClr val="accent2">
                  <a:lumMod val="75000"/>
                </a:schemeClr>
              </a:gs>
              <a:gs pos="73000">
                <a:schemeClr val="accent2">
                  <a:lumMod val="10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62732" y="358891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41000"/>
                  <a:lumOff val="59000"/>
                </a:schemeClr>
              </a:gs>
              <a:gs pos="0">
                <a:srgbClr val="FDFAF8"/>
              </a:gs>
              <a:gs pos="26000">
                <a:srgbClr val="FCDEC5"/>
              </a:gs>
              <a:gs pos="46000">
                <a:schemeClr val="accent2">
                  <a:lumMod val="75000"/>
                </a:schemeClr>
              </a:gs>
              <a:gs pos="73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4000">
                <a:schemeClr val="accent2">
                  <a:lumMod val="86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3911" y="5761806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4000">
                <a:schemeClr val="accent2">
                  <a:lumMod val="86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890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OPIEDADES Y BENEFICIOS DEL CAF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307468" y="1052736"/>
            <a:ext cx="6544840" cy="3354765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rgbClr val="003300"/>
            </a:extrusionClr>
          </a:sp3d>
        </p:spPr>
        <p:txBody>
          <a:bodyPr wrap="square">
            <a:spAutoFit/>
            <a:sp3d extrusionH="63500">
              <a:extrusionClr>
                <a:schemeClr val="bg1"/>
              </a:extrusionClr>
            </a:sp3d>
          </a:bodyPr>
          <a:lstStyle/>
          <a:p>
            <a:pPr algn="ctr"/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Palatino Linotype" panose="02040502050505030304" pitchFamily="18" charset="0"/>
            </a:endParaRPr>
          </a:p>
          <a:p>
            <a:pPr algn="ctr"/>
            <a:r>
              <a:rPr lang="es-ES" sz="24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CONTRA 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LA DIABETES</a:t>
            </a:r>
          </a:p>
          <a:p>
            <a:pPr algn="ctr"/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Al favorecer la ingestión y la absorción de la glucosa, beber té frecuentemente reduce en un 20% la posibilidad de desarrollar diabetes tipo 2, encontró una investigación llevada a cabo por la Universidad Heinrich-</a:t>
            </a:r>
            <a:r>
              <a:rPr lang="es-ES" sz="2400" dirty="0" err="1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Heine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, en Alemania.</a:t>
            </a:r>
          </a:p>
          <a:p>
            <a:pPr algn="ctr"/>
            <a:endParaRPr lang="es-ES" sz="24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37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"/>
          <p:cNvSpPr/>
          <p:nvPr/>
        </p:nvSpPr>
        <p:spPr>
          <a:xfrm rot="17673706">
            <a:off x="21294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Forma libre 1"/>
          <p:cNvSpPr/>
          <p:nvPr/>
        </p:nvSpPr>
        <p:spPr>
          <a:xfrm rot="17673706">
            <a:off x="284950" y="1349759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Forma libre 1"/>
          <p:cNvSpPr/>
          <p:nvPr/>
        </p:nvSpPr>
        <p:spPr>
          <a:xfrm rot="17673706">
            <a:off x="140934" y="2501887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Forma libre 1"/>
          <p:cNvSpPr/>
          <p:nvPr/>
        </p:nvSpPr>
        <p:spPr>
          <a:xfrm rot="3926294" flipH="1">
            <a:off x="633362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1"/>
          <p:cNvSpPr/>
          <p:nvPr/>
        </p:nvSpPr>
        <p:spPr>
          <a:xfrm rot="17673706">
            <a:off x="212941" y="3870040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1"/>
          <p:cNvSpPr/>
          <p:nvPr/>
        </p:nvSpPr>
        <p:spPr>
          <a:xfrm rot="3926294" flipH="1">
            <a:off x="6405630" y="1421768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1"/>
          <p:cNvSpPr/>
          <p:nvPr/>
        </p:nvSpPr>
        <p:spPr>
          <a:xfrm rot="3926294" flipH="1">
            <a:off x="6405629" y="2645903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1"/>
          <p:cNvSpPr/>
          <p:nvPr/>
        </p:nvSpPr>
        <p:spPr>
          <a:xfrm rot="3926294" flipH="1">
            <a:off x="6333622" y="401405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C000"/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flipV="1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C000"/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53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</p:pic>
      <p:sp>
        <p:nvSpPr>
          <p:cNvPr id="2" name="Forma libre 18"/>
          <p:cNvSpPr/>
          <p:nvPr/>
        </p:nvSpPr>
        <p:spPr>
          <a:xfrm>
            <a:off x="611560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 flip="none" rotWithShape="1">
            <a:gsLst>
              <a:gs pos="72000">
                <a:schemeClr val="accent3">
                  <a:lumMod val="50000"/>
                </a:scheme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8"/>
          <p:cNvSpPr/>
          <p:nvPr/>
        </p:nvSpPr>
        <p:spPr>
          <a:xfrm>
            <a:off x="611559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72000">
                <a:schemeClr val="accent3">
                  <a:lumMod val="50000"/>
                </a:scheme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>
            <a:off x="584145" y="3861048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72000">
                <a:schemeClr val="accent3">
                  <a:lumMod val="50000"/>
                </a:scheme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flipH="1">
            <a:off x="4499992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72000">
                <a:schemeClr val="accent3">
                  <a:lumMod val="50000"/>
                </a:scheme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flipH="1">
            <a:off x="4427984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72000">
                <a:schemeClr val="accent3">
                  <a:lumMod val="50000"/>
                </a:scheme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flipH="1">
            <a:off x="4499992" y="3860585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72000">
                <a:schemeClr val="accent3">
                  <a:lumMod val="50000"/>
                </a:scheme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2">
                  <a:lumMod val="81000"/>
                  <a:lumOff val="19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2381" y="0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6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1391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3911" y="565653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10"/>
          <p:cNvSpPr/>
          <p:nvPr/>
        </p:nvSpPr>
        <p:spPr>
          <a:xfrm>
            <a:off x="-29867" y="1139092"/>
            <a:ext cx="4594909" cy="4846192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chemeClr val="tx1"/>
              </a:gs>
              <a:gs pos="47000">
                <a:srgbClr val="C00000"/>
              </a:gs>
              <a:gs pos="2000">
                <a:srgbClr val="663300">
                  <a:lumMod val="64000"/>
                </a:srgb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10"/>
          <p:cNvSpPr/>
          <p:nvPr/>
        </p:nvSpPr>
        <p:spPr>
          <a:xfrm flipH="1">
            <a:off x="4546787" y="1139092"/>
            <a:ext cx="4594909" cy="4825603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 flip="none" rotWithShape="1">
            <a:gsLst>
              <a:gs pos="90000">
                <a:schemeClr val="tx1"/>
              </a:gs>
              <a:gs pos="47000">
                <a:srgbClr val="C00000"/>
              </a:gs>
              <a:gs pos="2000">
                <a:srgbClr val="663300">
                  <a:lumMod val="64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7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1" y="5717006"/>
            <a:ext cx="917182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5"/>
          <p:cNvSpPr/>
          <p:nvPr/>
        </p:nvSpPr>
        <p:spPr>
          <a:xfrm rot="10800000" flipH="1" flipV="1">
            <a:off x="182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96250">
                <a:srgbClr val="663300"/>
              </a:gs>
              <a:gs pos="68000">
                <a:srgbClr val="FF6600"/>
              </a:gs>
              <a:gs pos="20000">
                <a:srgbClr val="FFFF00"/>
              </a:gs>
              <a:gs pos="85000">
                <a:srgbClr val="FFC000"/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5"/>
          <p:cNvSpPr/>
          <p:nvPr/>
        </p:nvSpPr>
        <p:spPr>
          <a:xfrm rot="10800000" flipV="1">
            <a:off x="4543420" y="971590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96250">
                <a:srgbClr val="663300"/>
              </a:gs>
              <a:gs pos="68000">
                <a:srgbClr val="FF6600"/>
              </a:gs>
              <a:gs pos="20000">
                <a:srgbClr val="FFFF00"/>
              </a:gs>
              <a:gs pos="85000">
                <a:srgbClr val="FFC000"/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11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2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3750">
                <a:srgbClr val="BF7F10"/>
              </a:gs>
              <a:gs pos="78000">
                <a:schemeClr val="accent2">
                  <a:lumMod val="54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FF00">
                  <a:lumMod val="38000"/>
                  <a:lumOff val="62000"/>
                </a:srgbClr>
              </a:gs>
              <a:gs pos="53000">
                <a:srgbClr val="FFC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</p:spPr>
      </p:pic>
      <p:sp>
        <p:nvSpPr>
          <p:cNvPr id="6" name="Forma libre 14"/>
          <p:cNvSpPr/>
          <p:nvPr/>
        </p:nvSpPr>
        <p:spPr>
          <a:xfrm rot="5400000">
            <a:off x="773347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63750">
                <a:srgbClr val="BF7F10"/>
              </a:gs>
              <a:gs pos="78000">
                <a:schemeClr val="accent2">
                  <a:lumMod val="54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FF00">
                  <a:lumMod val="38000"/>
                  <a:lumOff val="62000"/>
                </a:srgbClr>
              </a:gs>
              <a:gs pos="53000">
                <a:srgbClr val="FFC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4"/>
          <p:cNvSpPr/>
          <p:nvPr/>
        </p:nvSpPr>
        <p:spPr>
          <a:xfrm rot="16200000" flipH="1">
            <a:off x="5339618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63750">
                <a:srgbClr val="BF7F10"/>
              </a:gs>
              <a:gs pos="78000">
                <a:schemeClr val="accent2">
                  <a:lumMod val="54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FF00">
                  <a:lumMod val="38000"/>
                  <a:lumOff val="62000"/>
                </a:srgbClr>
              </a:gs>
              <a:gs pos="53000">
                <a:srgbClr val="FFC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4"/>
          <p:cNvSpPr/>
          <p:nvPr/>
        </p:nvSpPr>
        <p:spPr>
          <a:xfrm rot="16200000">
            <a:off x="5338392" y="2457870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63750">
                <a:srgbClr val="BF7F10"/>
              </a:gs>
              <a:gs pos="78000">
                <a:schemeClr val="accent2">
                  <a:lumMod val="54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FF00">
                  <a:lumMod val="38000"/>
                  <a:lumOff val="62000"/>
                </a:srgbClr>
              </a:gs>
              <a:gs pos="53000">
                <a:srgbClr val="FFC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4"/>
          <p:cNvSpPr/>
          <p:nvPr/>
        </p:nvSpPr>
        <p:spPr>
          <a:xfrm rot="16200000" flipV="1">
            <a:off x="838488" y="2457871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63750">
                <a:srgbClr val="BF7F10"/>
              </a:gs>
              <a:gs pos="78000">
                <a:schemeClr val="accent2">
                  <a:lumMod val="54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FF00">
                  <a:lumMod val="38000"/>
                  <a:lumOff val="62000"/>
                </a:srgbClr>
              </a:gs>
              <a:gs pos="53000">
                <a:srgbClr val="FFC000"/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9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2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"/>
          <p:cNvSpPr/>
          <p:nvPr/>
        </p:nvSpPr>
        <p:spPr>
          <a:xfrm rot="5400000">
            <a:off x="-477431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49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18000">
                <a:srgbClr val="E0BFFB">
                  <a:lumMod val="51000"/>
                  <a:lumOff val="49000"/>
                </a:srgbClr>
              </a:gs>
              <a:gs pos="66000">
                <a:srgbClr val="FF6600"/>
              </a:gs>
              <a:gs pos="37000">
                <a:srgbClr val="CB2C01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2"/>
          <p:cNvSpPr/>
          <p:nvPr/>
        </p:nvSpPr>
        <p:spPr>
          <a:xfrm rot="16200000" flipH="1">
            <a:off x="3966890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>
            <a:gsLst>
              <a:gs pos="49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18000">
                <a:srgbClr val="E0BFFB">
                  <a:lumMod val="51000"/>
                  <a:lumOff val="49000"/>
                </a:srgbClr>
              </a:gs>
              <a:gs pos="66000">
                <a:srgbClr val="FF6600"/>
              </a:gs>
              <a:gs pos="37000">
                <a:srgbClr val="CB2C01"/>
              </a:gs>
            </a:gsLst>
            <a:lin ang="162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9999"/>
              </a:gs>
              <a:gs pos="48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2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9999"/>
              </a:gs>
              <a:gs pos="48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891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2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4"/>
          <p:cNvSpPr/>
          <p:nvPr/>
        </p:nvSpPr>
        <p:spPr>
          <a:xfrm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 flip="none" rotWithShape="1">
            <a:gsLst>
              <a:gs pos="43000">
                <a:srgbClr val="663300">
                  <a:lumMod val="19000"/>
                </a:srgbClr>
              </a:gs>
              <a:gs pos="30000">
                <a:srgbClr val="FFC000"/>
              </a:gs>
              <a:gs pos="60000">
                <a:srgbClr val="C00000"/>
              </a:gs>
              <a:gs pos="99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3000">
                <a:srgbClr val="663300">
                  <a:lumMod val="19000"/>
                </a:srgbClr>
              </a:gs>
              <a:gs pos="30000">
                <a:srgbClr val="FFC000"/>
              </a:gs>
              <a:gs pos="60000">
                <a:srgbClr val="C0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3000">
                <a:srgbClr val="663300">
                  <a:lumMod val="19000"/>
                </a:srgbClr>
              </a:gs>
              <a:gs pos="30000">
                <a:srgbClr val="FFC000"/>
              </a:gs>
              <a:gs pos="60000">
                <a:srgbClr val="C0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3000">
                <a:srgbClr val="663300">
                  <a:lumMod val="19000"/>
                </a:srgbClr>
              </a:gs>
              <a:gs pos="30000">
                <a:srgbClr val="FFC000"/>
              </a:gs>
              <a:gs pos="60000">
                <a:srgbClr val="C0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3000">
                <a:srgbClr val="663300">
                  <a:lumMod val="19000"/>
                </a:srgbClr>
              </a:gs>
              <a:gs pos="30000">
                <a:srgbClr val="FFC000"/>
              </a:gs>
              <a:gs pos="60000">
                <a:srgbClr val="C0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3000">
                <a:srgbClr val="663300">
                  <a:lumMod val="19000"/>
                </a:srgbClr>
              </a:gs>
              <a:gs pos="30000">
                <a:srgbClr val="FFC000"/>
              </a:gs>
              <a:gs pos="60000">
                <a:srgbClr val="C0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24026" y="5717008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91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2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4"/>
          <p:cNvSpPr/>
          <p:nvPr/>
        </p:nvSpPr>
        <p:spPr>
          <a:xfrm>
            <a:off x="4499992" y="3140967"/>
            <a:ext cx="4392488" cy="3096344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4"/>
          <p:cNvSpPr/>
          <p:nvPr/>
        </p:nvSpPr>
        <p:spPr>
          <a:xfrm flipH="1">
            <a:off x="570786" y="709866"/>
            <a:ext cx="4001214" cy="3168352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4"/>
          <p:cNvSpPr/>
          <p:nvPr/>
        </p:nvSpPr>
        <p:spPr>
          <a:xfrm rot="10800000" flipV="1">
            <a:off x="211540" y="3140968"/>
            <a:ext cx="4392488" cy="3096343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4"/>
          <p:cNvSpPr/>
          <p:nvPr/>
        </p:nvSpPr>
        <p:spPr>
          <a:xfrm>
            <a:off x="4572000" y="752148"/>
            <a:ext cx="4001214" cy="3176736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74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2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9"/>
          <p:cNvSpPr/>
          <p:nvPr/>
        </p:nvSpPr>
        <p:spPr>
          <a:xfrm>
            <a:off x="29799" y="113339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35000">
                <a:srgbClr val="FDFAF8"/>
              </a:gs>
              <a:gs pos="15000">
                <a:srgbClr val="B49C4F"/>
              </a:gs>
              <a:gs pos="85841">
                <a:schemeClr val="accent6">
                  <a:lumMod val="60000"/>
                  <a:lumOff val="40000"/>
                </a:schemeClr>
              </a:gs>
              <a:gs pos="59000">
                <a:srgbClr val="6A4D15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-25332" y="3645024"/>
            <a:ext cx="4542201" cy="2116782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35000">
                <a:srgbClr val="FDFAF8"/>
              </a:gs>
              <a:gs pos="15000">
                <a:srgbClr val="B49C4F"/>
              </a:gs>
              <a:gs pos="85841">
                <a:schemeClr val="accent6">
                  <a:lumMod val="60000"/>
                  <a:lumOff val="40000"/>
                </a:schemeClr>
              </a:gs>
              <a:gs pos="59000">
                <a:srgbClr val="6A4D15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534049" y="1125401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35000">
                <a:srgbClr val="FDFAF8"/>
              </a:gs>
              <a:gs pos="15000">
                <a:srgbClr val="B49C4F"/>
              </a:gs>
              <a:gs pos="85841">
                <a:schemeClr val="accent6">
                  <a:lumMod val="60000"/>
                  <a:lumOff val="40000"/>
                </a:schemeClr>
              </a:gs>
              <a:gs pos="59000">
                <a:srgbClr val="6A4D15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95966" y="358891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35000">
                <a:srgbClr val="FDFAF8"/>
              </a:gs>
              <a:gs pos="15000">
                <a:srgbClr val="B49C4F"/>
              </a:gs>
              <a:gs pos="85841">
                <a:schemeClr val="accent6">
                  <a:lumMod val="60000"/>
                  <a:lumOff val="40000"/>
                </a:schemeClr>
              </a:gs>
              <a:gs pos="59000">
                <a:srgbClr val="6A4D15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>
                  <a:lumMod val="53000"/>
                  <a:lumOff val="47000"/>
                </a:srgbClr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9744" y="5697535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>
                  <a:lumMod val="53000"/>
                  <a:lumOff val="47000"/>
                </a:srgbClr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15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OPIEDADES Y BENEFICIOS DEL CAF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307468" y="1052736"/>
            <a:ext cx="6544840" cy="4462760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rgbClr val="003300"/>
            </a:extrusionClr>
          </a:sp3d>
        </p:spPr>
        <p:txBody>
          <a:bodyPr wrap="square">
            <a:spAutoFit/>
            <a:sp3d extrusionH="63500">
              <a:extrusionClr>
                <a:schemeClr val="bg1"/>
              </a:extrusionClr>
            </a:sp3d>
          </a:bodyPr>
          <a:lstStyle/>
          <a:p>
            <a:pPr algn="ctr"/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Palatino Linotype" panose="02040502050505030304" pitchFamily="18" charset="0"/>
            </a:endParaRPr>
          </a:p>
          <a:p>
            <a:pPr algn="ctr"/>
            <a:r>
              <a:rPr lang="es-ES" sz="24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REDUCE 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EL ESTRÉS</a:t>
            </a:r>
          </a:p>
          <a:p>
            <a:pPr algn="ctr"/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¿Sufres de estrés? El té negro podría ser lo que necesitabas para relajarte. Esta bebida es capaz de disminuir los niveles de estrés, afirma el portal </a:t>
            </a:r>
            <a:r>
              <a:rPr lang="es-ES" sz="2400" dirty="0" err="1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Huffington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 Post. Asimismo, ingerirlo de forma frecuente por unos 6 meses ayudaría a reducir la presión sanguínea. Por otro lado, el té verde podría combatir la depresión.</a:t>
            </a:r>
          </a:p>
          <a:p>
            <a:pPr algn="ctr"/>
            <a:endParaRPr lang="es-ES" sz="24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endParaRPr lang="es-ES" sz="24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83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2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"/>
          <p:cNvSpPr/>
          <p:nvPr/>
        </p:nvSpPr>
        <p:spPr>
          <a:xfrm rot="17673706">
            <a:off x="21294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Forma libre 1"/>
          <p:cNvSpPr/>
          <p:nvPr/>
        </p:nvSpPr>
        <p:spPr>
          <a:xfrm rot="17673706">
            <a:off x="284950" y="1349759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Forma libre 1"/>
          <p:cNvSpPr/>
          <p:nvPr/>
        </p:nvSpPr>
        <p:spPr>
          <a:xfrm rot="17673706">
            <a:off x="140934" y="2501887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Forma libre 1"/>
          <p:cNvSpPr/>
          <p:nvPr/>
        </p:nvSpPr>
        <p:spPr>
          <a:xfrm rot="3926294" flipH="1">
            <a:off x="633362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1"/>
          <p:cNvSpPr/>
          <p:nvPr/>
        </p:nvSpPr>
        <p:spPr>
          <a:xfrm rot="17673706">
            <a:off x="212941" y="3870040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1"/>
          <p:cNvSpPr/>
          <p:nvPr/>
        </p:nvSpPr>
        <p:spPr>
          <a:xfrm rot="3926294" flipH="1">
            <a:off x="6405630" y="1421768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1"/>
          <p:cNvSpPr/>
          <p:nvPr/>
        </p:nvSpPr>
        <p:spPr>
          <a:xfrm rot="3926294" flipH="1">
            <a:off x="6405629" y="2645903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1"/>
          <p:cNvSpPr/>
          <p:nvPr/>
        </p:nvSpPr>
        <p:spPr>
          <a:xfrm rot="3926294" flipH="1">
            <a:off x="6333622" y="401405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FFC000">
                  <a:alpha val="61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577974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62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3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prstClr val="white"/>
          </a:solidFill>
          <a:ln>
            <a:noFill/>
          </a:ln>
        </p:spPr>
      </p:pic>
      <p:sp>
        <p:nvSpPr>
          <p:cNvPr id="2" name="Forma libre 18"/>
          <p:cNvSpPr/>
          <p:nvPr/>
        </p:nvSpPr>
        <p:spPr>
          <a:xfrm>
            <a:off x="611560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6600FF">
                  <a:lumMod val="26000"/>
                </a:srgbClr>
              </a:gs>
              <a:gs pos="3800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8"/>
          <p:cNvSpPr/>
          <p:nvPr/>
        </p:nvSpPr>
        <p:spPr>
          <a:xfrm>
            <a:off x="611559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6600FF">
                  <a:lumMod val="26000"/>
                </a:srgbClr>
              </a:gs>
              <a:gs pos="3800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>
            <a:off x="584145" y="3861048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6600FF">
                  <a:lumMod val="26000"/>
                </a:srgbClr>
              </a:gs>
              <a:gs pos="3800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flipH="1">
            <a:off x="4499992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6600FF">
                  <a:lumMod val="26000"/>
                </a:srgbClr>
              </a:gs>
              <a:gs pos="3800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flipH="1">
            <a:off x="4427984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6600FF">
                  <a:lumMod val="26000"/>
                </a:srgbClr>
              </a:gs>
              <a:gs pos="3800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flipH="1">
            <a:off x="4499992" y="3860585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6600FF">
                  <a:lumMod val="26000"/>
                </a:srgbClr>
              </a:gs>
              <a:gs pos="3800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6956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6957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3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99CC00"/>
              </a:gs>
              <a:gs pos="55000">
                <a:schemeClr val="tx2">
                  <a:lumMod val="2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391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99CC00"/>
              </a:gs>
              <a:gs pos="55000">
                <a:schemeClr val="tx2">
                  <a:lumMod val="2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10"/>
          <p:cNvSpPr/>
          <p:nvPr/>
        </p:nvSpPr>
        <p:spPr>
          <a:xfrm>
            <a:off x="-29867" y="1139092"/>
            <a:ext cx="4594909" cy="4846192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82000">
                <a:srgbClr val="333300">
                  <a:lumMod val="39000"/>
                </a:srgbClr>
              </a:gs>
              <a:gs pos="30000">
                <a:srgbClr val="99FF33"/>
              </a:gs>
              <a:gs pos="56000">
                <a:schemeClr val="bg1">
                  <a:lumMod val="65000"/>
                  <a:lumOff val="35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10"/>
          <p:cNvSpPr/>
          <p:nvPr/>
        </p:nvSpPr>
        <p:spPr>
          <a:xfrm flipH="1">
            <a:off x="4546787" y="1139092"/>
            <a:ext cx="4594909" cy="4825603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 flip="none" rotWithShape="1">
            <a:gsLst>
              <a:gs pos="82000">
                <a:srgbClr val="333300">
                  <a:lumMod val="39000"/>
                </a:srgbClr>
              </a:gs>
              <a:gs pos="30000">
                <a:srgbClr val="99FF33"/>
              </a:gs>
              <a:gs pos="56000">
                <a:schemeClr val="bg1">
                  <a:lumMod val="65000"/>
                  <a:lumOff val="3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30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66FF"/>
              </a:gs>
              <a:gs pos="51000">
                <a:srgbClr val="B4163C">
                  <a:lumMod val="78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0441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66FF"/>
              </a:gs>
              <a:gs pos="51000">
                <a:srgbClr val="B4163C">
                  <a:lumMod val="78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5"/>
          <p:cNvSpPr/>
          <p:nvPr/>
        </p:nvSpPr>
        <p:spPr>
          <a:xfrm rot="10800000" flipH="1" flipV="1">
            <a:off x="182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69000">
                <a:srgbClr val="E0BFFB"/>
              </a:gs>
              <a:gs pos="20000">
                <a:srgbClr val="E0BFFB"/>
              </a:gs>
              <a:gs pos="87000">
                <a:srgbClr val="FF7C80">
                  <a:lumMod val="81000"/>
                  <a:lumOff val="19000"/>
                </a:srgbClr>
              </a:gs>
              <a:gs pos="100000">
                <a:srgbClr val="FF6600">
                  <a:lumMod val="31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5"/>
          <p:cNvSpPr/>
          <p:nvPr/>
        </p:nvSpPr>
        <p:spPr>
          <a:xfrm rot="10800000" flipV="1">
            <a:off x="45753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69000">
                <a:srgbClr val="E0BFFB"/>
              </a:gs>
              <a:gs pos="20000">
                <a:srgbClr val="E0BFFB"/>
              </a:gs>
              <a:gs pos="87000">
                <a:srgbClr val="FF7C80">
                  <a:lumMod val="81000"/>
                  <a:lumOff val="19000"/>
                </a:srgbClr>
              </a:gs>
              <a:gs pos="100000">
                <a:srgbClr val="FF6600">
                  <a:lumMod val="31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4"/>
          <p:cNvSpPr/>
          <p:nvPr/>
        </p:nvSpPr>
        <p:spPr>
          <a:xfrm rot="5400000">
            <a:off x="773347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4"/>
          <p:cNvSpPr/>
          <p:nvPr/>
        </p:nvSpPr>
        <p:spPr>
          <a:xfrm rot="16200000" flipH="1">
            <a:off x="5339618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4"/>
          <p:cNvSpPr/>
          <p:nvPr/>
        </p:nvSpPr>
        <p:spPr>
          <a:xfrm rot="16200000">
            <a:off x="5338392" y="2457870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4"/>
          <p:cNvSpPr/>
          <p:nvPr/>
        </p:nvSpPr>
        <p:spPr>
          <a:xfrm rot="16200000" flipV="1">
            <a:off x="838488" y="2457871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2500">
                <a:schemeClr val="accent6">
                  <a:lumMod val="13000"/>
                  <a:lumOff val="87000"/>
                </a:schemeClr>
              </a:gs>
              <a:gs pos="37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chemeClr val="accent2">
                  <a:lumMod val="63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35567" y="5717006"/>
            <a:ext cx="9193477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2500">
                <a:schemeClr val="accent6">
                  <a:lumMod val="13000"/>
                  <a:lumOff val="87000"/>
                </a:schemeClr>
              </a:gs>
              <a:gs pos="37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chemeClr val="accent2">
                  <a:lumMod val="63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8471" y="-10891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9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-3864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"/>
          <p:cNvSpPr/>
          <p:nvPr/>
        </p:nvSpPr>
        <p:spPr>
          <a:xfrm rot="5400000">
            <a:off x="4108481" y="1125581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>
            <a:gsLst>
              <a:gs pos="71000">
                <a:schemeClr val="tx1"/>
              </a:gs>
              <a:gs pos="33000">
                <a:srgbClr val="E0BFFB">
                  <a:lumMod val="51000"/>
                  <a:lumOff val="49000"/>
                </a:srgbClr>
              </a:gs>
              <a:gs pos="0">
                <a:srgbClr val="FCCB45"/>
              </a:gs>
              <a:gs pos="100000">
                <a:srgbClr val="FFC000"/>
              </a:gs>
              <a:gs pos="50000">
                <a:srgbClr val="00FFCC">
                  <a:lumMod val="48000"/>
                </a:srgb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2"/>
          <p:cNvSpPr/>
          <p:nvPr/>
        </p:nvSpPr>
        <p:spPr>
          <a:xfrm rot="16200000" flipH="1">
            <a:off x="-414192" y="1128999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71000">
                <a:schemeClr val="tx1"/>
              </a:gs>
              <a:gs pos="33000">
                <a:srgbClr val="E0BFFB">
                  <a:lumMod val="51000"/>
                  <a:lumOff val="49000"/>
                </a:srgbClr>
              </a:gs>
              <a:gs pos="0">
                <a:srgbClr val="FCCB45"/>
              </a:gs>
              <a:gs pos="100000">
                <a:srgbClr val="FFC000"/>
              </a:gs>
              <a:gs pos="50000">
                <a:srgbClr val="00FFCC">
                  <a:lumMod val="48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9DF3D6"/>
              </a:gs>
              <a:gs pos="39000">
                <a:srgbClr val="99CC00"/>
              </a:gs>
              <a:gs pos="55000">
                <a:schemeClr val="tx2">
                  <a:lumMod val="2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23029" y="567836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9DF3D6"/>
              </a:gs>
              <a:gs pos="39000">
                <a:srgbClr val="99CC00"/>
              </a:gs>
              <a:gs pos="55000">
                <a:schemeClr val="tx2">
                  <a:lumMod val="2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51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3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4"/>
          <p:cNvSpPr/>
          <p:nvPr/>
        </p:nvSpPr>
        <p:spPr>
          <a:xfrm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 flip="none" rotWithShape="1"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5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5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5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5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5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1000">
                <a:srgbClr val="663300">
                  <a:lumMod val="54000"/>
                </a:srgbClr>
              </a:gs>
              <a:gs pos="22000">
                <a:schemeClr val="tx1"/>
              </a:gs>
              <a:gs pos="32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5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91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3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4"/>
          <p:cNvSpPr/>
          <p:nvPr/>
        </p:nvSpPr>
        <p:spPr>
          <a:xfrm>
            <a:off x="4499992" y="3140967"/>
            <a:ext cx="4392488" cy="3096344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accent6">
                  <a:lumMod val="4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4"/>
          <p:cNvSpPr/>
          <p:nvPr/>
        </p:nvSpPr>
        <p:spPr>
          <a:xfrm flipH="1">
            <a:off x="570786" y="709866"/>
            <a:ext cx="4001214" cy="3168352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accent6">
                  <a:lumMod val="4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4"/>
          <p:cNvSpPr/>
          <p:nvPr/>
        </p:nvSpPr>
        <p:spPr>
          <a:xfrm rot="10800000" flipV="1">
            <a:off x="211540" y="3140968"/>
            <a:ext cx="4392488" cy="3096343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accent6">
                  <a:lumMod val="4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4"/>
          <p:cNvSpPr/>
          <p:nvPr/>
        </p:nvSpPr>
        <p:spPr>
          <a:xfrm>
            <a:off x="4572000" y="752148"/>
            <a:ext cx="4001214" cy="3176736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FC000"/>
              </a:gs>
              <a:gs pos="99000">
                <a:schemeClr val="accent6">
                  <a:lumMod val="4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C000"/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13911" y="5666813"/>
            <a:ext cx="9171822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rgbClr val="FFC000"/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74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3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9"/>
          <p:cNvSpPr/>
          <p:nvPr/>
        </p:nvSpPr>
        <p:spPr>
          <a:xfrm>
            <a:off x="29799" y="113339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6000">
                <a:srgbClr val="FFC000"/>
              </a:gs>
              <a:gs pos="46000">
                <a:srgbClr val="CB2C01"/>
              </a:gs>
              <a:gs pos="73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-25332" y="3645024"/>
            <a:ext cx="4542201" cy="2116782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6000">
                <a:srgbClr val="FFC000"/>
              </a:gs>
              <a:gs pos="46000">
                <a:srgbClr val="CB2C01"/>
              </a:gs>
              <a:gs pos="73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534049" y="1125401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6000">
                <a:srgbClr val="FFC000"/>
              </a:gs>
              <a:gs pos="46000">
                <a:srgbClr val="CB2C01"/>
              </a:gs>
              <a:gs pos="73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95966" y="358891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0">
                <a:srgbClr val="FDFAF8"/>
              </a:gs>
              <a:gs pos="26000">
                <a:srgbClr val="FFC000"/>
              </a:gs>
              <a:gs pos="46000">
                <a:srgbClr val="CB2C01"/>
              </a:gs>
              <a:gs pos="73000">
                <a:schemeClr val="accent2">
                  <a:lumMod val="10000"/>
                </a:scheme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17010" y="571687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15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OPIEDADES Y BENEFICIOS DEL CAF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307468" y="1052736"/>
            <a:ext cx="6544840" cy="3354765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rgbClr val="003300"/>
            </a:extrusionClr>
          </a:sp3d>
        </p:spPr>
        <p:txBody>
          <a:bodyPr wrap="square">
            <a:spAutoFit/>
            <a:sp3d extrusionH="63500">
              <a:extrusionClr>
                <a:schemeClr val="bg1"/>
              </a:extrusionClr>
            </a:sp3d>
          </a:bodyPr>
          <a:lstStyle/>
          <a:p>
            <a:pPr algn="ctr"/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Palatino Linotype" panose="02040502050505030304" pitchFamily="18" charset="0"/>
            </a:endParaRPr>
          </a:p>
          <a:p>
            <a:pPr algn="ctr"/>
            <a:r>
              <a:rPr lang="es-ES" sz="24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FUENTE 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DE JUVENTUD</a:t>
            </a:r>
          </a:p>
          <a:p>
            <a:pPr algn="ctr"/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El llamado té blanco, una variedad producida especialmente en China, es rico en </a:t>
            </a:r>
            <a:r>
              <a:rPr lang="es-ES" sz="2400" dirty="0" err="1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polifenoles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 y según un estudio, al ser una gran fuente de antioxidantes podría reducir la aparición de arrugas al favorecer la producción de colágeno y la elasticidad de la piel.</a:t>
            </a:r>
          </a:p>
          <a:p>
            <a:pPr algn="ctr"/>
            <a:endParaRPr lang="es-ES" sz="24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38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3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"/>
          <p:cNvSpPr/>
          <p:nvPr/>
        </p:nvSpPr>
        <p:spPr>
          <a:xfrm rot="17673706">
            <a:off x="21294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Forma libre 1"/>
          <p:cNvSpPr/>
          <p:nvPr/>
        </p:nvSpPr>
        <p:spPr>
          <a:xfrm rot="17673706">
            <a:off x="284950" y="1349759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Forma libre 1"/>
          <p:cNvSpPr/>
          <p:nvPr/>
        </p:nvSpPr>
        <p:spPr>
          <a:xfrm rot="17673706">
            <a:off x="140934" y="2501887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Forma libre 1"/>
          <p:cNvSpPr/>
          <p:nvPr/>
        </p:nvSpPr>
        <p:spPr>
          <a:xfrm rot="3926294" flipH="1">
            <a:off x="633362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1"/>
          <p:cNvSpPr/>
          <p:nvPr/>
        </p:nvSpPr>
        <p:spPr>
          <a:xfrm rot="17673706">
            <a:off x="212941" y="3870040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1"/>
          <p:cNvSpPr/>
          <p:nvPr/>
        </p:nvSpPr>
        <p:spPr>
          <a:xfrm rot="3926294" flipH="1">
            <a:off x="6405630" y="1421768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1"/>
          <p:cNvSpPr/>
          <p:nvPr/>
        </p:nvSpPr>
        <p:spPr>
          <a:xfrm rot="3926294" flipH="1">
            <a:off x="6405629" y="2645903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1"/>
          <p:cNvSpPr/>
          <p:nvPr/>
        </p:nvSpPr>
        <p:spPr>
          <a:xfrm rot="3926294" flipH="1">
            <a:off x="6333622" y="401405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51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34000">
                <a:srgbClr val="FEED5A">
                  <a:alpha val="64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0800000" scaled="1"/>
              <a:tileRect/>
            </a:gradFill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-6956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4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3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>
            <a:off x="611560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63000">
                <a:srgbClr val="CC3300">
                  <a:lumMod val="64000"/>
                  <a:lumOff val="36000"/>
                </a:srgbClr>
              </a:gs>
              <a:gs pos="27083">
                <a:schemeClr val="accent2">
                  <a:lumMod val="24000"/>
                </a:schemeClr>
              </a:gs>
              <a:gs pos="45000">
                <a:schemeClr val="accent2">
                  <a:lumMod val="81000"/>
                  <a:lumOff val="19000"/>
                </a:schemeClr>
              </a:gs>
              <a:gs pos="85000">
                <a:schemeClr val="accent4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8"/>
          <p:cNvSpPr/>
          <p:nvPr/>
        </p:nvSpPr>
        <p:spPr>
          <a:xfrm>
            <a:off x="611559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63000">
                <a:srgbClr val="CC3300">
                  <a:lumMod val="64000"/>
                  <a:lumOff val="36000"/>
                </a:srgbClr>
              </a:gs>
              <a:gs pos="27083">
                <a:schemeClr val="accent2">
                  <a:lumMod val="24000"/>
                </a:schemeClr>
              </a:gs>
              <a:gs pos="45000">
                <a:schemeClr val="accent2">
                  <a:lumMod val="81000"/>
                  <a:lumOff val="19000"/>
                </a:schemeClr>
              </a:gs>
              <a:gs pos="85000">
                <a:schemeClr val="accent4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>
            <a:off x="584145" y="3861048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63000">
                <a:srgbClr val="CC3300">
                  <a:lumMod val="64000"/>
                  <a:lumOff val="36000"/>
                </a:srgbClr>
              </a:gs>
              <a:gs pos="27083">
                <a:schemeClr val="accent2">
                  <a:lumMod val="24000"/>
                </a:schemeClr>
              </a:gs>
              <a:gs pos="45000">
                <a:schemeClr val="accent2">
                  <a:lumMod val="81000"/>
                  <a:lumOff val="19000"/>
                </a:schemeClr>
              </a:gs>
              <a:gs pos="85000">
                <a:schemeClr val="accent4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flipH="1">
            <a:off x="4499992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63000">
                <a:srgbClr val="CC3300">
                  <a:lumMod val="64000"/>
                  <a:lumOff val="36000"/>
                </a:srgbClr>
              </a:gs>
              <a:gs pos="27083">
                <a:schemeClr val="accent2">
                  <a:lumMod val="24000"/>
                </a:schemeClr>
              </a:gs>
              <a:gs pos="45000">
                <a:schemeClr val="accent2">
                  <a:lumMod val="81000"/>
                  <a:lumOff val="19000"/>
                </a:schemeClr>
              </a:gs>
              <a:gs pos="85000">
                <a:schemeClr val="accent4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flipH="1">
            <a:off x="4427984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63000">
                <a:srgbClr val="CC3300">
                  <a:lumMod val="64000"/>
                  <a:lumOff val="36000"/>
                </a:srgbClr>
              </a:gs>
              <a:gs pos="27083">
                <a:schemeClr val="accent2">
                  <a:lumMod val="24000"/>
                </a:schemeClr>
              </a:gs>
              <a:gs pos="45000">
                <a:schemeClr val="accent2">
                  <a:lumMod val="81000"/>
                  <a:lumOff val="19000"/>
                </a:schemeClr>
              </a:gs>
              <a:gs pos="85000">
                <a:schemeClr val="accent4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flipH="1">
            <a:off x="4499992" y="3860585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63000">
                <a:srgbClr val="CC3300">
                  <a:lumMod val="64000"/>
                  <a:lumOff val="36000"/>
                </a:srgbClr>
              </a:gs>
              <a:gs pos="27083">
                <a:schemeClr val="accent2">
                  <a:lumMod val="24000"/>
                </a:schemeClr>
              </a:gs>
              <a:gs pos="45000">
                <a:schemeClr val="accent2">
                  <a:lumMod val="81000"/>
                  <a:lumOff val="19000"/>
                </a:schemeClr>
              </a:gs>
              <a:gs pos="85000">
                <a:schemeClr val="accent4">
                  <a:lumMod val="40000"/>
                  <a:lumOff val="60000"/>
                </a:schemeClr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45859" y="0"/>
            <a:ext cx="918985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2500">
                <a:schemeClr val="accent6">
                  <a:lumMod val="13000"/>
                  <a:lumOff val="87000"/>
                </a:schemeClr>
              </a:gs>
              <a:gs pos="37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chemeClr val="accent2">
                  <a:lumMod val="63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0" y="5717007"/>
            <a:ext cx="918985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2500">
                <a:schemeClr val="accent6">
                  <a:lumMod val="13000"/>
                  <a:lumOff val="87000"/>
                </a:schemeClr>
              </a:gs>
              <a:gs pos="37000">
                <a:srgbClr val="FF9966">
                  <a:lumMod val="72000"/>
                  <a:lumOff val="28000"/>
                </a:srgbClr>
              </a:gs>
              <a:gs pos="75826">
                <a:srgbClr val="000000"/>
              </a:gs>
              <a:gs pos="53000">
                <a:schemeClr val="accent2">
                  <a:lumMod val="63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84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4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0"/>
          <p:cNvSpPr/>
          <p:nvPr/>
        </p:nvSpPr>
        <p:spPr>
          <a:xfrm>
            <a:off x="-29867" y="1139092"/>
            <a:ext cx="4594909" cy="4846192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10000"/>
                </a:schemeClr>
              </a:gs>
              <a:gs pos="21000">
                <a:schemeClr val="tx1">
                  <a:lumMod val="95000"/>
                </a:schemeClr>
              </a:gs>
              <a:gs pos="42506">
                <a:srgbClr val="FF6600"/>
              </a:gs>
              <a:gs pos="63000">
                <a:srgbClr val="C0000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0"/>
          <p:cNvSpPr/>
          <p:nvPr/>
        </p:nvSpPr>
        <p:spPr>
          <a:xfrm flipH="1">
            <a:off x="4546787" y="1139092"/>
            <a:ext cx="4594909" cy="4825603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100000">
                <a:schemeClr val="tx2">
                  <a:lumMod val="10000"/>
                </a:schemeClr>
              </a:gs>
              <a:gs pos="20000">
                <a:schemeClr val="tx1">
                  <a:lumMod val="95000"/>
                </a:schemeClr>
              </a:gs>
              <a:gs pos="42506">
                <a:srgbClr val="FF6600"/>
              </a:gs>
              <a:gs pos="68000">
                <a:srgbClr val="C0000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2131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811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3912" y="571585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5"/>
          <p:cNvSpPr/>
          <p:nvPr/>
        </p:nvSpPr>
        <p:spPr>
          <a:xfrm rot="10800000" flipH="1" flipV="1">
            <a:off x="182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78000">
                <a:srgbClr val="E0BFFB"/>
              </a:gs>
              <a:gs pos="20000">
                <a:srgbClr val="E0BFFB"/>
              </a:gs>
              <a:gs pos="85000">
                <a:srgbClr val="FF7C80">
                  <a:lumMod val="62000"/>
                  <a:lumOff val="38000"/>
                </a:srgbClr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5"/>
          <p:cNvSpPr/>
          <p:nvPr/>
        </p:nvSpPr>
        <p:spPr>
          <a:xfrm rot="10800000" flipV="1">
            <a:off x="45753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78000">
                <a:srgbClr val="E0BFFB"/>
              </a:gs>
              <a:gs pos="20000">
                <a:srgbClr val="E0BFFB"/>
              </a:gs>
              <a:gs pos="85000">
                <a:srgbClr val="FF7C80">
                  <a:lumMod val="62000"/>
                  <a:lumOff val="38000"/>
                </a:srgbClr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52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4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4"/>
          <p:cNvSpPr/>
          <p:nvPr/>
        </p:nvSpPr>
        <p:spPr>
          <a:xfrm rot="5400000">
            <a:off x="773347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C000"/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4"/>
          <p:cNvSpPr/>
          <p:nvPr/>
        </p:nvSpPr>
        <p:spPr>
          <a:xfrm rot="16200000" flipH="1">
            <a:off x="5339618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C000"/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4"/>
          <p:cNvSpPr/>
          <p:nvPr/>
        </p:nvSpPr>
        <p:spPr>
          <a:xfrm rot="16200000">
            <a:off x="5338392" y="2457870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C000"/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4"/>
          <p:cNvSpPr/>
          <p:nvPr/>
        </p:nvSpPr>
        <p:spPr>
          <a:xfrm rot="16200000" flipV="1">
            <a:off x="838488" y="2457871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75000"/>
                </a:schemeClr>
              </a:gs>
              <a:gs pos="91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rgbClr val="FFC000"/>
              </a:gs>
              <a:gs pos="5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9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"/>
          <p:cNvSpPr/>
          <p:nvPr/>
        </p:nvSpPr>
        <p:spPr>
          <a:xfrm rot="5400000">
            <a:off x="-477431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49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18000">
                <a:srgbClr val="E0BFFB">
                  <a:lumMod val="51000"/>
                  <a:lumOff val="49000"/>
                </a:srgbClr>
              </a:gs>
              <a:gs pos="66000">
                <a:srgbClr val="8B6676">
                  <a:lumMod val="41000"/>
                </a:srgbClr>
              </a:gs>
              <a:gs pos="37000">
                <a:srgbClr val="002060">
                  <a:lumMod val="5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2"/>
          <p:cNvSpPr/>
          <p:nvPr/>
        </p:nvSpPr>
        <p:spPr>
          <a:xfrm rot="5400000">
            <a:off x="3966890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49000">
                <a:schemeClr val="tx1">
                  <a:lumMod val="79000"/>
                  <a:lumOff val="21000"/>
                </a:schemeClr>
              </a:gs>
              <a:gs pos="80000">
                <a:srgbClr val="E0BFFB">
                  <a:lumMod val="49000"/>
                  <a:lumOff val="51000"/>
                </a:srgbClr>
              </a:gs>
              <a:gs pos="18000">
                <a:srgbClr val="E0BFFB">
                  <a:lumMod val="52000"/>
                  <a:lumOff val="48000"/>
                </a:srgbClr>
              </a:gs>
              <a:gs pos="66000">
                <a:srgbClr val="8B6676">
                  <a:lumMod val="41000"/>
                </a:srgbClr>
              </a:gs>
              <a:gs pos="37000">
                <a:srgbClr val="002060">
                  <a:lumMod val="50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6956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956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75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Presentación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4"/>
          <p:cNvSpPr/>
          <p:nvPr/>
        </p:nvSpPr>
        <p:spPr>
          <a:xfrm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 flip="none" rotWithShape="1"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64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64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6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61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48000">
                <a:srgbClr val="663300">
                  <a:lumMod val="54000"/>
                </a:srgbClr>
              </a:gs>
              <a:gs pos="30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6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1000">
                <a:srgbClr val="663300">
                  <a:lumMod val="54000"/>
                </a:srgbClr>
              </a:gs>
              <a:gs pos="22000">
                <a:schemeClr val="tx1"/>
              </a:gs>
              <a:gs pos="32000">
                <a:srgbClr val="FF9966">
                  <a:lumMod val="18000"/>
                  <a:lumOff val="82000"/>
                </a:srgbClr>
              </a:gs>
              <a:gs pos="68000">
                <a:srgbClr val="FFC000"/>
              </a:gs>
              <a:gs pos="63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0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14702" y="5715821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83000"/>
                  <a:lumOff val="17000"/>
                </a:schemeClr>
              </a:gs>
              <a:gs pos="48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42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4"/>
          <p:cNvSpPr/>
          <p:nvPr/>
        </p:nvSpPr>
        <p:spPr>
          <a:xfrm>
            <a:off x="4499992" y="3140967"/>
            <a:ext cx="4392488" cy="3096344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B79A1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4"/>
          <p:cNvSpPr/>
          <p:nvPr/>
        </p:nvSpPr>
        <p:spPr>
          <a:xfrm flipH="1">
            <a:off x="570786" y="709866"/>
            <a:ext cx="4001214" cy="3168352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30000">
                <a:schemeClr val="tx1">
                  <a:lumMod val="95000"/>
                </a:schemeClr>
              </a:gs>
              <a:gs pos="50000">
                <a:srgbClr val="FB79A1"/>
              </a:gs>
              <a:gs pos="99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4"/>
          <p:cNvSpPr/>
          <p:nvPr/>
        </p:nvSpPr>
        <p:spPr>
          <a:xfrm rot="10800000" flipV="1">
            <a:off x="211540" y="3140968"/>
            <a:ext cx="4392488" cy="3096343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B79A1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4"/>
          <p:cNvSpPr/>
          <p:nvPr/>
        </p:nvSpPr>
        <p:spPr>
          <a:xfrm>
            <a:off x="4572000" y="752148"/>
            <a:ext cx="4001214" cy="3176736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</a:schemeClr>
              </a:gs>
              <a:gs pos="50000">
                <a:srgbClr val="FB79A1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9999"/>
              </a:gs>
              <a:gs pos="48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0" y="5719846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9999"/>
              </a:gs>
              <a:gs pos="48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74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4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9"/>
          <p:cNvSpPr/>
          <p:nvPr/>
        </p:nvSpPr>
        <p:spPr>
          <a:xfrm>
            <a:off x="29799" y="113339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21000">
                <a:schemeClr val="tx1">
                  <a:lumMod val="95000"/>
                </a:schemeClr>
              </a:gs>
              <a:gs pos="42506">
                <a:srgbClr val="C00000"/>
              </a:gs>
              <a:gs pos="63000">
                <a:srgbClr val="C00000">
                  <a:lumMod val="4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-25332" y="3645024"/>
            <a:ext cx="4542201" cy="2116782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21000">
                <a:schemeClr val="tx1">
                  <a:lumMod val="95000"/>
                </a:schemeClr>
              </a:gs>
              <a:gs pos="42506">
                <a:srgbClr val="C00000"/>
              </a:gs>
              <a:gs pos="63000">
                <a:srgbClr val="C00000">
                  <a:lumMod val="4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534049" y="1125401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21000">
                <a:schemeClr val="tx1">
                  <a:lumMod val="95000"/>
                </a:schemeClr>
              </a:gs>
              <a:gs pos="42506">
                <a:srgbClr val="C00000"/>
              </a:gs>
              <a:gs pos="63000">
                <a:srgbClr val="C00000">
                  <a:lumMod val="4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95966" y="358891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21000">
                <a:schemeClr val="tx1">
                  <a:lumMod val="95000"/>
                </a:schemeClr>
              </a:gs>
              <a:gs pos="42506">
                <a:srgbClr val="C00000"/>
              </a:gs>
              <a:gs pos="63000">
                <a:srgbClr val="C00000">
                  <a:lumMod val="4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29799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1701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15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OPIEDADES Y BENEFICIOS DEL CAF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297194" y="1628800"/>
            <a:ext cx="6544840" cy="2616101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rgbClr val="003300"/>
            </a:extrusionClr>
          </a:sp3d>
        </p:spPr>
        <p:txBody>
          <a:bodyPr wrap="square">
            <a:spAutoFit/>
            <a:sp3d extrusionH="63500">
              <a:extrusionClr>
                <a:schemeClr val="bg1"/>
              </a:extrusionClr>
            </a:sp3d>
          </a:bodyPr>
          <a:lstStyle/>
          <a:p>
            <a:pPr algn="ctr"/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Palatino Linotype" panose="02040502050505030304" pitchFamily="18" charset="0"/>
            </a:endParaRPr>
          </a:p>
          <a:p>
            <a:pPr algn="ctr"/>
            <a:r>
              <a:rPr lang="es-ES" sz="24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PARA 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MANTENER UN PESO SALUDABLE</a:t>
            </a:r>
          </a:p>
          <a:p>
            <a:pPr algn="ctr"/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Aquí uno de los beneficios más célebres del té verde: su asociación con la reducción de peso. ¿La razón? Ayuda a la oxidación de la grasa.</a:t>
            </a:r>
          </a:p>
          <a:p>
            <a:pPr algn="ctr"/>
            <a:endParaRPr lang="es-ES" sz="24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34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4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"/>
          <p:cNvSpPr/>
          <p:nvPr/>
        </p:nvSpPr>
        <p:spPr>
          <a:xfrm rot="17673706">
            <a:off x="21294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solidFill>
              <a:srgbClr val="FB79A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Forma libre 1"/>
          <p:cNvSpPr/>
          <p:nvPr/>
        </p:nvSpPr>
        <p:spPr>
          <a:xfrm rot="17673706">
            <a:off x="284950" y="1349759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solidFill>
              <a:srgbClr val="FB79A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Forma libre 1"/>
          <p:cNvSpPr/>
          <p:nvPr/>
        </p:nvSpPr>
        <p:spPr>
          <a:xfrm rot="17673706">
            <a:off x="140934" y="2501887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solidFill>
              <a:srgbClr val="FB79A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Forma libre 1"/>
          <p:cNvSpPr/>
          <p:nvPr/>
        </p:nvSpPr>
        <p:spPr>
          <a:xfrm rot="3926294" flipH="1">
            <a:off x="633362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 w="15875">
            <a:solidFill>
              <a:srgbClr val="FB79A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1"/>
          <p:cNvSpPr/>
          <p:nvPr/>
        </p:nvSpPr>
        <p:spPr>
          <a:xfrm rot="17673706">
            <a:off x="212941" y="3870040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solidFill>
              <a:srgbClr val="FB79A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1"/>
          <p:cNvSpPr/>
          <p:nvPr/>
        </p:nvSpPr>
        <p:spPr>
          <a:xfrm rot="3926294" flipH="1">
            <a:off x="6405630" y="1421768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solidFill>
              <a:srgbClr val="FB79A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1"/>
          <p:cNvSpPr/>
          <p:nvPr/>
        </p:nvSpPr>
        <p:spPr>
          <a:xfrm rot="3926294" flipH="1">
            <a:off x="6405629" y="2645903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solidFill>
              <a:srgbClr val="FB79A1"/>
            </a:soli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1"/>
          <p:cNvSpPr/>
          <p:nvPr/>
        </p:nvSpPr>
        <p:spPr>
          <a:xfrm rot="3926294" flipH="1">
            <a:off x="6333622" y="401405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84000">
                <a:schemeClr val="accent2">
                  <a:lumMod val="5000"/>
                  <a:alpha val="61000"/>
                </a:schemeClr>
              </a:gs>
              <a:gs pos="72000">
                <a:srgbClr val="C00101">
                  <a:lumMod val="55000"/>
                  <a:alpha val="66000"/>
                </a:srgbClr>
              </a:gs>
              <a:gs pos="40000">
                <a:srgbClr val="FAECEC"/>
              </a:gs>
              <a:gs pos="61000">
                <a:srgbClr val="CC0066">
                  <a:alpha val="65882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25000">
                <a:schemeClr val="tx1"/>
              </a:gs>
              <a:gs pos="98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solidFill>
              <a:srgbClr val="FB79A1"/>
            </a:solidFill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3912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4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4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>
            <a:off x="611560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8"/>
          <p:cNvSpPr/>
          <p:nvPr/>
        </p:nvSpPr>
        <p:spPr>
          <a:xfrm>
            <a:off x="611559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>
            <a:off x="584145" y="3861048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flipH="1">
            <a:off x="4499992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flipH="1">
            <a:off x="4427984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flipH="1">
            <a:off x="4499992" y="3860585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6956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6957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38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92D050">
                  <a:lumMod val="13000"/>
                </a:srgb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>
                  <a:lumMod val="67000"/>
                  <a:lumOff val="33000"/>
                </a:srgbClr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92D050">
                  <a:lumMod val="13000"/>
                </a:srgb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>
                  <a:lumMod val="67000"/>
                  <a:lumOff val="33000"/>
                </a:srgbClr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0"/>
          <p:cNvSpPr/>
          <p:nvPr/>
        </p:nvSpPr>
        <p:spPr>
          <a:xfrm>
            <a:off x="-29867" y="1139092"/>
            <a:ext cx="4594909" cy="4846192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21000">
                <a:schemeClr val="tx1">
                  <a:lumMod val="95000"/>
                </a:schemeClr>
              </a:gs>
              <a:gs pos="42506">
                <a:srgbClr val="FFC000"/>
              </a:gs>
              <a:gs pos="63000">
                <a:schemeClr val="accent3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0"/>
          <p:cNvSpPr/>
          <p:nvPr/>
        </p:nvSpPr>
        <p:spPr>
          <a:xfrm flipH="1">
            <a:off x="4546787" y="1139092"/>
            <a:ext cx="4594909" cy="4825603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21000">
                <a:schemeClr val="tx1">
                  <a:lumMod val="95000"/>
                </a:schemeClr>
              </a:gs>
              <a:gs pos="42506">
                <a:srgbClr val="FFC000"/>
              </a:gs>
              <a:gs pos="63000">
                <a:schemeClr val="accent3">
                  <a:lumMod val="50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81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5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10000">
                <a:srgbClr val="FFFF99"/>
              </a:gs>
              <a:gs pos="43000">
                <a:srgbClr val="FB79A1">
                  <a:lumMod val="96000"/>
                  <a:lumOff val="4000"/>
                </a:srgbClr>
              </a:gs>
              <a:gs pos="60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838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5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10000">
                <a:srgbClr val="FFFF99"/>
              </a:gs>
              <a:gs pos="43000">
                <a:srgbClr val="FB79A1">
                  <a:lumMod val="96000"/>
                  <a:lumOff val="4000"/>
                </a:srgbClr>
              </a:gs>
              <a:gs pos="60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Forma libre 5"/>
          <p:cNvSpPr/>
          <p:nvPr/>
        </p:nvSpPr>
        <p:spPr>
          <a:xfrm rot="10800000" flipH="1" flipV="1">
            <a:off x="182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78000">
                <a:srgbClr val="E0BFFB"/>
              </a:gs>
              <a:gs pos="20000">
                <a:srgbClr val="E0BFFB"/>
              </a:gs>
              <a:gs pos="85000">
                <a:srgbClr val="FF7C80">
                  <a:lumMod val="62000"/>
                  <a:lumOff val="38000"/>
                </a:srgbClr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5"/>
          <p:cNvSpPr/>
          <p:nvPr/>
        </p:nvSpPr>
        <p:spPr>
          <a:xfrm rot="10800000" flipV="1">
            <a:off x="45753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39000">
                <a:srgbClr val="CB2C01"/>
              </a:gs>
              <a:gs pos="78000">
                <a:srgbClr val="E0BFFB"/>
              </a:gs>
              <a:gs pos="20000">
                <a:srgbClr val="E0BFFB"/>
              </a:gs>
              <a:gs pos="85000">
                <a:srgbClr val="FF7C80">
                  <a:lumMod val="62000"/>
                  <a:lumOff val="38000"/>
                </a:srgbClr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42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4"/>
          <p:cNvSpPr/>
          <p:nvPr/>
        </p:nvSpPr>
        <p:spPr>
          <a:xfrm rot="5400000">
            <a:off x="773347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78000">
                <a:schemeClr val="accent2">
                  <a:lumMod val="50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2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4"/>
          <p:cNvSpPr/>
          <p:nvPr/>
        </p:nvSpPr>
        <p:spPr>
          <a:xfrm rot="16200000" flipH="1">
            <a:off x="5339618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50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2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4"/>
          <p:cNvSpPr/>
          <p:nvPr/>
        </p:nvSpPr>
        <p:spPr>
          <a:xfrm rot="16200000">
            <a:off x="5338392" y="2457870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50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2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4"/>
          <p:cNvSpPr/>
          <p:nvPr/>
        </p:nvSpPr>
        <p:spPr>
          <a:xfrm rot="16200000" flipV="1">
            <a:off x="838488" y="2457871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8000">
                <a:schemeClr val="accent2">
                  <a:lumMod val="50000"/>
                </a:scheme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53000">
                <a:schemeClr val="accent2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26498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6670" y="-1900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9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5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"/>
          <p:cNvSpPr/>
          <p:nvPr/>
        </p:nvSpPr>
        <p:spPr>
          <a:xfrm rot="5400000">
            <a:off x="-477431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 flip="none" rotWithShape="1">
            <a:gsLst>
              <a:gs pos="40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89000">
                <a:srgbClr val="FB79A1">
                  <a:lumMod val="61000"/>
                  <a:lumOff val="39000"/>
                </a:srgbClr>
              </a:gs>
              <a:gs pos="18000">
                <a:srgbClr val="FB79A1">
                  <a:lumMod val="61000"/>
                  <a:lumOff val="39000"/>
                </a:srgbClr>
              </a:gs>
              <a:gs pos="58000">
                <a:schemeClr val="accent2">
                  <a:lumMod val="31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2"/>
          <p:cNvSpPr/>
          <p:nvPr/>
        </p:nvSpPr>
        <p:spPr>
          <a:xfrm rot="16200000" flipH="1">
            <a:off x="3966890" y="1156215"/>
            <a:ext cx="5586796" cy="4659758"/>
          </a:xfrm>
          <a:custGeom>
            <a:avLst/>
            <a:gdLst>
              <a:gd name="connsiteX0" fmla="*/ 1354649 w 14191711"/>
              <a:gd name="connsiteY0" fmla="*/ 812608 h 812608"/>
              <a:gd name="connsiteX1" fmla="*/ 984222 w 14191711"/>
              <a:gd name="connsiteY1" fmla="*/ 664012 h 812608"/>
              <a:gd name="connsiteX2" fmla="*/ 936015 w 14191711"/>
              <a:gd name="connsiteY2" fmla="*/ 616673 h 812608"/>
              <a:gd name="connsiteX3" fmla="*/ 931702 w 14191711"/>
              <a:gd name="connsiteY3" fmla="*/ 625297 h 812608"/>
              <a:gd name="connsiteX4" fmla="*/ 922166 w 14191711"/>
              <a:gd name="connsiteY4" fmla="*/ 607632 h 812608"/>
              <a:gd name="connsiteX5" fmla="*/ 482337 w 14191711"/>
              <a:gd name="connsiteY5" fmla="*/ 320306 h 812608"/>
              <a:gd name="connsiteX6" fmla="*/ 17510 w 14191711"/>
              <a:gd name="connsiteY6" fmla="*/ 652800 h 812608"/>
              <a:gd name="connsiteX7" fmla="*/ 0 w 14191711"/>
              <a:gd name="connsiteY7" fmla="*/ 693284 h 812608"/>
              <a:gd name="connsiteX8" fmla="*/ 17683 w 14191711"/>
              <a:gd name="connsiteY8" fmla="*/ 635383 h 812608"/>
              <a:gd name="connsiteX9" fmla="*/ 611350 w 14191711"/>
              <a:gd name="connsiteY9" fmla="*/ 151998 h 812608"/>
              <a:gd name="connsiteX10" fmla="*/ 981777 w 14191711"/>
              <a:gd name="connsiteY10" fmla="*/ 300594 h 812608"/>
              <a:gd name="connsiteX11" fmla="*/ 1029983 w 14191711"/>
              <a:gd name="connsiteY11" fmla="*/ 347933 h 812608"/>
              <a:gd name="connsiteX12" fmla="*/ 1034297 w 14191711"/>
              <a:gd name="connsiteY12" fmla="*/ 339310 h 812608"/>
              <a:gd name="connsiteX13" fmla="*/ 1043833 w 14191711"/>
              <a:gd name="connsiteY13" fmla="*/ 356974 h 812608"/>
              <a:gd name="connsiteX14" fmla="*/ 1483662 w 14191711"/>
              <a:gd name="connsiteY14" fmla="*/ 644300 h 812608"/>
              <a:gd name="connsiteX15" fmla="*/ 1906724 w 14191711"/>
              <a:gd name="connsiteY15" fmla="*/ 383867 h 812608"/>
              <a:gd name="connsiteX16" fmla="*/ 1906976 w 14191711"/>
              <a:gd name="connsiteY16" fmla="*/ 383458 h 812608"/>
              <a:gd name="connsiteX17" fmla="*/ 1908468 w 14191711"/>
              <a:gd name="connsiteY17" fmla="*/ 380364 h 812608"/>
              <a:gd name="connsiteX18" fmla="*/ 1935254 w 14191711"/>
              <a:gd name="connsiteY18" fmla="*/ 332394 h 812608"/>
              <a:gd name="connsiteX19" fmla="*/ 1948509 w 14191711"/>
              <a:gd name="connsiteY19" fmla="*/ 311759 h 812608"/>
              <a:gd name="connsiteX20" fmla="*/ 1965999 w 14191711"/>
              <a:gd name="connsiteY20" fmla="*/ 271323 h 812608"/>
              <a:gd name="connsiteX21" fmla="*/ 1958307 w 14191711"/>
              <a:gd name="connsiteY21" fmla="*/ 296507 h 812608"/>
              <a:gd name="connsiteX22" fmla="*/ 1964417 w 14191711"/>
              <a:gd name="connsiteY22" fmla="*/ 286995 h 812608"/>
              <a:gd name="connsiteX23" fmla="*/ 2456169 w 14191711"/>
              <a:gd name="connsiteY23" fmla="*/ 5 h 812608"/>
              <a:gd name="connsiteX24" fmla="*/ 2826596 w 14191711"/>
              <a:gd name="connsiteY24" fmla="*/ 148601 h 812608"/>
              <a:gd name="connsiteX25" fmla="*/ 2874802 w 14191711"/>
              <a:gd name="connsiteY25" fmla="*/ 195940 h 812608"/>
              <a:gd name="connsiteX26" fmla="*/ 2879116 w 14191711"/>
              <a:gd name="connsiteY26" fmla="*/ 187316 h 812608"/>
              <a:gd name="connsiteX27" fmla="*/ 2888652 w 14191711"/>
              <a:gd name="connsiteY27" fmla="*/ 204981 h 812608"/>
              <a:gd name="connsiteX28" fmla="*/ 3328481 w 14191711"/>
              <a:gd name="connsiteY28" fmla="*/ 492306 h 812608"/>
              <a:gd name="connsiteX29" fmla="*/ 3594091 w 14191711"/>
              <a:gd name="connsiteY29" fmla="*/ 401519 h 812608"/>
              <a:gd name="connsiteX30" fmla="*/ 3639295 w 14191711"/>
              <a:gd name="connsiteY30" fmla="*/ 363610 h 812608"/>
              <a:gd name="connsiteX31" fmla="*/ 3644872 w 14191711"/>
              <a:gd name="connsiteY31" fmla="*/ 356534 h 812608"/>
              <a:gd name="connsiteX32" fmla="*/ 3679001 w 14191711"/>
              <a:gd name="connsiteY32" fmla="*/ 323696 h 812608"/>
              <a:gd name="connsiteX33" fmla="*/ 3704073 w 14191711"/>
              <a:gd name="connsiteY33" fmla="*/ 296657 h 812608"/>
              <a:gd name="connsiteX34" fmla="*/ 3793308 w 14191711"/>
              <a:gd name="connsiteY34" fmla="*/ 159813 h 812608"/>
              <a:gd name="connsiteX35" fmla="*/ 3810818 w 14191711"/>
              <a:gd name="connsiteY35" fmla="*/ 119329 h 812608"/>
              <a:gd name="connsiteX36" fmla="*/ 3793135 w 14191711"/>
              <a:gd name="connsiteY36" fmla="*/ 177230 h 812608"/>
              <a:gd name="connsiteX37" fmla="*/ 3756797 w 14191711"/>
              <a:gd name="connsiteY37" fmla="*/ 258678 h 812608"/>
              <a:gd name="connsiteX38" fmla="*/ 3798075 w 14191711"/>
              <a:gd name="connsiteY38" fmla="*/ 229401 h 812608"/>
              <a:gd name="connsiteX39" fmla="*/ 4071648 w 14191711"/>
              <a:gd name="connsiteY39" fmla="*/ 151996 h 812608"/>
              <a:gd name="connsiteX40" fmla="*/ 4442075 w 14191711"/>
              <a:gd name="connsiteY40" fmla="*/ 300592 h 812608"/>
              <a:gd name="connsiteX41" fmla="*/ 4490281 w 14191711"/>
              <a:gd name="connsiteY41" fmla="*/ 347931 h 812608"/>
              <a:gd name="connsiteX42" fmla="*/ 4494595 w 14191711"/>
              <a:gd name="connsiteY42" fmla="*/ 339308 h 812608"/>
              <a:gd name="connsiteX43" fmla="*/ 4504131 w 14191711"/>
              <a:gd name="connsiteY43" fmla="*/ 356972 h 812608"/>
              <a:gd name="connsiteX44" fmla="*/ 4943960 w 14191711"/>
              <a:gd name="connsiteY44" fmla="*/ 644298 h 812608"/>
              <a:gd name="connsiteX45" fmla="*/ 5367022 w 14191711"/>
              <a:gd name="connsiteY45" fmla="*/ 383865 h 812608"/>
              <a:gd name="connsiteX46" fmla="*/ 5367274 w 14191711"/>
              <a:gd name="connsiteY46" fmla="*/ 383456 h 812608"/>
              <a:gd name="connsiteX47" fmla="*/ 5368766 w 14191711"/>
              <a:gd name="connsiteY47" fmla="*/ 380362 h 812608"/>
              <a:gd name="connsiteX48" fmla="*/ 5395552 w 14191711"/>
              <a:gd name="connsiteY48" fmla="*/ 332392 h 812608"/>
              <a:gd name="connsiteX49" fmla="*/ 5408807 w 14191711"/>
              <a:gd name="connsiteY49" fmla="*/ 311757 h 812608"/>
              <a:gd name="connsiteX50" fmla="*/ 5426297 w 14191711"/>
              <a:gd name="connsiteY50" fmla="*/ 271321 h 812608"/>
              <a:gd name="connsiteX51" fmla="*/ 5418605 w 14191711"/>
              <a:gd name="connsiteY51" fmla="*/ 296505 h 812608"/>
              <a:gd name="connsiteX52" fmla="*/ 5424715 w 14191711"/>
              <a:gd name="connsiteY52" fmla="*/ 286993 h 812608"/>
              <a:gd name="connsiteX53" fmla="*/ 5916467 w 14191711"/>
              <a:gd name="connsiteY53" fmla="*/ 3 h 812608"/>
              <a:gd name="connsiteX54" fmla="*/ 6286894 w 14191711"/>
              <a:gd name="connsiteY54" fmla="*/ 148599 h 812608"/>
              <a:gd name="connsiteX55" fmla="*/ 6335100 w 14191711"/>
              <a:gd name="connsiteY55" fmla="*/ 195938 h 812608"/>
              <a:gd name="connsiteX56" fmla="*/ 6339414 w 14191711"/>
              <a:gd name="connsiteY56" fmla="*/ 187314 h 812608"/>
              <a:gd name="connsiteX57" fmla="*/ 6348950 w 14191711"/>
              <a:gd name="connsiteY57" fmla="*/ 204979 h 812608"/>
              <a:gd name="connsiteX58" fmla="*/ 6788779 w 14191711"/>
              <a:gd name="connsiteY58" fmla="*/ 492304 h 812608"/>
              <a:gd name="connsiteX59" fmla="*/ 7054389 w 14191711"/>
              <a:gd name="connsiteY59" fmla="*/ 401517 h 812608"/>
              <a:gd name="connsiteX60" fmla="*/ 7099593 w 14191711"/>
              <a:gd name="connsiteY60" fmla="*/ 363608 h 812608"/>
              <a:gd name="connsiteX61" fmla="*/ 7105170 w 14191711"/>
              <a:gd name="connsiteY61" fmla="*/ 356532 h 812608"/>
              <a:gd name="connsiteX62" fmla="*/ 7139299 w 14191711"/>
              <a:gd name="connsiteY62" fmla="*/ 323694 h 812608"/>
              <a:gd name="connsiteX63" fmla="*/ 7164371 w 14191711"/>
              <a:gd name="connsiteY63" fmla="*/ 296655 h 812608"/>
              <a:gd name="connsiteX64" fmla="*/ 7253606 w 14191711"/>
              <a:gd name="connsiteY64" fmla="*/ 159811 h 812608"/>
              <a:gd name="connsiteX65" fmla="*/ 7271116 w 14191711"/>
              <a:gd name="connsiteY65" fmla="*/ 119327 h 812608"/>
              <a:gd name="connsiteX66" fmla="*/ 7253432 w 14191711"/>
              <a:gd name="connsiteY66" fmla="*/ 177228 h 812608"/>
              <a:gd name="connsiteX67" fmla="*/ 7217094 w 14191711"/>
              <a:gd name="connsiteY67" fmla="*/ 258677 h 812608"/>
              <a:gd name="connsiteX68" fmla="*/ 7258373 w 14191711"/>
              <a:gd name="connsiteY68" fmla="*/ 229399 h 812608"/>
              <a:gd name="connsiteX69" fmla="*/ 7531946 w 14191711"/>
              <a:gd name="connsiteY69" fmla="*/ 151994 h 812608"/>
              <a:gd name="connsiteX70" fmla="*/ 7902373 w 14191711"/>
              <a:gd name="connsiteY70" fmla="*/ 300590 h 812608"/>
              <a:gd name="connsiteX71" fmla="*/ 7950579 w 14191711"/>
              <a:gd name="connsiteY71" fmla="*/ 347929 h 812608"/>
              <a:gd name="connsiteX72" fmla="*/ 7954893 w 14191711"/>
              <a:gd name="connsiteY72" fmla="*/ 339306 h 812608"/>
              <a:gd name="connsiteX73" fmla="*/ 7964429 w 14191711"/>
              <a:gd name="connsiteY73" fmla="*/ 356970 h 812608"/>
              <a:gd name="connsiteX74" fmla="*/ 8404257 w 14191711"/>
              <a:gd name="connsiteY74" fmla="*/ 644296 h 812608"/>
              <a:gd name="connsiteX75" fmla="*/ 8827320 w 14191711"/>
              <a:gd name="connsiteY75" fmla="*/ 383863 h 812608"/>
              <a:gd name="connsiteX76" fmla="*/ 8827571 w 14191711"/>
              <a:gd name="connsiteY76" fmla="*/ 383454 h 812608"/>
              <a:gd name="connsiteX77" fmla="*/ 8829064 w 14191711"/>
              <a:gd name="connsiteY77" fmla="*/ 380360 h 812608"/>
              <a:gd name="connsiteX78" fmla="*/ 8855850 w 14191711"/>
              <a:gd name="connsiteY78" fmla="*/ 332390 h 812608"/>
              <a:gd name="connsiteX79" fmla="*/ 8869104 w 14191711"/>
              <a:gd name="connsiteY79" fmla="*/ 311755 h 812608"/>
              <a:gd name="connsiteX80" fmla="*/ 8886595 w 14191711"/>
              <a:gd name="connsiteY80" fmla="*/ 271319 h 812608"/>
              <a:gd name="connsiteX81" fmla="*/ 8878903 w 14191711"/>
              <a:gd name="connsiteY81" fmla="*/ 296503 h 812608"/>
              <a:gd name="connsiteX82" fmla="*/ 8885013 w 14191711"/>
              <a:gd name="connsiteY82" fmla="*/ 286991 h 812608"/>
              <a:gd name="connsiteX83" fmla="*/ 9376765 w 14191711"/>
              <a:gd name="connsiteY83" fmla="*/ 1 h 812608"/>
              <a:gd name="connsiteX84" fmla="*/ 9747192 w 14191711"/>
              <a:gd name="connsiteY84" fmla="*/ 148597 h 812608"/>
              <a:gd name="connsiteX85" fmla="*/ 9795398 w 14191711"/>
              <a:gd name="connsiteY85" fmla="*/ 195936 h 812608"/>
              <a:gd name="connsiteX86" fmla="*/ 9799712 w 14191711"/>
              <a:gd name="connsiteY86" fmla="*/ 187312 h 812608"/>
              <a:gd name="connsiteX87" fmla="*/ 9809248 w 14191711"/>
              <a:gd name="connsiteY87" fmla="*/ 204977 h 812608"/>
              <a:gd name="connsiteX88" fmla="*/ 10249076 w 14191711"/>
              <a:gd name="connsiteY88" fmla="*/ 492302 h 812608"/>
              <a:gd name="connsiteX89" fmla="*/ 10514687 w 14191711"/>
              <a:gd name="connsiteY89" fmla="*/ 401515 h 812608"/>
              <a:gd name="connsiteX90" fmla="*/ 10559894 w 14191711"/>
              <a:gd name="connsiteY90" fmla="*/ 363604 h 812608"/>
              <a:gd name="connsiteX91" fmla="*/ 10565468 w 14191711"/>
              <a:gd name="connsiteY91" fmla="*/ 356531 h 812608"/>
              <a:gd name="connsiteX92" fmla="*/ 10599588 w 14191711"/>
              <a:gd name="connsiteY92" fmla="*/ 323702 h 812608"/>
              <a:gd name="connsiteX93" fmla="*/ 10624669 w 14191711"/>
              <a:gd name="connsiteY93" fmla="*/ 296653 h 812608"/>
              <a:gd name="connsiteX94" fmla="*/ 10713904 w 14191711"/>
              <a:gd name="connsiteY94" fmla="*/ 159809 h 812608"/>
              <a:gd name="connsiteX95" fmla="*/ 10731414 w 14191711"/>
              <a:gd name="connsiteY95" fmla="*/ 119325 h 812608"/>
              <a:gd name="connsiteX96" fmla="*/ 10713730 w 14191711"/>
              <a:gd name="connsiteY96" fmla="*/ 177226 h 812608"/>
              <a:gd name="connsiteX97" fmla="*/ 10677391 w 14191711"/>
              <a:gd name="connsiteY97" fmla="*/ 258676 h 812608"/>
              <a:gd name="connsiteX98" fmla="*/ 10718671 w 14191711"/>
              <a:gd name="connsiteY98" fmla="*/ 229399 h 812608"/>
              <a:gd name="connsiteX99" fmla="*/ 10992244 w 14191711"/>
              <a:gd name="connsiteY99" fmla="*/ 151993 h 812608"/>
              <a:gd name="connsiteX100" fmla="*/ 11362671 w 14191711"/>
              <a:gd name="connsiteY100" fmla="*/ 300589 h 812608"/>
              <a:gd name="connsiteX101" fmla="*/ 11410877 w 14191711"/>
              <a:gd name="connsiteY101" fmla="*/ 347928 h 812608"/>
              <a:gd name="connsiteX102" fmla="*/ 11415191 w 14191711"/>
              <a:gd name="connsiteY102" fmla="*/ 339305 h 812608"/>
              <a:gd name="connsiteX103" fmla="*/ 11424726 w 14191711"/>
              <a:gd name="connsiteY103" fmla="*/ 356969 h 812608"/>
              <a:gd name="connsiteX104" fmla="*/ 11864556 w 14191711"/>
              <a:gd name="connsiteY104" fmla="*/ 644295 h 812608"/>
              <a:gd name="connsiteX105" fmla="*/ 12287618 w 14191711"/>
              <a:gd name="connsiteY105" fmla="*/ 383862 h 812608"/>
              <a:gd name="connsiteX106" fmla="*/ 12287870 w 14191711"/>
              <a:gd name="connsiteY106" fmla="*/ 383453 h 812608"/>
              <a:gd name="connsiteX107" fmla="*/ 12289362 w 14191711"/>
              <a:gd name="connsiteY107" fmla="*/ 380359 h 812608"/>
              <a:gd name="connsiteX108" fmla="*/ 12316148 w 14191711"/>
              <a:gd name="connsiteY108" fmla="*/ 332389 h 812608"/>
              <a:gd name="connsiteX109" fmla="*/ 12329403 w 14191711"/>
              <a:gd name="connsiteY109" fmla="*/ 311754 h 812608"/>
              <a:gd name="connsiteX110" fmla="*/ 12346892 w 14191711"/>
              <a:gd name="connsiteY110" fmla="*/ 271318 h 812608"/>
              <a:gd name="connsiteX111" fmla="*/ 12339201 w 14191711"/>
              <a:gd name="connsiteY111" fmla="*/ 296502 h 812608"/>
              <a:gd name="connsiteX112" fmla="*/ 12345311 w 14191711"/>
              <a:gd name="connsiteY112" fmla="*/ 286990 h 812608"/>
              <a:gd name="connsiteX113" fmla="*/ 12837063 w 14191711"/>
              <a:gd name="connsiteY113" fmla="*/ 0 h 812608"/>
              <a:gd name="connsiteX114" fmla="*/ 13207490 w 14191711"/>
              <a:gd name="connsiteY114" fmla="*/ 148596 h 812608"/>
              <a:gd name="connsiteX115" fmla="*/ 13255696 w 14191711"/>
              <a:gd name="connsiteY115" fmla="*/ 195935 h 812608"/>
              <a:gd name="connsiteX116" fmla="*/ 13260010 w 14191711"/>
              <a:gd name="connsiteY116" fmla="*/ 187311 h 812608"/>
              <a:gd name="connsiteX117" fmla="*/ 13269546 w 14191711"/>
              <a:gd name="connsiteY117" fmla="*/ 204976 h 812608"/>
              <a:gd name="connsiteX118" fmla="*/ 13709375 w 14191711"/>
              <a:gd name="connsiteY118" fmla="*/ 492302 h 812608"/>
              <a:gd name="connsiteX119" fmla="*/ 14174202 w 14191711"/>
              <a:gd name="connsiteY119" fmla="*/ 159808 h 812608"/>
              <a:gd name="connsiteX120" fmla="*/ 14191711 w 14191711"/>
              <a:gd name="connsiteY120" fmla="*/ 119324 h 812608"/>
              <a:gd name="connsiteX121" fmla="*/ 14174028 w 14191711"/>
              <a:gd name="connsiteY121" fmla="*/ 177225 h 812608"/>
              <a:gd name="connsiteX122" fmla="*/ 13580362 w 14191711"/>
              <a:gd name="connsiteY122" fmla="*/ 660610 h 812608"/>
              <a:gd name="connsiteX123" fmla="*/ 13209935 w 14191711"/>
              <a:gd name="connsiteY123" fmla="*/ 512014 h 812608"/>
              <a:gd name="connsiteX124" fmla="*/ 13161729 w 14191711"/>
              <a:gd name="connsiteY124" fmla="*/ 464675 h 812608"/>
              <a:gd name="connsiteX125" fmla="*/ 13157414 w 14191711"/>
              <a:gd name="connsiteY125" fmla="*/ 473298 h 812608"/>
              <a:gd name="connsiteX126" fmla="*/ 13147879 w 14191711"/>
              <a:gd name="connsiteY126" fmla="*/ 455634 h 812608"/>
              <a:gd name="connsiteX127" fmla="*/ 12708050 w 14191711"/>
              <a:gd name="connsiteY127" fmla="*/ 168308 h 812608"/>
              <a:gd name="connsiteX128" fmla="*/ 12284988 w 14191711"/>
              <a:gd name="connsiteY128" fmla="*/ 428741 h 812608"/>
              <a:gd name="connsiteX129" fmla="*/ 12284736 w 14191711"/>
              <a:gd name="connsiteY129" fmla="*/ 429150 h 812608"/>
              <a:gd name="connsiteX130" fmla="*/ 12283244 w 14191711"/>
              <a:gd name="connsiteY130" fmla="*/ 432244 h 812608"/>
              <a:gd name="connsiteX131" fmla="*/ 12256457 w 14191711"/>
              <a:gd name="connsiteY131" fmla="*/ 480214 h 812608"/>
              <a:gd name="connsiteX132" fmla="*/ 12243203 w 14191711"/>
              <a:gd name="connsiteY132" fmla="*/ 500849 h 812608"/>
              <a:gd name="connsiteX133" fmla="*/ 12225713 w 14191711"/>
              <a:gd name="connsiteY133" fmla="*/ 541285 h 812608"/>
              <a:gd name="connsiteX134" fmla="*/ 12233404 w 14191711"/>
              <a:gd name="connsiteY134" fmla="*/ 516101 h 812608"/>
              <a:gd name="connsiteX135" fmla="*/ 12227295 w 14191711"/>
              <a:gd name="connsiteY135" fmla="*/ 525613 h 812608"/>
              <a:gd name="connsiteX136" fmla="*/ 11735542 w 14191711"/>
              <a:gd name="connsiteY136" fmla="*/ 812603 h 812608"/>
              <a:gd name="connsiteX137" fmla="*/ 11365115 w 14191711"/>
              <a:gd name="connsiteY137" fmla="*/ 664007 h 812608"/>
              <a:gd name="connsiteX138" fmla="*/ 11316909 w 14191711"/>
              <a:gd name="connsiteY138" fmla="*/ 616668 h 812608"/>
              <a:gd name="connsiteX139" fmla="*/ 11312595 w 14191711"/>
              <a:gd name="connsiteY139" fmla="*/ 625292 h 812608"/>
              <a:gd name="connsiteX140" fmla="*/ 11303060 w 14191711"/>
              <a:gd name="connsiteY140" fmla="*/ 607627 h 812608"/>
              <a:gd name="connsiteX141" fmla="*/ 10863231 w 14191711"/>
              <a:gd name="connsiteY141" fmla="*/ 320302 h 812608"/>
              <a:gd name="connsiteX142" fmla="*/ 10597620 w 14191711"/>
              <a:gd name="connsiteY142" fmla="*/ 411089 h 812608"/>
              <a:gd name="connsiteX143" fmla="*/ 10552413 w 14191711"/>
              <a:gd name="connsiteY143" fmla="*/ 449000 h 812608"/>
              <a:gd name="connsiteX144" fmla="*/ 10546840 w 14191711"/>
              <a:gd name="connsiteY144" fmla="*/ 456073 h 812608"/>
              <a:gd name="connsiteX145" fmla="*/ 10512719 w 14191711"/>
              <a:gd name="connsiteY145" fmla="*/ 488902 h 812608"/>
              <a:gd name="connsiteX146" fmla="*/ 10487638 w 14191711"/>
              <a:gd name="connsiteY146" fmla="*/ 515951 h 812608"/>
              <a:gd name="connsiteX147" fmla="*/ 10398403 w 14191711"/>
              <a:gd name="connsiteY147" fmla="*/ 652795 h 812608"/>
              <a:gd name="connsiteX148" fmla="*/ 10380893 w 14191711"/>
              <a:gd name="connsiteY148" fmla="*/ 693279 h 812608"/>
              <a:gd name="connsiteX149" fmla="*/ 10398577 w 14191711"/>
              <a:gd name="connsiteY149" fmla="*/ 635378 h 812608"/>
              <a:gd name="connsiteX150" fmla="*/ 10434916 w 14191711"/>
              <a:gd name="connsiteY150" fmla="*/ 553928 h 812608"/>
              <a:gd name="connsiteX151" fmla="*/ 10393636 w 14191711"/>
              <a:gd name="connsiteY151" fmla="*/ 583206 h 812608"/>
              <a:gd name="connsiteX152" fmla="*/ 10120064 w 14191711"/>
              <a:gd name="connsiteY152" fmla="*/ 660611 h 812608"/>
              <a:gd name="connsiteX153" fmla="*/ 9749637 w 14191711"/>
              <a:gd name="connsiteY153" fmla="*/ 512015 h 812608"/>
              <a:gd name="connsiteX154" fmla="*/ 9701430 w 14191711"/>
              <a:gd name="connsiteY154" fmla="*/ 464676 h 812608"/>
              <a:gd name="connsiteX155" fmla="*/ 9697117 w 14191711"/>
              <a:gd name="connsiteY155" fmla="*/ 473299 h 812608"/>
              <a:gd name="connsiteX156" fmla="*/ 9687581 w 14191711"/>
              <a:gd name="connsiteY156" fmla="*/ 455635 h 812608"/>
              <a:gd name="connsiteX157" fmla="*/ 9247751 w 14191711"/>
              <a:gd name="connsiteY157" fmla="*/ 168309 h 812608"/>
              <a:gd name="connsiteX158" fmla="*/ 8824689 w 14191711"/>
              <a:gd name="connsiteY158" fmla="*/ 428742 h 812608"/>
              <a:gd name="connsiteX159" fmla="*/ 8824438 w 14191711"/>
              <a:gd name="connsiteY159" fmla="*/ 429151 h 812608"/>
              <a:gd name="connsiteX160" fmla="*/ 8822946 w 14191711"/>
              <a:gd name="connsiteY160" fmla="*/ 432245 h 812608"/>
              <a:gd name="connsiteX161" fmla="*/ 8796160 w 14191711"/>
              <a:gd name="connsiteY161" fmla="*/ 480215 h 812608"/>
              <a:gd name="connsiteX162" fmla="*/ 8782904 w 14191711"/>
              <a:gd name="connsiteY162" fmla="*/ 500850 h 812608"/>
              <a:gd name="connsiteX163" fmla="*/ 8765415 w 14191711"/>
              <a:gd name="connsiteY163" fmla="*/ 541286 h 812608"/>
              <a:gd name="connsiteX164" fmla="*/ 8773106 w 14191711"/>
              <a:gd name="connsiteY164" fmla="*/ 516102 h 812608"/>
              <a:gd name="connsiteX165" fmla="*/ 8766996 w 14191711"/>
              <a:gd name="connsiteY165" fmla="*/ 525614 h 812608"/>
              <a:gd name="connsiteX166" fmla="*/ 8275245 w 14191711"/>
              <a:gd name="connsiteY166" fmla="*/ 812604 h 812608"/>
              <a:gd name="connsiteX167" fmla="*/ 7904817 w 14191711"/>
              <a:gd name="connsiteY167" fmla="*/ 664008 h 812608"/>
              <a:gd name="connsiteX168" fmla="*/ 7856611 w 14191711"/>
              <a:gd name="connsiteY168" fmla="*/ 616669 h 812608"/>
              <a:gd name="connsiteX169" fmla="*/ 7852297 w 14191711"/>
              <a:gd name="connsiteY169" fmla="*/ 625293 h 812608"/>
              <a:gd name="connsiteX170" fmla="*/ 7842762 w 14191711"/>
              <a:gd name="connsiteY170" fmla="*/ 607628 h 812608"/>
              <a:gd name="connsiteX171" fmla="*/ 7402932 w 14191711"/>
              <a:gd name="connsiteY171" fmla="*/ 320302 h 812608"/>
              <a:gd name="connsiteX172" fmla="*/ 7137323 w 14191711"/>
              <a:gd name="connsiteY172" fmla="*/ 411089 h 812608"/>
              <a:gd name="connsiteX173" fmla="*/ 7092118 w 14191711"/>
              <a:gd name="connsiteY173" fmla="*/ 448999 h 812608"/>
              <a:gd name="connsiteX174" fmla="*/ 7086542 w 14191711"/>
              <a:gd name="connsiteY174" fmla="*/ 456075 h 812608"/>
              <a:gd name="connsiteX175" fmla="*/ 7052412 w 14191711"/>
              <a:gd name="connsiteY175" fmla="*/ 488913 h 812608"/>
              <a:gd name="connsiteX176" fmla="*/ 7027340 w 14191711"/>
              <a:gd name="connsiteY176" fmla="*/ 515952 h 812608"/>
              <a:gd name="connsiteX177" fmla="*/ 6938105 w 14191711"/>
              <a:gd name="connsiteY177" fmla="*/ 652796 h 812608"/>
              <a:gd name="connsiteX178" fmla="*/ 6920596 w 14191711"/>
              <a:gd name="connsiteY178" fmla="*/ 693280 h 812608"/>
              <a:gd name="connsiteX179" fmla="*/ 6938279 w 14191711"/>
              <a:gd name="connsiteY179" fmla="*/ 635379 h 812608"/>
              <a:gd name="connsiteX180" fmla="*/ 6974617 w 14191711"/>
              <a:gd name="connsiteY180" fmla="*/ 553930 h 812608"/>
              <a:gd name="connsiteX181" fmla="*/ 6933338 w 14191711"/>
              <a:gd name="connsiteY181" fmla="*/ 583208 h 812608"/>
              <a:gd name="connsiteX182" fmla="*/ 6659766 w 14191711"/>
              <a:gd name="connsiteY182" fmla="*/ 660613 h 812608"/>
              <a:gd name="connsiteX183" fmla="*/ 6289339 w 14191711"/>
              <a:gd name="connsiteY183" fmla="*/ 512017 h 812608"/>
              <a:gd name="connsiteX184" fmla="*/ 6241132 w 14191711"/>
              <a:gd name="connsiteY184" fmla="*/ 464678 h 812608"/>
              <a:gd name="connsiteX185" fmla="*/ 6236819 w 14191711"/>
              <a:gd name="connsiteY185" fmla="*/ 473301 h 812608"/>
              <a:gd name="connsiteX186" fmla="*/ 6227283 w 14191711"/>
              <a:gd name="connsiteY186" fmla="*/ 455637 h 812608"/>
              <a:gd name="connsiteX187" fmla="*/ 5787454 w 14191711"/>
              <a:gd name="connsiteY187" fmla="*/ 168311 h 812608"/>
              <a:gd name="connsiteX188" fmla="*/ 5364392 w 14191711"/>
              <a:gd name="connsiteY188" fmla="*/ 428744 h 812608"/>
              <a:gd name="connsiteX189" fmla="*/ 5364140 w 14191711"/>
              <a:gd name="connsiteY189" fmla="*/ 429153 h 812608"/>
              <a:gd name="connsiteX190" fmla="*/ 5362648 w 14191711"/>
              <a:gd name="connsiteY190" fmla="*/ 432247 h 812608"/>
              <a:gd name="connsiteX191" fmla="*/ 5335862 w 14191711"/>
              <a:gd name="connsiteY191" fmla="*/ 480217 h 812608"/>
              <a:gd name="connsiteX192" fmla="*/ 5322606 w 14191711"/>
              <a:gd name="connsiteY192" fmla="*/ 500852 h 812608"/>
              <a:gd name="connsiteX193" fmla="*/ 5305117 w 14191711"/>
              <a:gd name="connsiteY193" fmla="*/ 541288 h 812608"/>
              <a:gd name="connsiteX194" fmla="*/ 5312809 w 14191711"/>
              <a:gd name="connsiteY194" fmla="*/ 516104 h 812608"/>
              <a:gd name="connsiteX195" fmla="*/ 5306698 w 14191711"/>
              <a:gd name="connsiteY195" fmla="*/ 525616 h 812608"/>
              <a:gd name="connsiteX196" fmla="*/ 4814947 w 14191711"/>
              <a:gd name="connsiteY196" fmla="*/ 812606 h 812608"/>
              <a:gd name="connsiteX197" fmla="*/ 4444520 w 14191711"/>
              <a:gd name="connsiteY197" fmla="*/ 664010 h 812608"/>
              <a:gd name="connsiteX198" fmla="*/ 4396313 w 14191711"/>
              <a:gd name="connsiteY198" fmla="*/ 616671 h 812608"/>
              <a:gd name="connsiteX199" fmla="*/ 4392000 w 14191711"/>
              <a:gd name="connsiteY199" fmla="*/ 625295 h 812608"/>
              <a:gd name="connsiteX200" fmla="*/ 4382464 w 14191711"/>
              <a:gd name="connsiteY200" fmla="*/ 607630 h 812608"/>
              <a:gd name="connsiteX201" fmla="*/ 3942635 w 14191711"/>
              <a:gd name="connsiteY201" fmla="*/ 320304 h 812608"/>
              <a:gd name="connsiteX202" fmla="*/ 3677025 w 14191711"/>
              <a:gd name="connsiteY202" fmla="*/ 411091 h 812608"/>
              <a:gd name="connsiteX203" fmla="*/ 3631821 w 14191711"/>
              <a:gd name="connsiteY203" fmla="*/ 449001 h 812608"/>
              <a:gd name="connsiteX204" fmla="*/ 3626244 w 14191711"/>
              <a:gd name="connsiteY204" fmla="*/ 456077 h 812608"/>
              <a:gd name="connsiteX205" fmla="*/ 3592115 w 14191711"/>
              <a:gd name="connsiteY205" fmla="*/ 488915 h 812608"/>
              <a:gd name="connsiteX206" fmla="*/ 3567043 w 14191711"/>
              <a:gd name="connsiteY206" fmla="*/ 515954 h 812608"/>
              <a:gd name="connsiteX207" fmla="*/ 3477808 w 14191711"/>
              <a:gd name="connsiteY207" fmla="*/ 652798 h 812608"/>
              <a:gd name="connsiteX208" fmla="*/ 3460298 w 14191711"/>
              <a:gd name="connsiteY208" fmla="*/ 693282 h 812608"/>
              <a:gd name="connsiteX209" fmla="*/ 3477981 w 14191711"/>
              <a:gd name="connsiteY209" fmla="*/ 635381 h 812608"/>
              <a:gd name="connsiteX210" fmla="*/ 3514319 w 14191711"/>
              <a:gd name="connsiteY210" fmla="*/ 553933 h 812608"/>
              <a:gd name="connsiteX211" fmla="*/ 3473041 w 14191711"/>
              <a:gd name="connsiteY211" fmla="*/ 583210 h 812608"/>
              <a:gd name="connsiteX212" fmla="*/ 3199468 w 14191711"/>
              <a:gd name="connsiteY212" fmla="*/ 660615 h 812608"/>
              <a:gd name="connsiteX213" fmla="*/ 2829041 w 14191711"/>
              <a:gd name="connsiteY213" fmla="*/ 512019 h 812608"/>
              <a:gd name="connsiteX214" fmla="*/ 2780835 w 14191711"/>
              <a:gd name="connsiteY214" fmla="*/ 464680 h 812608"/>
              <a:gd name="connsiteX215" fmla="*/ 2776521 w 14191711"/>
              <a:gd name="connsiteY215" fmla="*/ 473303 h 812608"/>
              <a:gd name="connsiteX216" fmla="*/ 2766985 w 14191711"/>
              <a:gd name="connsiteY216" fmla="*/ 455639 h 812608"/>
              <a:gd name="connsiteX217" fmla="*/ 2327156 w 14191711"/>
              <a:gd name="connsiteY217" fmla="*/ 168313 h 812608"/>
              <a:gd name="connsiteX218" fmla="*/ 1904094 w 14191711"/>
              <a:gd name="connsiteY218" fmla="*/ 428746 h 812608"/>
              <a:gd name="connsiteX219" fmla="*/ 1903842 w 14191711"/>
              <a:gd name="connsiteY219" fmla="*/ 429155 h 812608"/>
              <a:gd name="connsiteX220" fmla="*/ 1902350 w 14191711"/>
              <a:gd name="connsiteY220" fmla="*/ 432249 h 812608"/>
              <a:gd name="connsiteX221" fmla="*/ 1875564 w 14191711"/>
              <a:gd name="connsiteY221" fmla="*/ 480219 h 812608"/>
              <a:gd name="connsiteX222" fmla="*/ 1862308 w 14191711"/>
              <a:gd name="connsiteY222" fmla="*/ 500854 h 812608"/>
              <a:gd name="connsiteX223" fmla="*/ 1844819 w 14191711"/>
              <a:gd name="connsiteY223" fmla="*/ 541290 h 812608"/>
              <a:gd name="connsiteX224" fmla="*/ 1852511 w 14191711"/>
              <a:gd name="connsiteY224" fmla="*/ 516106 h 812608"/>
              <a:gd name="connsiteX225" fmla="*/ 1846400 w 14191711"/>
              <a:gd name="connsiteY225" fmla="*/ 525618 h 812608"/>
              <a:gd name="connsiteX226" fmla="*/ 1354649 w 14191711"/>
              <a:gd name="connsiteY226" fmla="*/ 812608 h 812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14191711" h="812608">
                <a:moveTo>
                  <a:pt x="1354649" y="812608"/>
                </a:moveTo>
                <a:cubicBezTo>
                  <a:pt x="1217434" y="812608"/>
                  <a:pt x="1089962" y="757828"/>
                  <a:pt x="984222" y="664012"/>
                </a:cubicBezTo>
                <a:lnTo>
                  <a:pt x="936015" y="616673"/>
                </a:lnTo>
                <a:lnTo>
                  <a:pt x="931702" y="625297"/>
                </a:lnTo>
                <a:lnTo>
                  <a:pt x="922166" y="607632"/>
                </a:lnTo>
                <a:cubicBezTo>
                  <a:pt x="817622" y="432155"/>
                  <a:pt x="659408" y="320306"/>
                  <a:pt x="482337" y="320306"/>
                </a:cubicBezTo>
                <a:cubicBezTo>
                  <a:pt x="290509" y="320306"/>
                  <a:pt x="120814" y="451574"/>
                  <a:pt x="17510" y="652800"/>
                </a:cubicBezTo>
                <a:lnTo>
                  <a:pt x="0" y="693284"/>
                </a:lnTo>
                <a:lnTo>
                  <a:pt x="17683" y="635383"/>
                </a:lnTo>
                <a:cubicBezTo>
                  <a:pt x="126094" y="348887"/>
                  <a:pt x="351214" y="151998"/>
                  <a:pt x="611350" y="151998"/>
                </a:cubicBezTo>
                <a:cubicBezTo>
                  <a:pt x="748565" y="151998"/>
                  <a:pt x="876036" y="206778"/>
                  <a:pt x="981777" y="300594"/>
                </a:cubicBezTo>
                <a:lnTo>
                  <a:pt x="1029983" y="347933"/>
                </a:lnTo>
                <a:lnTo>
                  <a:pt x="1034297" y="339310"/>
                </a:lnTo>
                <a:lnTo>
                  <a:pt x="1043833" y="356974"/>
                </a:lnTo>
                <a:cubicBezTo>
                  <a:pt x="1148377" y="532451"/>
                  <a:pt x="1306590" y="644300"/>
                  <a:pt x="1483662" y="644300"/>
                </a:cubicBezTo>
                <a:cubicBezTo>
                  <a:pt x="1651511" y="644300"/>
                  <a:pt x="1802415" y="543798"/>
                  <a:pt x="1906724" y="383867"/>
                </a:cubicBezTo>
                <a:lnTo>
                  <a:pt x="1906976" y="383458"/>
                </a:lnTo>
                <a:lnTo>
                  <a:pt x="1908468" y="380364"/>
                </a:lnTo>
                <a:cubicBezTo>
                  <a:pt x="1916987" y="363963"/>
                  <a:pt x="1925923" y="347964"/>
                  <a:pt x="1935254" y="332394"/>
                </a:cubicBezTo>
                <a:lnTo>
                  <a:pt x="1948509" y="311759"/>
                </a:lnTo>
                <a:lnTo>
                  <a:pt x="1965999" y="271323"/>
                </a:lnTo>
                <a:lnTo>
                  <a:pt x="1958307" y="296507"/>
                </a:lnTo>
                <a:lnTo>
                  <a:pt x="1964417" y="286995"/>
                </a:lnTo>
                <a:cubicBezTo>
                  <a:pt x="2085662" y="110755"/>
                  <a:pt x="2261067" y="5"/>
                  <a:pt x="2456169" y="5"/>
                </a:cubicBezTo>
                <a:cubicBezTo>
                  <a:pt x="2593384" y="5"/>
                  <a:pt x="2720856" y="54785"/>
                  <a:pt x="2826596" y="148601"/>
                </a:cubicBezTo>
                <a:lnTo>
                  <a:pt x="2874802" y="195940"/>
                </a:lnTo>
                <a:lnTo>
                  <a:pt x="2879116" y="187316"/>
                </a:lnTo>
                <a:lnTo>
                  <a:pt x="2888652" y="204981"/>
                </a:lnTo>
                <a:cubicBezTo>
                  <a:pt x="2993196" y="380458"/>
                  <a:pt x="3151409" y="492306"/>
                  <a:pt x="3328481" y="492306"/>
                </a:cubicBezTo>
                <a:cubicBezTo>
                  <a:pt x="3424395" y="492306"/>
                  <a:pt x="3514776" y="459490"/>
                  <a:pt x="3594091" y="401519"/>
                </a:cubicBezTo>
                <a:lnTo>
                  <a:pt x="3639295" y="363610"/>
                </a:lnTo>
                <a:lnTo>
                  <a:pt x="3644872" y="356534"/>
                </a:lnTo>
                <a:lnTo>
                  <a:pt x="3679001" y="323696"/>
                </a:lnTo>
                <a:lnTo>
                  <a:pt x="3704073" y="296657"/>
                </a:lnTo>
                <a:cubicBezTo>
                  <a:pt x="3737507" y="256054"/>
                  <a:pt x="3767482" y="210119"/>
                  <a:pt x="3793308" y="159813"/>
                </a:cubicBezTo>
                <a:lnTo>
                  <a:pt x="3810818" y="119329"/>
                </a:lnTo>
                <a:lnTo>
                  <a:pt x="3793135" y="177230"/>
                </a:lnTo>
                <a:lnTo>
                  <a:pt x="3756797" y="258678"/>
                </a:lnTo>
                <a:lnTo>
                  <a:pt x="3798075" y="229401"/>
                </a:lnTo>
                <a:cubicBezTo>
                  <a:pt x="3881470" y="179684"/>
                  <a:pt x="3974097" y="151996"/>
                  <a:pt x="4071648" y="151996"/>
                </a:cubicBezTo>
                <a:cubicBezTo>
                  <a:pt x="4208863" y="151996"/>
                  <a:pt x="4336334" y="206776"/>
                  <a:pt x="4442075" y="300592"/>
                </a:cubicBezTo>
                <a:lnTo>
                  <a:pt x="4490281" y="347931"/>
                </a:lnTo>
                <a:lnTo>
                  <a:pt x="4494595" y="339308"/>
                </a:lnTo>
                <a:lnTo>
                  <a:pt x="4504131" y="356972"/>
                </a:lnTo>
                <a:cubicBezTo>
                  <a:pt x="4608675" y="532449"/>
                  <a:pt x="4766888" y="644298"/>
                  <a:pt x="4943960" y="644298"/>
                </a:cubicBezTo>
                <a:cubicBezTo>
                  <a:pt x="5111809" y="644298"/>
                  <a:pt x="5262713" y="543796"/>
                  <a:pt x="5367022" y="383865"/>
                </a:cubicBezTo>
                <a:lnTo>
                  <a:pt x="5367274" y="383456"/>
                </a:lnTo>
                <a:lnTo>
                  <a:pt x="5368766" y="380362"/>
                </a:lnTo>
                <a:cubicBezTo>
                  <a:pt x="5377285" y="363961"/>
                  <a:pt x="5386221" y="347962"/>
                  <a:pt x="5395552" y="332392"/>
                </a:cubicBezTo>
                <a:lnTo>
                  <a:pt x="5408807" y="311757"/>
                </a:lnTo>
                <a:lnTo>
                  <a:pt x="5426297" y="271321"/>
                </a:lnTo>
                <a:lnTo>
                  <a:pt x="5418605" y="296505"/>
                </a:lnTo>
                <a:lnTo>
                  <a:pt x="5424715" y="286993"/>
                </a:lnTo>
                <a:cubicBezTo>
                  <a:pt x="5545960" y="110753"/>
                  <a:pt x="5721365" y="3"/>
                  <a:pt x="5916467" y="3"/>
                </a:cubicBezTo>
                <a:cubicBezTo>
                  <a:pt x="6053682" y="3"/>
                  <a:pt x="6181154" y="54783"/>
                  <a:pt x="6286894" y="148599"/>
                </a:cubicBezTo>
                <a:lnTo>
                  <a:pt x="6335100" y="195938"/>
                </a:lnTo>
                <a:lnTo>
                  <a:pt x="6339414" y="187314"/>
                </a:lnTo>
                <a:lnTo>
                  <a:pt x="6348950" y="204979"/>
                </a:lnTo>
                <a:cubicBezTo>
                  <a:pt x="6453494" y="380456"/>
                  <a:pt x="6611707" y="492304"/>
                  <a:pt x="6788779" y="492304"/>
                </a:cubicBezTo>
                <a:cubicBezTo>
                  <a:pt x="6884693" y="492304"/>
                  <a:pt x="6975074" y="459488"/>
                  <a:pt x="7054389" y="401517"/>
                </a:cubicBezTo>
                <a:lnTo>
                  <a:pt x="7099593" y="363608"/>
                </a:lnTo>
                <a:lnTo>
                  <a:pt x="7105170" y="356532"/>
                </a:lnTo>
                <a:lnTo>
                  <a:pt x="7139299" y="323694"/>
                </a:lnTo>
                <a:lnTo>
                  <a:pt x="7164371" y="296655"/>
                </a:lnTo>
                <a:cubicBezTo>
                  <a:pt x="7197804" y="256052"/>
                  <a:pt x="7227780" y="210117"/>
                  <a:pt x="7253606" y="159811"/>
                </a:cubicBezTo>
                <a:lnTo>
                  <a:pt x="7271116" y="119327"/>
                </a:lnTo>
                <a:lnTo>
                  <a:pt x="7253432" y="177228"/>
                </a:lnTo>
                <a:lnTo>
                  <a:pt x="7217094" y="258677"/>
                </a:lnTo>
                <a:lnTo>
                  <a:pt x="7258373" y="229399"/>
                </a:lnTo>
                <a:cubicBezTo>
                  <a:pt x="7341767" y="179682"/>
                  <a:pt x="7434395" y="151994"/>
                  <a:pt x="7531946" y="151994"/>
                </a:cubicBezTo>
                <a:cubicBezTo>
                  <a:pt x="7669160" y="151994"/>
                  <a:pt x="7796632" y="206774"/>
                  <a:pt x="7902373" y="300590"/>
                </a:cubicBezTo>
                <a:lnTo>
                  <a:pt x="7950579" y="347929"/>
                </a:lnTo>
                <a:lnTo>
                  <a:pt x="7954893" y="339306"/>
                </a:lnTo>
                <a:lnTo>
                  <a:pt x="7964429" y="356970"/>
                </a:lnTo>
                <a:cubicBezTo>
                  <a:pt x="8068973" y="532447"/>
                  <a:pt x="8227186" y="644296"/>
                  <a:pt x="8404257" y="644296"/>
                </a:cubicBezTo>
                <a:cubicBezTo>
                  <a:pt x="8572107" y="644296"/>
                  <a:pt x="8723011" y="543794"/>
                  <a:pt x="8827320" y="383863"/>
                </a:cubicBezTo>
                <a:lnTo>
                  <a:pt x="8827571" y="383454"/>
                </a:lnTo>
                <a:lnTo>
                  <a:pt x="8829064" y="380360"/>
                </a:lnTo>
                <a:cubicBezTo>
                  <a:pt x="8837583" y="363959"/>
                  <a:pt x="8846518" y="347960"/>
                  <a:pt x="8855850" y="332390"/>
                </a:cubicBezTo>
                <a:lnTo>
                  <a:pt x="8869104" y="311755"/>
                </a:lnTo>
                <a:lnTo>
                  <a:pt x="8886595" y="271319"/>
                </a:lnTo>
                <a:lnTo>
                  <a:pt x="8878903" y="296503"/>
                </a:lnTo>
                <a:lnTo>
                  <a:pt x="8885013" y="286991"/>
                </a:lnTo>
                <a:cubicBezTo>
                  <a:pt x="9006258" y="110751"/>
                  <a:pt x="9181663" y="1"/>
                  <a:pt x="9376765" y="1"/>
                </a:cubicBezTo>
                <a:cubicBezTo>
                  <a:pt x="9513979" y="1"/>
                  <a:pt x="9641452" y="54781"/>
                  <a:pt x="9747192" y="148597"/>
                </a:cubicBezTo>
                <a:lnTo>
                  <a:pt x="9795398" y="195936"/>
                </a:lnTo>
                <a:lnTo>
                  <a:pt x="9799712" y="187312"/>
                </a:lnTo>
                <a:lnTo>
                  <a:pt x="9809248" y="204977"/>
                </a:lnTo>
                <a:cubicBezTo>
                  <a:pt x="9913792" y="380454"/>
                  <a:pt x="10072005" y="492302"/>
                  <a:pt x="10249076" y="492302"/>
                </a:cubicBezTo>
                <a:cubicBezTo>
                  <a:pt x="10344990" y="492302"/>
                  <a:pt x="10435372" y="459486"/>
                  <a:pt x="10514687" y="401515"/>
                </a:cubicBezTo>
                <a:lnTo>
                  <a:pt x="10559894" y="363604"/>
                </a:lnTo>
                <a:lnTo>
                  <a:pt x="10565468" y="356531"/>
                </a:lnTo>
                <a:lnTo>
                  <a:pt x="10599588" y="323702"/>
                </a:lnTo>
                <a:lnTo>
                  <a:pt x="10624669" y="296653"/>
                </a:lnTo>
                <a:cubicBezTo>
                  <a:pt x="10658102" y="256050"/>
                  <a:pt x="10688078" y="210115"/>
                  <a:pt x="10713904" y="159809"/>
                </a:cubicBezTo>
                <a:lnTo>
                  <a:pt x="10731414" y="119325"/>
                </a:lnTo>
                <a:lnTo>
                  <a:pt x="10713730" y="177226"/>
                </a:lnTo>
                <a:lnTo>
                  <a:pt x="10677391" y="258676"/>
                </a:lnTo>
                <a:lnTo>
                  <a:pt x="10718671" y="229399"/>
                </a:lnTo>
                <a:cubicBezTo>
                  <a:pt x="10802066" y="179681"/>
                  <a:pt x="10894693" y="151993"/>
                  <a:pt x="10992244" y="151993"/>
                </a:cubicBezTo>
                <a:cubicBezTo>
                  <a:pt x="11129458" y="151993"/>
                  <a:pt x="11256930" y="206773"/>
                  <a:pt x="11362671" y="300589"/>
                </a:cubicBezTo>
                <a:lnTo>
                  <a:pt x="11410877" y="347928"/>
                </a:lnTo>
                <a:lnTo>
                  <a:pt x="11415191" y="339305"/>
                </a:lnTo>
                <a:lnTo>
                  <a:pt x="11424726" y="356969"/>
                </a:lnTo>
                <a:cubicBezTo>
                  <a:pt x="11529270" y="532446"/>
                  <a:pt x="11687484" y="644295"/>
                  <a:pt x="11864556" y="644295"/>
                </a:cubicBezTo>
                <a:cubicBezTo>
                  <a:pt x="12032405" y="644295"/>
                  <a:pt x="12183309" y="543793"/>
                  <a:pt x="12287618" y="383862"/>
                </a:cubicBezTo>
                <a:lnTo>
                  <a:pt x="12287870" y="383453"/>
                </a:lnTo>
                <a:lnTo>
                  <a:pt x="12289362" y="380359"/>
                </a:lnTo>
                <a:cubicBezTo>
                  <a:pt x="12297881" y="363958"/>
                  <a:pt x="12306817" y="347959"/>
                  <a:pt x="12316148" y="332389"/>
                </a:cubicBezTo>
                <a:lnTo>
                  <a:pt x="12329403" y="311754"/>
                </a:lnTo>
                <a:lnTo>
                  <a:pt x="12346892" y="271318"/>
                </a:lnTo>
                <a:lnTo>
                  <a:pt x="12339201" y="296502"/>
                </a:lnTo>
                <a:lnTo>
                  <a:pt x="12345311" y="286990"/>
                </a:lnTo>
                <a:cubicBezTo>
                  <a:pt x="12466556" y="110750"/>
                  <a:pt x="12641961" y="0"/>
                  <a:pt x="12837063" y="0"/>
                </a:cubicBezTo>
                <a:cubicBezTo>
                  <a:pt x="12974278" y="0"/>
                  <a:pt x="13101750" y="54780"/>
                  <a:pt x="13207490" y="148596"/>
                </a:cubicBezTo>
                <a:lnTo>
                  <a:pt x="13255696" y="195935"/>
                </a:lnTo>
                <a:lnTo>
                  <a:pt x="13260010" y="187311"/>
                </a:lnTo>
                <a:lnTo>
                  <a:pt x="13269546" y="204976"/>
                </a:lnTo>
                <a:cubicBezTo>
                  <a:pt x="13374090" y="380453"/>
                  <a:pt x="13532303" y="492302"/>
                  <a:pt x="13709375" y="492302"/>
                </a:cubicBezTo>
                <a:cubicBezTo>
                  <a:pt x="13901203" y="492302"/>
                  <a:pt x="14070898" y="361034"/>
                  <a:pt x="14174202" y="159808"/>
                </a:cubicBezTo>
                <a:lnTo>
                  <a:pt x="14191711" y="119324"/>
                </a:lnTo>
                <a:lnTo>
                  <a:pt x="14174028" y="177225"/>
                </a:lnTo>
                <a:cubicBezTo>
                  <a:pt x="14065617" y="463721"/>
                  <a:pt x="13840498" y="660610"/>
                  <a:pt x="13580362" y="660610"/>
                </a:cubicBezTo>
                <a:cubicBezTo>
                  <a:pt x="13443147" y="660610"/>
                  <a:pt x="13315675" y="605830"/>
                  <a:pt x="13209935" y="512014"/>
                </a:cubicBezTo>
                <a:lnTo>
                  <a:pt x="13161729" y="464675"/>
                </a:lnTo>
                <a:lnTo>
                  <a:pt x="13157414" y="473298"/>
                </a:lnTo>
                <a:lnTo>
                  <a:pt x="13147879" y="455634"/>
                </a:lnTo>
                <a:cubicBezTo>
                  <a:pt x="13043335" y="280157"/>
                  <a:pt x="12885121" y="168308"/>
                  <a:pt x="12708050" y="168308"/>
                </a:cubicBezTo>
                <a:cubicBezTo>
                  <a:pt x="12540201" y="168308"/>
                  <a:pt x="12389296" y="268810"/>
                  <a:pt x="12284988" y="428741"/>
                </a:cubicBezTo>
                <a:lnTo>
                  <a:pt x="12284736" y="429150"/>
                </a:lnTo>
                <a:lnTo>
                  <a:pt x="12283244" y="432244"/>
                </a:lnTo>
                <a:cubicBezTo>
                  <a:pt x="12274725" y="448645"/>
                  <a:pt x="12265789" y="464644"/>
                  <a:pt x="12256457" y="480214"/>
                </a:cubicBezTo>
                <a:lnTo>
                  <a:pt x="12243203" y="500849"/>
                </a:lnTo>
                <a:lnTo>
                  <a:pt x="12225713" y="541285"/>
                </a:lnTo>
                <a:lnTo>
                  <a:pt x="12233404" y="516101"/>
                </a:lnTo>
                <a:lnTo>
                  <a:pt x="12227295" y="525613"/>
                </a:lnTo>
                <a:cubicBezTo>
                  <a:pt x="12106050" y="701853"/>
                  <a:pt x="11930644" y="812603"/>
                  <a:pt x="11735542" y="812603"/>
                </a:cubicBezTo>
                <a:cubicBezTo>
                  <a:pt x="11598328" y="812603"/>
                  <a:pt x="11470856" y="757823"/>
                  <a:pt x="11365115" y="664007"/>
                </a:cubicBezTo>
                <a:lnTo>
                  <a:pt x="11316909" y="616668"/>
                </a:lnTo>
                <a:lnTo>
                  <a:pt x="11312595" y="625292"/>
                </a:lnTo>
                <a:lnTo>
                  <a:pt x="11303060" y="607627"/>
                </a:lnTo>
                <a:cubicBezTo>
                  <a:pt x="11198516" y="432150"/>
                  <a:pt x="11040302" y="320302"/>
                  <a:pt x="10863231" y="320302"/>
                </a:cubicBezTo>
                <a:cubicBezTo>
                  <a:pt x="10767317" y="320302"/>
                  <a:pt x="10676936" y="353118"/>
                  <a:pt x="10597620" y="411089"/>
                </a:cubicBezTo>
                <a:lnTo>
                  <a:pt x="10552413" y="449000"/>
                </a:lnTo>
                <a:lnTo>
                  <a:pt x="10546840" y="456073"/>
                </a:lnTo>
                <a:lnTo>
                  <a:pt x="10512719" y="488902"/>
                </a:lnTo>
                <a:lnTo>
                  <a:pt x="10487638" y="515951"/>
                </a:lnTo>
                <a:cubicBezTo>
                  <a:pt x="10454205" y="556554"/>
                  <a:pt x="10424229" y="602489"/>
                  <a:pt x="10398403" y="652795"/>
                </a:cubicBezTo>
                <a:lnTo>
                  <a:pt x="10380893" y="693279"/>
                </a:lnTo>
                <a:lnTo>
                  <a:pt x="10398577" y="635378"/>
                </a:lnTo>
                <a:lnTo>
                  <a:pt x="10434916" y="553928"/>
                </a:lnTo>
                <a:lnTo>
                  <a:pt x="10393636" y="583206"/>
                </a:lnTo>
                <a:cubicBezTo>
                  <a:pt x="10310241" y="632923"/>
                  <a:pt x="10217615" y="660611"/>
                  <a:pt x="10120064" y="660611"/>
                </a:cubicBezTo>
                <a:cubicBezTo>
                  <a:pt x="9982849" y="660611"/>
                  <a:pt x="9855377" y="605831"/>
                  <a:pt x="9749637" y="512015"/>
                </a:cubicBezTo>
                <a:lnTo>
                  <a:pt x="9701430" y="464676"/>
                </a:lnTo>
                <a:lnTo>
                  <a:pt x="9697117" y="473299"/>
                </a:lnTo>
                <a:lnTo>
                  <a:pt x="9687581" y="455635"/>
                </a:lnTo>
                <a:cubicBezTo>
                  <a:pt x="9583037" y="280158"/>
                  <a:pt x="9424824" y="168309"/>
                  <a:pt x="9247751" y="168309"/>
                </a:cubicBezTo>
                <a:cubicBezTo>
                  <a:pt x="9079903" y="168309"/>
                  <a:pt x="8928998" y="268811"/>
                  <a:pt x="8824689" y="428742"/>
                </a:cubicBezTo>
                <a:lnTo>
                  <a:pt x="8824438" y="429151"/>
                </a:lnTo>
                <a:lnTo>
                  <a:pt x="8822946" y="432245"/>
                </a:lnTo>
                <a:cubicBezTo>
                  <a:pt x="8814426" y="448646"/>
                  <a:pt x="8805491" y="464645"/>
                  <a:pt x="8796160" y="480215"/>
                </a:cubicBezTo>
                <a:lnTo>
                  <a:pt x="8782904" y="500850"/>
                </a:lnTo>
                <a:lnTo>
                  <a:pt x="8765415" y="541286"/>
                </a:lnTo>
                <a:lnTo>
                  <a:pt x="8773106" y="516102"/>
                </a:lnTo>
                <a:lnTo>
                  <a:pt x="8766996" y="525614"/>
                </a:lnTo>
                <a:cubicBezTo>
                  <a:pt x="8645752" y="701854"/>
                  <a:pt x="8470347" y="812604"/>
                  <a:pt x="8275245" y="812604"/>
                </a:cubicBezTo>
                <a:cubicBezTo>
                  <a:pt x="8138029" y="812604"/>
                  <a:pt x="8010558" y="757824"/>
                  <a:pt x="7904817" y="664008"/>
                </a:cubicBezTo>
                <a:lnTo>
                  <a:pt x="7856611" y="616669"/>
                </a:lnTo>
                <a:lnTo>
                  <a:pt x="7852297" y="625293"/>
                </a:lnTo>
                <a:lnTo>
                  <a:pt x="7842762" y="607628"/>
                </a:lnTo>
                <a:cubicBezTo>
                  <a:pt x="7738218" y="432151"/>
                  <a:pt x="7580004" y="320302"/>
                  <a:pt x="7402932" y="320302"/>
                </a:cubicBezTo>
                <a:cubicBezTo>
                  <a:pt x="7307018" y="320302"/>
                  <a:pt x="7216637" y="353119"/>
                  <a:pt x="7137323" y="411089"/>
                </a:cubicBezTo>
                <a:lnTo>
                  <a:pt x="7092118" y="448999"/>
                </a:lnTo>
                <a:lnTo>
                  <a:pt x="7086542" y="456075"/>
                </a:lnTo>
                <a:lnTo>
                  <a:pt x="7052412" y="488913"/>
                </a:lnTo>
                <a:lnTo>
                  <a:pt x="7027340" y="515952"/>
                </a:lnTo>
                <a:cubicBezTo>
                  <a:pt x="6993907" y="556555"/>
                  <a:pt x="6963931" y="602489"/>
                  <a:pt x="6938105" y="652796"/>
                </a:cubicBezTo>
                <a:lnTo>
                  <a:pt x="6920596" y="693280"/>
                </a:lnTo>
                <a:lnTo>
                  <a:pt x="6938279" y="635379"/>
                </a:lnTo>
                <a:lnTo>
                  <a:pt x="6974617" y="553930"/>
                </a:lnTo>
                <a:lnTo>
                  <a:pt x="6933338" y="583208"/>
                </a:lnTo>
                <a:cubicBezTo>
                  <a:pt x="6849944" y="632925"/>
                  <a:pt x="6757317" y="660613"/>
                  <a:pt x="6659766" y="660613"/>
                </a:cubicBezTo>
                <a:cubicBezTo>
                  <a:pt x="6522551" y="660613"/>
                  <a:pt x="6395079" y="605833"/>
                  <a:pt x="6289339" y="512017"/>
                </a:cubicBezTo>
                <a:lnTo>
                  <a:pt x="6241132" y="464678"/>
                </a:lnTo>
                <a:lnTo>
                  <a:pt x="6236819" y="473301"/>
                </a:lnTo>
                <a:lnTo>
                  <a:pt x="6227283" y="455637"/>
                </a:lnTo>
                <a:cubicBezTo>
                  <a:pt x="6122739" y="280160"/>
                  <a:pt x="5964526" y="168311"/>
                  <a:pt x="5787454" y="168311"/>
                </a:cubicBezTo>
                <a:cubicBezTo>
                  <a:pt x="5619605" y="168311"/>
                  <a:pt x="5468701" y="268813"/>
                  <a:pt x="5364392" y="428744"/>
                </a:cubicBezTo>
                <a:lnTo>
                  <a:pt x="5364140" y="429153"/>
                </a:lnTo>
                <a:lnTo>
                  <a:pt x="5362648" y="432247"/>
                </a:lnTo>
                <a:cubicBezTo>
                  <a:pt x="5354128" y="448648"/>
                  <a:pt x="5345193" y="464647"/>
                  <a:pt x="5335862" y="480217"/>
                </a:cubicBezTo>
                <a:lnTo>
                  <a:pt x="5322606" y="500852"/>
                </a:lnTo>
                <a:lnTo>
                  <a:pt x="5305117" y="541288"/>
                </a:lnTo>
                <a:lnTo>
                  <a:pt x="5312809" y="516104"/>
                </a:lnTo>
                <a:lnTo>
                  <a:pt x="5306698" y="525616"/>
                </a:lnTo>
                <a:cubicBezTo>
                  <a:pt x="5185454" y="701856"/>
                  <a:pt x="5010049" y="812606"/>
                  <a:pt x="4814947" y="812606"/>
                </a:cubicBezTo>
                <a:cubicBezTo>
                  <a:pt x="4677732" y="812606"/>
                  <a:pt x="4550260" y="757826"/>
                  <a:pt x="4444520" y="664010"/>
                </a:cubicBezTo>
                <a:lnTo>
                  <a:pt x="4396313" y="616671"/>
                </a:lnTo>
                <a:lnTo>
                  <a:pt x="4392000" y="625295"/>
                </a:lnTo>
                <a:lnTo>
                  <a:pt x="4382464" y="607630"/>
                </a:lnTo>
                <a:cubicBezTo>
                  <a:pt x="4277920" y="432153"/>
                  <a:pt x="4119706" y="320304"/>
                  <a:pt x="3942635" y="320304"/>
                </a:cubicBezTo>
                <a:cubicBezTo>
                  <a:pt x="3846721" y="320304"/>
                  <a:pt x="3756340" y="353121"/>
                  <a:pt x="3677025" y="411091"/>
                </a:cubicBezTo>
                <a:lnTo>
                  <a:pt x="3631821" y="449001"/>
                </a:lnTo>
                <a:lnTo>
                  <a:pt x="3626244" y="456077"/>
                </a:lnTo>
                <a:lnTo>
                  <a:pt x="3592115" y="488915"/>
                </a:lnTo>
                <a:lnTo>
                  <a:pt x="3567043" y="515954"/>
                </a:lnTo>
                <a:cubicBezTo>
                  <a:pt x="3533609" y="556557"/>
                  <a:pt x="3503634" y="602492"/>
                  <a:pt x="3477808" y="652798"/>
                </a:cubicBezTo>
                <a:lnTo>
                  <a:pt x="3460298" y="693282"/>
                </a:lnTo>
                <a:lnTo>
                  <a:pt x="3477981" y="635381"/>
                </a:lnTo>
                <a:lnTo>
                  <a:pt x="3514319" y="553933"/>
                </a:lnTo>
                <a:lnTo>
                  <a:pt x="3473041" y="583210"/>
                </a:lnTo>
                <a:cubicBezTo>
                  <a:pt x="3389646" y="632927"/>
                  <a:pt x="3297019" y="660615"/>
                  <a:pt x="3199468" y="660615"/>
                </a:cubicBezTo>
                <a:cubicBezTo>
                  <a:pt x="3062253" y="660615"/>
                  <a:pt x="2934782" y="605835"/>
                  <a:pt x="2829041" y="512019"/>
                </a:cubicBezTo>
                <a:lnTo>
                  <a:pt x="2780835" y="464680"/>
                </a:lnTo>
                <a:lnTo>
                  <a:pt x="2776521" y="473303"/>
                </a:lnTo>
                <a:lnTo>
                  <a:pt x="2766985" y="455639"/>
                </a:lnTo>
                <a:cubicBezTo>
                  <a:pt x="2662441" y="280162"/>
                  <a:pt x="2504228" y="168313"/>
                  <a:pt x="2327156" y="168313"/>
                </a:cubicBezTo>
                <a:cubicBezTo>
                  <a:pt x="2159307" y="168313"/>
                  <a:pt x="2008403" y="268815"/>
                  <a:pt x="1904094" y="428746"/>
                </a:cubicBezTo>
                <a:lnTo>
                  <a:pt x="1903842" y="429155"/>
                </a:lnTo>
                <a:lnTo>
                  <a:pt x="1902350" y="432249"/>
                </a:lnTo>
                <a:cubicBezTo>
                  <a:pt x="1893830" y="448650"/>
                  <a:pt x="1884895" y="464649"/>
                  <a:pt x="1875564" y="480219"/>
                </a:cubicBezTo>
                <a:lnTo>
                  <a:pt x="1862308" y="500854"/>
                </a:lnTo>
                <a:lnTo>
                  <a:pt x="1844819" y="541290"/>
                </a:lnTo>
                <a:lnTo>
                  <a:pt x="1852511" y="516106"/>
                </a:lnTo>
                <a:lnTo>
                  <a:pt x="1846400" y="525618"/>
                </a:lnTo>
                <a:cubicBezTo>
                  <a:pt x="1725156" y="701858"/>
                  <a:pt x="1549751" y="812608"/>
                  <a:pt x="1354649" y="812608"/>
                </a:cubicBezTo>
                <a:close/>
              </a:path>
            </a:pathLst>
          </a:custGeom>
          <a:gradFill>
            <a:gsLst>
              <a:gs pos="40000">
                <a:schemeClr val="tx1"/>
              </a:gs>
              <a:gs pos="80000">
                <a:srgbClr val="E0BFFB">
                  <a:lumMod val="37000"/>
                  <a:lumOff val="63000"/>
                </a:srgbClr>
              </a:gs>
              <a:gs pos="89000">
                <a:srgbClr val="FB79A1">
                  <a:lumMod val="61000"/>
                  <a:lumOff val="39000"/>
                </a:srgbClr>
              </a:gs>
              <a:gs pos="18000">
                <a:srgbClr val="FB79A1">
                  <a:lumMod val="61000"/>
                  <a:lumOff val="39000"/>
                </a:srgbClr>
              </a:gs>
              <a:gs pos="58000">
                <a:schemeClr val="accent2">
                  <a:lumMod val="31000"/>
                </a:schemeClr>
              </a:gs>
            </a:gsLst>
            <a:lin ang="162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7C80">
                  <a:lumMod val="52000"/>
                  <a:lumOff val="48000"/>
                </a:srgbClr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3353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7C80">
                  <a:lumMod val="52000"/>
                  <a:lumOff val="48000"/>
                </a:srgbClr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5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5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prstClr val="white"/>
          </a:solidFill>
          <a:ln>
            <a:noFill/>
          </a:ln>
        </p:spPr>
      </p:pic>
      <p:sp>
        <p:nvSpPr>
          <p:cNvPr id="6" name="Forma libre 4"/>
          <p:cNvSpPr/>
          <p:nvPr/>
        </p:nvSpPr>
        <p:spPr>
          <a:xfrm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 flip="none" rotWithShape="1">
            <a:gsLst>
              <a:gs pos="33000">
                <a:srgbClr val="FF9966">
                  <a:lumMod val="18000"/>
                  <a:lumOff val="82000"/>
                </a:srgbClr>
              </a:gs>
              <a:gs pos="81000">
                <a:srgbClr val="3C1715">
                  <a:lumMod val="75000"/>
                  <a:lumOff val="25000"/>
                </a:srgbClr>
              </a:gs>
              <a:gs pos="75000">
                <a:schemeClr val="accent2">
                  <a:lumMod val="50000"/>
                </a:schemeClr>
              </a:gs>
              <a:gs pos="50000">
                <a:schemeClr val="accent4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9966">
                  <a:lumMod val="18000"/>
                  <a:lumOff val="82000"/>
                </a:srgbClr>
              </a:gs>
              <a:gs pos="81000">
                <a:srgbClr val="3C1715">
                  <a:lumMod val="75000"/>
                  <a:lumOff val="25000"/>
                </a:srgbClr>
              </a:gs>
              <a:gs pos="75000">
                <a:schemeClr val="accent2">
                  <a:lumMod val="50000"/>
                </a:schemeClr>
              </a:gs>
              <a:gs pos="50000">
                <a:schemeClr val="accent4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9966">
                  <a:lumMod val="18000"/>
                  <a:lumOff val="82000"/>
                </a:srgbClr>
              </a:gs>
              <a:gs pos="81000">
                <a:srgbClr val="3C1715">
                  <a:lumMod val="75000"/>
                  <a:lumOff val="25000"/>
                </a:srgbClr>
              </a:gs>
              <a:gs pos="75000">
                <a:schemeClr val="accent2">
                  <a:lumMod val="50000"/>
                </a:schemeClr>
              </a:gs>
              <a:gs pos="50000">
                <a:schemeClr val="accent4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9966">
                  <a:lumMod val="18000"/>
                  <a:lumOff val="82000"/>
                </a:srgbClr>
              </a:gs>
              <a:gs pos="81000">
                <a:srgbClr val="3C1715">
                  <a:lumMod val="75000"/>
                  <a:lumOff val="25000"/>
                </a:srgbClr>
              </a:gs>
              <a:gs pos="75000">
                <a:schemeClr val="accent2">
                  <a:lumMod val="50000"/>
                </a:schemeClr>
              </a:gs>
              <a:gs pos="50000">
                <a:schemeClr val="accent4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9966">
                  <a:lumMod val="18000"/>
                  <a:lumOff val="82000"/>
                </a:srgbClr>
              </a:gs>
              <a:gs pos="81000">
                <a:srgbClr val="3C1715">
                  <a:lumMod val="75000"/>
                  <a:lumOff val="25000"/>
                </a:srgbClr>
              </a:gs>
              <a:gs pos="75000">
                <a:schemeClr val="accent2">
                  <a:lumMod val="50000"/>
                </a:schemeClr>
              </a:gs>
              <a:gs pos="50000">
                <a:schemeClr val="accent4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9966">
                  <a:lumMod val="18000"/>
                  <a:lumOff val="82000"/>
                </a:srgbClr>
              </a:gs>
              <a:gs pos="81000">
                <a:srgbClr val="3C1715">
                  <a:lumMod val="75000"/>
                  <a:lumOff val="25000"/>
                </a:srgbClr>
              </a:gs>
              <a:gs pos="75000">
                <a:schemeClr val="accent2">
                  <a:lumMod val="50000"/>
                </a:schemeClr>
              </a:gs>
              <a:gs pos="50000">
                <a:schemeClr val="accent4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3912" y="5715820"/>
            <a:ext cx="918076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E575FF">
                  <a:lumMod val="55000"/>
                  <a:lumOff val="45000"/>
                </a:srgbClr>
              </a:gs>
              <a:gs pos="5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91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5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9000">
                <a:schemeClr val="tx1">
                  <a:lumMod val="95000"/>
                </a:schemeClr>
              </a:gs>
              <a:gs pos="50000">
                <a:srgbClr val="FF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</p:spPr>
      </p:pic>
      <p:sp>
        <p:nvSpPr>
          <p:cNvPr id="2" name="Forma libre 14"/>
          <p:cNvSpPr/>
          <p:nvPr/>
        </p:nvSpPr>
        <p:spPr>
          <a:xfrm>
            <a:off x="4499992" y="3140967"/>
            <a:ext cx="4392488" cy="3096344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19000">
                <a:schemeClr val="tx1">
                  <a:lumMod val="95000"/>
                </a:schemeClr>
              </a:gs>
              <a:gs pos="50000">
                <a:srgbClr val="FF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4"/>
          <p:cNvSpPr/>
          <p:nvPr/>
        </p:nvSpPr>
        <p:spPr>
          <a:xfrm flipH="1">
            <a:off x="570786" y="709866"/>
            <a:ext cx="4001214" cy="3168352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 flip="none" rotWithShape="1">
            <a:gsLst>
              <a:gs pos="19000">
                <a:schemeClr val="tx1">
                  <a:lumMod val="95000"/>
                </a:schemeClr>
              </a:gs>
              <a:gs pos="50000">
                <a:srgbClr val="FF0000"/>
              </a:gs>
              <a:gs pos="99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4"/>
          <p:cNvSpPr/>
          <p:nvPr/>
        </p:nvSpPr>
        <p:spPr>
          <a:xfrm rot="10800000" flipV="1">
            <a:off x="211540" y="3140968"/>
            <a:ext cx="4392488" cy="3096343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19000">
                <a:schemeClr val="tx1">
                  <a:lumMod val="95000"/>
                </a:schemeClr>
              </a:gs>
              <a:gs pos="50000">
                <a:srgbClr val="FF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4"/>
          <p:cNvSpPr/>
          <p:nvPr/>
        </p:nvSpPr>
        <p:spPr>
          <a:xfrm>
            <a:off x="4572000" y="752148"/>
            <a:ext cx="4001214" cy="3176736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19000">
                <a:schemeClr val="tx1">
                  <a:lumMod val="95000"/>
                </a:schemeClr>
              </a:gs>
              <a:gs pos="50000">
                <a:srgbClr val="FF0000"/>
              </a:gs>
              <a:gs pos="99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6600"/>
              </a:gs>
              <a:gs pos="24167">
                <a:srgbClr val="FF9900">
                  <a:lumMod val="43000"/>
                  <a:lumOff val="57000"/>
                </a:srgbClr>
              </a:gs>
              <a:gs pos="45000">
                <a:srgbClr val="FF0000">
                  <a:lumMod val="72000"/>
                </a:srgbClr>
              </a:gs>
              <a:gs pos="64000">
                <a:srgbClr val="3A0000"/>
              </a:gs>
              <a:gs pos="55000">
                <a:srgbClr val="C00000">
                  <a:lumMod val="6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5000">
                <a:srgbClr val="FF6600"/>
              </a:gs>
              <a:gs pos="24167">
                <a:srgbClr val="FF9900">
                  <a:lumMod val="43000"/>
                  <a:lumOff val="57000"/>
                </a:srgbClr>
              </a:gs>
              <a:gs pos="45000">
                <a:srgbClr val="FF0000">
                  <a:lumMod val="72000"/>
                </a:srgbClr>
              </a:gs>
              <a:gs pos="64000">
                <a:srgbClr val="3A0000"/>
              </a:gs>
              <a:gs pos="55000">
                <a:srgbClr val="C00000">
                  <a:lumMod val="60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74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5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9"/>
          <p:cNvSpPr/>
          <p:nvPr/>
        </p:nvSpPr>
        <p:spPr>
          <a:xfrm>
            <a:off x="29799" y="113339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7000">
                <a:schemeClr val="tx1"/>
              </a:gs>
              <a:gs pos="21000">
                <a:schemeClr val="accent4">
                  <a:lumMod val="40000"/>
                  <a:lumOff val="60000"/>
                </a:schemeClr>
              </a:gs>
              <a:gs pos="42506">
                <a:srgbClr val="FF0000"/>
              </a:gs>
              <a:gs pos="63000">
                <a:srgbClr val="C00000">
                  <a:lumMod val="58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>
            <a:off x="-25332" y="3645024"/>
            <a:ext cx="4542201" cy="2116782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7000">
                <a:schemeClr val="tx1"/>
              </a:gs>
              <a:gs pos="21000">
                <a:schemeClr val="accent4">
                  <a:lumMod val="40000"/>
                  <a:lumOff val="60000"/>
                </a:schemeClr>
              </a:gs>
              <a:gs pos="42506">
                <a:srgbClr val="FF0000"/>
              </a:gs>
              <a:gs pos="63000">
                <a:srgbClr val="C00000">
                  <a:lumMod val="58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534049" y="1125401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7000">
                <a:schemeClr val="tx1"/>
              </a:gs>
              <a:gs pos="21000">
                <a:schemeClr val="accent4">
                  <a:lumMod val="40000"/>
                  <a:lumOff val="60000"/>
                </a:schemeClr>
              </a:gs>
              <a:gs pos="42506">
                <a:srgbClr val="FF0000"/>
              </a:gs>
              <a:gs pos="63000">
                <a:srgbClr val="C00000">
                  <a:lumMod val="58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9"/>
          <p:cNvSpPr/>
          <p:nvPr/>
        </p:nvSpPr>
        <p:spPr>
          <a:xfrm flipH="1">
            <a:off x="4595966" y="3588913"/>
            <a:ext cx="4542201" cy="2160240"/>
          </a:xfrm>
          <a:custGeom>
            <a:avLst/>
            <a:gdLst>
              <a:gd name="connsiteX0" fmla="*/ 1377222 w 11047752"/>
              <a:gd name="connsiteY0" fmla="*/ 197 h 4281475"/>
              <a:gd name="connsiteX1" fmla="*/ 6295869 w 11047752"/>
              <a:gd name="connsiteY1" fmla="*/ 200137 h 4281475"/>
              <a:gd name="connsiteX2" fmla="*/ 6295869 w 11047752"/>
              <a:gd name="connsiteY2" fmla="*/ 1448068 h 4281475"/>
              <a:gd name="connsiteX3" fmla="*/ 5902377 w 11047752"/>
              <a:gd name="connsiteY3" fmla="*/ 1554703 h 4281475"/>
              <a:gd name="connsiteX4" fmla="*/ 5736366 w 11047752"/>
              <a:gd name="connsiteY4" fmla="*/ 1585874 h 4281475"/>
              <a:gd name="connsiteX5" fmla="*/ 6119736 w 11047752"/>
              <a:gd name="connsiteY5" fmla="*/ 1648209 h 4281475"/>
              <a:gd name="connsiteX6" fmla="*/ 8874178 w 11047752"/>
              <a:gd name="connsiteY6" fmla="*/ 1584228 h 4281475"/>
              <a:gd name="connsiteX7" fmla="*/ 8874178 w 11047752"/>
              <a:gd name="connsiteY7" fmla="*/ 2832159 h 4281475"/>
              <a:gd name="connsiteX8" fmla="*/ 8677432 w 11047752"/>
              <a:gd name="connsiteY8" fmla="*/ 2891189 h 4281475"/>
              <a:gd name="connsiteX9" fmla="*/ 8516260 w 11047752"/>
              <a:gd name="connsiteY9" fmla="*/ 2930186 h 4281475"/>
              <a:gd name="connsiteX10" fmla="*/ 8686801 w 11047752"/>
              <a:gd name="connsiteY10" fmla="*/ 2955275 h 4281475"/>
              <a:gd name="connsiteX11" fmla="*/ 11047752 w 11047752"/>
              <a:gd name="connsiteY11" fmla="*/ 2833407 h 4281475"/>
              <a:gd name="connsiteX12" fmla="*/ 11047752 w 11047752"/>
              <a:gd name="connsiteY12" fmla="*/ 4081338 h 4281475"/>
              <a:gd name="connsiteX13" fmla="*/ 4751883 w 11047752"/>
              <a:gd name="connsiteY13" fmla="*/ 4081338 h 4281475"/>
              <a:gd name="connsiteX14" fmla="*/ 4751883 w 11047752"/>
              <a:gd name="connsiteY14" fmla="*/ 2833407 h 4281475"/>
              <a:gd name="connsiteX15" fmla="*/ 4948629 w 11047752"/>
              <a:gd name="connsiteY15" fmla="*/ 2774377 h 4281475"/>
              <a:gd name="connsiteX16" fmla="*/ 5109802 w 11047752"/>
              <a:gd name="connsiteY16" fmla="*/ 2735380 h 4281475"/>
              <a:gd name="connsiteX17" fmla="*/ 4939260 w 11047752"/>
              <a:gd name="connsiteY17" fmla="*/ 2710291 h 4281475"/>
              <a:gd name="connsiteX18" fmla="*/ 2578309 w 11047752"/>
              <a:gd name="connsiteY18" fmla="*/ 2832159 h 4281475"/>
              <a:gd name="connsiteX19" fmla="*/ 2578309 w 11047752"/>
              <a:gd name="connsiteY19" fmla="*/ 1584228 h 4281475"/>
              <a:gd name="connsiteX20" fmla="*/ 2971801 w 11047752"/>
              <a:gd name="connsiteY20" fmla="*/ 1477593 h 4281475"/>
              <a:gd name="connsiteX21" fmla="*/ 3137813 w 11047752"/>
              <a:gd name="connsiteY21" fmla="*/ 1446423 h 4281475"/>
              <a:gd name="connsiteX22" fmla="*/ 2754443 w 11047752"/>
              <a:gd name="connsiteY22" fmla="*/ 1384087 h 4281475"/>
              <a:gd name="connsiteX23" fmla="*/ 0 w 11047752"/>
              <a:gd name="connsiteY23" fmla="*/ 1448068 h 4281475"/>
              <a:gd name="connsiteX24" fmla="*/ 0 w 11047752"/>
              <a:gd name="connsiteY24" fmla="*/ 200137 h 4281475"/>
              <a:gd name="connsiteX25" fmla="*/ 1377222 w 11047752"/>
              <a:gd name="connsiteY25" fmla="*/ 197 h 428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047752" h="4281475">
                <a:moveTo>
                  <a:pt x="1377222" y="197"/>
                </a:moveTo>
                <a:cubicBezTo>
                  <a:pt x="3016771" y="13949"/>
                  <a:pt x="4656320" y="741774"/>
                  <a:pt x="6295869" y="200137"/>
                </a:cubicBezTo>
                <a:lnTo>
                  <a:pt x="6295869" y="1448068"/>
                </a:lnTo>
                <a:cubicBezTo>
                  <a:pt x="6164705" y="1491399"/>
                  <a:pt x="6033541" y="1526605"/>
                  <a:pt x="5902377" y="1554703"/>
                </a:cubicBezTo>
                <a:lnTo>
                  <a:pt x="5736366" y="1585874"/>
                </a:lnTo>
                <a:lnTo>
                  <a:pt x="6119736" y="1648209"/>
                </a:lnTo>
                <a:cubicBezTo>
                  <a:pt x="7037883" y="1792758"/>
                  <a:pt x="7956030" y="1887545"/>
                  <a:pt x="8874178" y="1584228"/>
                </a:cubicBezTo>
                <a:lnTo>
                  <a:pt x="8874178" y="2832159"/>
                </a:lnTo>
                <a:cubicBezTo>
                  <a:pt x="8808596" y="2853825"/>
                  <a:pt x="8743014" y="2873459"/>
                  <a:pt x="8677432" y="2891189"/>
                </a:cubicBezTo>
                <a:lnTo>
                  <a:pt x="8516260" y="2930186"/>
                </a:lnTo>
                <a:lnTo>
                  <a:pt x="8686801" y="2955275"/>
                </a:lnTo>
                <a:cubicBezTo>
                  <a:pt x="9473785" y="3060894"/>
                  <a:pt x="10260768" y="3093393"/>
                  <a:pt x="11047752" y="2833407"/>
                </a:cubicBezTo>
                <a:lnTo>
                  <a:pt x="11047752" y="4081338"/>
                </a:lnTo>
                <a:cubicBezTo>
                  <a:pt x="8949129" y="4774633"/>
                  <a:pt x="6850506" y="3388043"/>
                  <a:pt x="4751883" y="4081338"/>
                </a:cubicBezTo>
                <a:lnTo>
                  <a:pt x="4751883" y="2833407"/>
                </a:lnTo>
                <a:cubicBezTo>
                  <a:pt x="4817465" y="2811742"/>
                  <a:pt x="4883047" y="2792107"/>
                  <a:pt x="4948629" y="2774377"/>
                </a:cubicBezTo>
                <a:lnTo>
                  <a:pt x="5109802" y="2735380"/>
                </a:lnTo>
                <a:lnTo>
                  <a:pt x="4939260" y="2710291"/>
                </a:lnTo>
                <a:cubicBezTo>
                  <a:pt x="4152277" y="2604672"/>
                  <a:pt x="3365293" y="2572174"/>
                  <a:pt x="2578309" y="2832159"/>
                </a:cubicBezTo>
                <a:lnTo>
                  <a:pt x="2578309" y="1584228"/>
                </a:lnTo>
                <a:cubicBezTo>
                  <a:pt x="2709473" y="1540897"/>
                  <a:pt x="2840637" y="1505691"/>
                  <a:pt x="2971801" y="1477593"/>
                </a:cubicBezTo>
                <a:lnTo>
                  <a:pt x="3137813" y="1446423"/>
                </a:lnTo>
                <a:lnTo>
                  <a:pt x="2754443" y="1384087"/>
                </a:lnTo>
                <a:cubicBezTo>
                  <a:pt x="1836296" y="1239538"/>
                  <a:pt x="918148" y="1144752"/>
                  <a:pt x="0" y="1448068"/>
                </a:cubicBezTo>
                <a:lnTo>
                  <a:pt x="0" y="200137"/>
                </a:lnTo>
                <a:cubicBezTo>
                  <a:pt x="459074" y="48479"/>
                  <a:pt x="918148" y="-3654"/>
                  <a:pt x="1377222" y="197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7000">
                <a:schemeClr val="tx1"/>
              </a:gs>
              <a:gs pos="21000">
                <a:schemeClr val="accent4">
                  <a:lumMod val="40000"/>
                  <a:lumOff val="60000"/>
                </a:schemeClr>
              </a:gs>
              <a:gs pos="42506">
                <a:srgbClr val="FF0000"/>
              </a:gs>
              <a:gs pos="63000">
                <a:srgbClr val="C00000">
                  <a:lumMod val="58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5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9744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5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15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ROPIEDADES Y BENEFICIOS DEL CAF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307468" y="1052736"/>
            <a:ext cx="6544840" cy="3354765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rgbClr val="003300"/>
            </a:extrusionClr>
          </a:sp3d>
        </p:spPr>
        <p:txBody>
          <a:bodyPr wrap="square">
            <a:spAutoFit/>
            <a:sp3d extrusionH="63500">
              <a:extrusionClr>
                <a:schemeClr val="bg1"/>
              </a:extrusionClr>
            </a:sp3d>
          </a:bodyPr>
          <a:lstStyle/>
          <a:p>
            <a:pPr algn="ctr"/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Palatino Linotype" panose="02040502050505030304" pitchFamily="18" charset="0"/>
            </a:endParaRPr>
          </a:p>
          <a:p>
            <a:pPr algn="ctr"/>
            <a:r>
              <a:rPr lang="es-ES" sz="24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Contraindicaciones</a:t>
            </a:r>
            <a:endParaRPr lang="es-ES" sz="2400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S</a:t>
            </a:r>
            <a:r>
              <a:rPr lang="es-ES" sz="2400" dirty="0" smtClean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i </a:t>
            </a:r>
            <a:r>
              <a:rPr lang="es-ES" sz="2400" dirty="0">
                <a:gradFill>
                  <a:gsLst>
                    <a:gs pos="31000">
                      <a:srgbClr val="FFC000">
                        <a:lumMod val="58000"/>
                        <a:lumOff val="42000"/>
                      </a:srgbClr>
                    </a:gs>
                    <a:gs pos="72000">
                      <a:schemeClr val="accent6">
                        <a:lumMod val="96000"/>
                        <a:lumOff val="4000"/>
                      </a:schemeClr>
                    </a:gs>
                    <a:gs pos="98000">
                      <a:srgbClr val="FBA97D">
                        <a:lumMod val="58000"/>
                      </a:srgbClr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Hobo Std" pitchFamily="34" charset="0"/>
              </a:rPr>
              <a:t>un paciente está en tratamiento con antibióticos, si los toma con algún té, inhibe el efecto del fármaco; además, muchos antigripales producen aceleración cardiaca y si se acompañan con herbolaria, este efecto se puede potencializar debido al contenido de cafeína de los tés.</a:t>
            </a:r>
            <a:endParaRPr lang="es-ES" dirty="0">
              <a:gradFill>
                <a:gsLst>
                  <a:gs pos="31000">
                    <a:srgbClr val="FFC000">
                      <a:lumMod val="58000"/>
                      <a:lumOff val="42000"/>
                    </a:srgbClr>
                  </a:gs>
                  <a:gs pos="72000">
                    <a:schemeClr val="accent6">
                      <a:lumMod val="96000"/>
                      <a:lumOff val="4000"/>
                    </a:schemeClr>
                  </a:gs>
                  <a:gs pos="98000">
                    <a:srgbClr val="FBA97D">
                      <a:lumMod val="58000"/>
                    </a:srgbClr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chemeClr val="bg1"/>
                </a:outerShdw>
              </a:effectLst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668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5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"/>
          <p:cNvSpPr/>
          <p:nvPr/>
        </p:nvSpPr>
        <p:spPr>
          <a:xfrm rot="17673706">
            <a:off x="21294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Forma libre 1"/>
          <p:cNvSpPr/>
          <p:nvPr/>
        </p:nvSpPr>
        <p:spPr>
          <a:xfrm rot="17673706">
            <a:off x="284950" y="1349759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2" name="Forma libre 1"/>
          <p:cNvSpPr/>
          <p:nvPr/>
        </p:nvSpPr>
        <p:spPr>
          <a:xfrm rot="17673706">
            <a:off x="140934" y="2501887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3" name="Forma libre 1"/>
          <p:cNvSpPr/>
          <p:nvPr/>
        </p:nvSpPr>
        <p:spPr>
          <a:xfrm rot="3926294" flipH="1">
            <a:off x="6333621" y="5361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1"/>
          <p:cNvSpPr/>
          <p:nvPr/>
        </p:nvSpPr>
        <p:spPr>
          <a:xfrm rot="17673706">
            <a:off x="212941" y="3870040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1"/>
          <p:cNvSpPr/>
          <p:nvPr/>
        </p:nvSpPr>
        <p:spPr>
          <a:xfrm rot="3926294" flipH="1">
            <a:off x="6405630" y="1421768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1"/>
          <p:cNvSpPr/>
          <p:nvPr/>
        </p:nvSpPr>
        <p:spPr>
          <a:xfrm rot="3926294" flipH="1">
            <a:off x="6405629" y="2645903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1"/>
          <p:cNvSpPr/>
          <p:nvPr/>
        </p:nvSpPr>
        <p:spPr>
          <a:xfrm rot="3926294" flipH="1">
            <a:off x="6333622" y="4014056"/>
            <a:ext cx="2578500" cy="299684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gradFill>
            <a:gsLst>
              <a:gs pos="79000">
                <a:schemeClr val="accent4">
                  <a:lumMod val="28000"/>
                  <a:alpha val="65000"/>
                </a:schemeClr>
              </a:gs>
              <a:gs pos="68000">
                <a:srgbClr val="C00000">
                  <a:alpha val="66000"/>
                </a:srgbClr>
              </a:gs>
              <a:gs pos="13000">
                <a:srgbClr val="FCD78E">
                  <a:lumMod val="56000"/>
                  <a:lumOff val="44000"/>
                  <a:alpha val="72000"/>
                </a:srgbClr>
              </a:gs>
              <a:gs pos="44000">
                <a:srgbClr val="FFFF00">
                  <a:lumMod val="52000"/>
                  <a:lumOff val="48000"/>
                  <a:alpha val="83000"/>
                </a:srgbClr>
              </a:gs>
              <a:gs pos="91000">
                <a:schemeClr val="bg1">
                  <a:alpha val="61000"/>
                </a:schemeClr>
              </a:gs>
            </a:gsLst>
            <a:path path="circle">
              <a:fillToRect t="100000" r="100000"/>
            </a:path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209" y="5746713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9900"/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4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5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8"/>
          <p:cNvSpPr/>
          <p:nvPr/>
        </p:nvSpPr>
        <p:spPr>
          <a:xfrm>
            <a:off x="611560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8"/>
          <p:cNvSpPr/>
          <p:nvPr/>
        </p:nvSpPr>
        <p:spPr>
          <a:xfrm>
            <a:off x="611559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>
            <a:off x="584145" y="3861048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flipH="1">
            <a:off x="4499992" y="105273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flipH="1">
            <a:off x="4427984" y="2492896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flipH="1">
            <a:off x="4499992" y="3860585"/>
            <a:ext cx="4072155" cy="1154963"/>
          </a:xfrm>
          <a:custGeom>
            <a:avLst/>
            <a:gdLst>
              <a:gd name="connsiteX0" fmla="*/ 4098623 w 12819341"/>
              <a:gd name="connsiteY0" fmla="*/ 1247671 h 2036622"/>
              <a:gd name="connsiteX1" fmla="*/ 4072801 w 12819341"/>
              <a:gd name="connsiteY1" fmla="*/ 1281782 h 2036622"/>
              <a:gd name="connsiteX2" fmla="*/ 4065453 w 12819341"/>
              <a:gd name="connsiteY2" fmla="*/ 1286768 h 2036622"/>
              <a:gd name="connsiteX3" fmla="*/ 3229260 w 12819341"/>
              <a:gd name="connsiteY3" fmla="*/ 1435166 h 2036622"/>
              <a:gd name="connsiteX4" fmla="*/ 3110251 w 12819341"/>
              <a:gd name="connsiteY4" fmla="*/ 1410568 h 2036622"/>
              <a:gd name="connsiteX5" fmla="*/ 3041090 w 12819341"/>
              <a:gd name="connsiteY5" fmla="*/ 1389502 h 2036622"/>
              <a:gd name="connsiteX6" fmla="*/ 3120515 w 12819341"/>
              <a:gd name="connsiteY6" fmla="*/ 1323921 h 2036622"/>
              <a:gd name="connsiteX7" fmla="*/ 3163015 w 12819341"/>
              <a:gd name="connsiteY7" fmla="*/ 1296633 h 2036622"/>
              <a:gd name="connsiteX8" fmla="*/ 3201967 w 12819341"/>
              <a:gd name="connsiteY8" fmla="*/ 1309848 h 2036622"/>
              <a:gd name="connsiteX9" fmla="*/ 4017917 w 12819341"/>
              <a:gd name="connsiteY9" fmla="*/ 1284817 h 2036622"/>
              <a:gd name="connsiteX10" fmla="*/ 4191133 w 12819341"/>
              <a:gd name="connsiteY10" fmla="*/ 1194301 h 2036622"/>
              <a:gd name="connsiteX11" fmla="*/ 4158564 w 12819341"/>
              <a:gd name="connsiteY11" fmla="*/ 1223607 h 2036622"/>
              <a:gd name="connsiteX12" fmla="*/ 4114587 w 12819341"/>
              <a:gd name="connsiteY12" fmla="*/ 1253437 h 2036622"/>
              <a:gd name="connsiteX13" fmla="*/ 4120995 w 12819341"/>
              <a:gd name="connsiteY13" fmla="*/ 1237375 h 2036622"/>
              <a:gd name="connsiteX14" fmla="*/ 4129125 w 12819341"/>
              <a:gd name="connsiteY14" fmla="*/ 1233633 h 2036622"/>
              <a:gd name="connsiteX15" fmla="*/ 6882559 w 12819341"/>
              <a:gd name="connsiteY15" fmla="*/ 1106353 h 2036622"/>
              <a:gd name="connsiteX16" fmla="*/ 6856737 w 12819341"/>
              <a:gd name="connsiteY16" fmla="*/ 1140464 h 2036622"/>
              <a:gd name="connsiteX17" fmla="*/ 6849389 w 12819341"/>
              <a:gd name="connsiteY17" fmla="*/ 1145450 h 2036622"/>
              <a:gd name="connsiteX18" fmla="*/ 6013196 w 12819341"/>
              <a:gd name="connsiteY18" fmla="*/ 1293848 h 2036622"/>
              <a:gd name="connsiteX19" fmla="*/ 6004436 w 12819341"/>
              <a:gd name="connsiteY19" fmla="*/ 1292038 h 2036622"/>
              <a:gd name="connsiteX20" fmla="*/ 6021307 w 12819341"/>
              <a:gd name="connsiteY20" fmla="*/ 1274410 h 2036622"/>
              <a:gd name="connsiteX21" fmla="*/ 6114480 w 12819341"/>
              <a:gd name="connsiteY21" fmla="*/ 1197477 h 2036622"/>
              <a:gd name="connsiteX22" fmla="*/ 6202653 w 12819341"/>
              <a:gd name="connsiteY22" fmla="*/ 1211349 h 2036622"/>
              <a:gd name="connsiteX23" fmla="*/ 6801853 w 12819341"/>
              <a:gd name="connsiteY23" fmla="*/ 1143499 h 2036622"/>
              <a:gd name="connsiteX24" fmla="*/ 3802398 w 12819341"/>
              <a:gd name="connsiteY24" fmla="*/ 1099434 h 2036622"/>
              <a:gd name="connsiteX25" fmla="*/ 4202348 w 12819341"/>
              <a:gd name="connsiteY25" fmla="*/ 1171606 h 2036622"/>
              <a:gd name="connsiteX26" fmla="*/ 4202756 w 12819341"/>
              <a:gd name="connsiteY26" fmla="*/ 1171785 h 2036622"/>
              <a:gd name="connsiteX27" fmla="*/ 4150250 w 12819341"/>
              <a:gd name="connsiteY27" fmla="*/ 1196925 h 2036622"/>
              <a:gd name="connsiteX28" fmla="*/ 4134966 w 12819341"/>
              <a:gd name="connsiteY28" fmla="*/ 1202349 h 2036622"/>
              <a:gd name="connsiteX29" fmla="*/ 4151236 w 12819341"/>
              <a:gd name="connsiteY29" fmla="*/ 1161563 h 2036622"/>
              <a:gd name="connsiteX30" fmla="*/ 4126497 w 12819341"/>
              <a:gd name="connsiteY30" fmla="*/ 1205355 h 2036622"/>
              <a:gd name="connsiteX31" fmla="*/ 4060264 w 12819341"/>
              <a:gd name="connsiteY31" fmla="*/ 1228861 h 2036622"/>
              <a:gd name="connsiteX32" fmla="*/ 3444181 w 12819341"/>
              <a:gd name="connsiteY32" fmla="*/ 1229231 h 2036622"/>
              <a:gd name="connsiteX33" fmla="*/ 3348698 w 12819341"/>
              <a:gd name="connsiteY33" fmla="*/ 1198054 h 2036622"/>
              <a:gd name="connsiteX34" fmla="*/ 3344944 w 12819341"/>
              <a:gd name="connsiteY34" fmla="*/ 1196448 h 2036622"/>
              <a:gd name="connsiteX35" fmla="*/ 3371363 w 12819341"/>
              <a:gd name="connsiteY35" fmla="*/ 1183734 h 2036622"/>
              <a:gd name="connsiteX36" fmla="*/ 3802398 w 12819341"/>
              <a:gd name="connsiteY36" fmla="*/ 1099434 h 2036622"/>
              <a:gd name="connsiteX37" fmla="*/ 9806746 w 12819341"/>
              <a:gd name="connsiteY37" fmla="*/ 1076800 h 2036622"/>
              <a:gd name="connsiteX38" fmla="*/ 9721756 w 12819341"/>
              <a:gd name="connsiteY38" fmla="*/ 1165602 h 2036622"/>
              <a:gd name="connsiteX39" fmla="*/ 8928688 w 12819341"/>
              <a:gd name="connsiteY39" fmla="*/ 1481895 h 2036622"/>
              <a:gd name="connsiteX40" fmla="*/ 8656885 w 12819341"/>
              <a:gd name="connsiteY40" fmla="*/ 1449209 h 2036622"/>
              <a:gd name="connsiteX41" fmla="*/ 8549254 w 12819341"/>
              <a:gd name="connsiteY41" fmla="*/ 1416045 h 2036622"/>
              <a:gd name="connsiteX42" fmla="*/ 8584122 w 12819341"/>
              <a:gd name="connsiteY42" fmla="*/ 1354319 h 2036622"/>
              <a:gd name="connsiteX43" fmla="*/ 8648946 w 12819341"/>
              <a:gd name="connsiteY43" fmla="*/ 1268686 h 2036622"/>
              <a:gd name="connsiteX44" fmla="*/ 8749920 w 12819341"/>
              <a:gd name="connsiteY44" fmla="*/ 1290818 h 2036622"/>
              <a:gd name="connsiteX45" fmla="*/ 9718295 w 12819341"/>
              <a:gd name="connsiteY45" fmla="*/ 1134784 h 2036622"/>
              <a:gd name="connsiteX46" fmla="*/ 6975070 w 12819341"/>
              <a:gd name="connsiteY46" fmla="*/ 1052983 h 2036622"/>
              <a:gd name="connsiteX47" fmla="*/ 6942500 w 12819341"/>
              <a:gd name="connsiteY47" fmla="*/ 1082289 h 2036622"/>
              <a:gd name="connsiteX48" fmla="*/ 6898523 w 12819341"/>
              <a:gd name="connsiteY48" fmla="*/ 1112119 h 2036622"/>
              <a:gd name="connsiteX49" fmla="*/ 6904931 w 12819341"/>
              <a:gd name="connsiteY49" fmla="*/ 1096057 h 2036622"/>
              <a:gd name="connsiteX50" fmla="*/ 6913060 w 12819341"/>
              <a:gd name="connsiteY50" fmla="*/ 1092315 h 2036622"/>
              <a:gd name="connsiteX51" fmla="*/ 9894537 w 12819341"/>
              <a:gd name="connsiteY51" fmla="*/ 965037 h 2036622"/>
              <a:gd name="connsiteX52" fmla="*/ 9868715 w 12819341"/>
              <a:gd name="connsiteY52" fmla="*/ 999147 h 2036622"/>
              <a:gd name="connsiteX53" fmla="*/ 9861367 w 12819341"/>
              <a:gd name="connsiteY53" fmla="*/ 1004132 h 2036622"/>
              <a:gd name="connsiteX54" fmla="*/ 9025174 w 12819341"/>
              <a:gd name="connsiteY54" fmla="*/ 1152531 h 2036622"/>
              <a:gd name="connsiteX55" fmla="*/ 8906165 w 12819341"/>
              <a:gd name="connsiteY55" fmla="*/ 1127933 h 2036622"/>
              <a:gd name="connsiteX56" fmla="*/ 8813117 w 12819341"/>
              <a:gd name="connsiteY56" fmla="*/ 1099591 h 2036622"/>
              <a:gd name="connsiteX57" fmla="*/ 8883730 w 12819341"/>
              <a:gd name="connsiteY57" fmla="*/ 1041287 h 2036622"/>
              <a:gd name="connsiteX58" fmla="*/ 8937536 w 12819341"/>
              <a:gd name="connsiteY58" fmla="*/ 1006740 h 2036622"/>
              <a:gd name="connsiteX59" fmla="*/ 8997881 w 12819341"/>
              <a:gd name="connsiteY59" fmla="*/ 1027213 h 2036622"/>
              <a:gd name="connsiteX60" fmla="*/ 9813830 w 12819341"/>
              <a:gd name="connsiteY60" fmla="*/ 1002182 h 2036622"/>
              <a:gd name="connsiteX61" fmla="*/ 9987047 w 12819341"/>
              <a:gd name="connsiteY61" fmla="*/ 911666 h 2036622"/>
              <a:gd name="connsiteX62" fmla="*/ 9954478 w 12819341"/>
              <a:gd name="connsiteY62" fmla="*/ 940972 h 2036622"/>
              <a:gd name="connsiteX63" fmla="*/ 9910500 w 12819341"/>
              <a:gd name="connsiteY63" fmla="*/ 970802 h 2036622"/>
              <a:gd name="connsiteX64" fmla="*/ 9916908 w 12819341"/>
              <a:gd name="connsiteY64" fmla="*/ 954740 h 2036622"/>
              <a:gd name="connsiteX65" fmla="*/ 9925038 w 12819341"/>
              <a:gd name="connsiteY65" fmla="*/ 950998 h 2036622"/>
              <a:gd name="connsiteX66" fmla="*/ 9945598 w 12819341"/>
              <a:gd name="connsiteY66" fmla="*/ 882820 h 2036622"/>
              <a:gd name="connsiteX67" fmla="*/ 9965563 w 12819341"/>
              <a:gd name="connsiteY67" fmla="*/ 888972 h 2036622"/>
              <a:gd name="connsiteX68" fmla="*/ 9982995 w 12819341"/>
              <a:gd name="connsiteY68" fmla="*/ 896655 h 2036622"/>
              <a:gd name="connsiteX69" fmla="*/ 9946164 w 12819341"/>
              <a:gd name="connsiteY69" fmla="*/ 914290 h 2036622"/>
              <a:gd name="connsiteX70" fmla="*/ 9930880 w 12819341"/>
              <a:gd name="connsiteY70" fmla="*/ 919714 h 2036622"/>
              <a:gd name="connsiteX71" fmla="*/ 9565613 w 12819341"/>
              <a:gd name="connsiteY71" fmla="*/ 816800 h 2036622"/>
              <a:gd name="connsiteX72" fmla="*/ 9837415 w 12819341"/>
              <a:gd name="connsiteY72" fmla="*/ 849485 h 2036622"/>
              <a:gd name="connsiteX73" fmla="*/ 9945047 w 12819341"/>
              <a:gd name="connsiteY73" fmla="*/ 882650 h 2036622"/>
              <a:gd name="connsiteX74" fmla="*/ 9922411 w 12819341"/>
              <a:gd name="connsiteY74" fmla="*/ 922720 h 2036622"/>
              <a:gd name="connsiteX75" fmla="*/ 9856178 w 12819341"/>
              <a:gd name="connsiteY75" fmla="*/ 946226 h 2036622"/>
              <a:gd name="connsiteX76" fmla="*/ 9240095 w 12819341"/>
              <a:gd name="connsiteY76" fmla="*/ 946596 h 2036622"/>
              <a:gd name="connsiteX77" fmla="*/ 9144612 w 12819341"/>
              <a:gd name="connsiteY77" fmla="*/ 915419 h 2036622"/>
              <a:gd name="connsiteX78" fmla="*/ 9123546 w 12819341"/>
              <a:gd name="connsiteY78" fmla="*/ 906409 h 2036622"/>
              <a:gd name="connsiteX79" fmla="*/ 9134578 w 12819341"/>
              <a:gd name="connsiteY79" fmla="*/ 901100 h 2036622"/>
              <a:gd name="connsiteX80" fmla="*/ 9565613 w 12819341"/>
              <a:gd name="connsiteY80" fmla="*/ 816800 h 2036622"/>
              <a:gd name="connsiteX81" fmla="*/ 12738284 w 12819341"/>
              <a:gd name="connsiteY81" fmla="*/ 770349 h 2036622"/>
              <a:gd name="connsiteX82" fmla="*/ 12705715 w 12819341"/>
              <a:gd name="connsiteY82" fmla="*/ 799654 h 2036622"/>
              <a:gd name="connsiteX83" fmla="*/ 12661738 w 12819341"/>
              <a:gd name="connsiteY83" fmla="*/ 829485 h 2036622"/>
              <a:gd name="connsiteX84" fmla="*/ 12668145 w 12819341"/>
              <a:gd name="connsiteY84" fmla="*/ 813423 h 2036622"/>
              <a:gd name="connsiteX85" fmla="*/ 12676275 w 12819341"/>
              <a:gd name="connsiteY85" fmla="*/ 809681 h 2036622"/>
              <a:gd name="connsiteX86" fmla="*/ 10417909 w 12819341"/>
              <a:gd name="connsiteY86" fmla="*/ 901 h 2036622"/>
              <a:gd name="connsiteX87" fmla="*/ 9820466 w 12819341"/>
              <a:gd name="connsiteY87" fmla="*/ 191679 h 2036622"/>
              <a:gd name="connsiteX88" fmla="*/ 9776728 w 12819341"/>
              <a:gd name="connsiteY88" fmla="*/ 230458 h 2036622"/>
              <a:gd name="connsiteX89" fmla="*/ 9814939 w 12819341"/>
              <a:gd name="connsiteY89" fmla="*/ 205472 h 2036622"/>
              <a:gd name="connsiteX90" fmla="*/ 10604736 w 12819341"/>
              <a:gd name="connsiteY90" fmla="*/ 133077 h 2036622"/>
              <a:gd name="connsiteX91" fmla="*/ 11169914 w 12819341"/>
              <a:gd name="connsiteY91" fmla="*/ 543787 h 2036622"/>
              <a:gd name="connsiteX92" fmla="*/ 11178706 w 12819341"/>
              <a:gd name="connsiteY92" fmla="*/ 561794 h 2036622"/>
              <a:gd name="connsiteX93" fmla="*/ 11187713 w 12819341"/>
              <a:gd name="connsiteY93" fmla="*/ 556714 h 2036622"/>
              <a:gd name="connsiteX94" fmla="*/ 11244861 w 12819341"/>
              <a:gd name="connsiteY94" fmla="*/ 614344 h 2036622"/>
              <a:gd name="connsiteX95" fmla="*/ 11749118 w 12819341"/>
              <a:gd name="connsiteY95" fmla="*/ 885896 h 2036622"/>
              <a:gd name="connsiteX96" fmla="*/ 12565068 w 12819341"/>
              <a:gd name="connsiteY96" fmla="*/ 860865 h 2036622"/>
              <a:gd name="connsiteX97" fmla="*/ 12645774 w 12819341"/>
              <a:gd name="connsiteY97" fmla="*/ 823719 h 2036622"/>
              <a:gd name="connsiteX98" fmla="*/ 12619952 w 12819341"/>
              <a:gd name="connsiteY98" fmla="*/ 857830 h 2036622"/>
              <a:gd name="connsiteX99" fmla="*/ 12612604 w 12819341"/>
              <a:gd name="connsiteY99" fmla="*/ 862815 h 2036622"/>
              <a:gd name="connsiteX100" fmla="*/ 11776411 w 12819341"/>
              <a:gd name="connsiteY100" fmla="*/ 1011214 h 2036622"/>
              <a:gd name="connsiteX101" fmla="*/ 11034253 w 12819341"/>
              <a:gd name="connsiteY101" fmla="*/ 581403 h 2036622"/>
              <a:gd name="connsiteX102" fmla="*/ 11020770 w 12819341"/>
              <a:gd name="connsiteY102" fmla="*/ 560117 h 2036622"/>
              <a:gd name="connsiteX103" fmla="*/ 11010883 w 12819341"/>
              <a:gd name="connsiteY103" fmla="*/ 567876 h 2036622"/>
              <a:gd name="connsiteX104" fmla="*/ 10933152 w 12819341"/>
              <a:gd name="connsiteY104" fmla="*/ 504181 h 2036622"/>
              <a:gd name="connsiteX105" fmla="*/ 10286820 w 12819341"/>
              <a:gd name="connsiteY105" fmla="*/ 239937 h 2036622"/>
              <a:gd name="connsiteX106" fmla="*/ 9086551 w 12819341"/>
              <a:gd name="connsiteY106" fmla="*/ 571605 h 2036622"/>
              <a:gd name="connsiteX107" fmla="*/ 9040886 w 12819341"/>
              <a:gd name="connsiteY107" fmla="*/ 627014 h 2036622"/>
              <a:gd name="connsiteX108" fmla="*/ 9082263 w 12819341"/>
              <a:gd name="connsiteY108" fmla="*/ 589783 h 2036622"/>
              <a:gd name="connsiteX109" fmla="*/ 10011567 w 12819341"/>
              <a:gd name="connsiteY109" fmla="*/ 378223 h 2036622"/>
              <a:gd name="connsiteX110" fmla="*/ 10753724 w 12819341"/>
              <a:gd name="connsiteY110" fmla="*/ 808034 h 2036622"/>
              <a:gd name="connsiteX111" fmla="*/ 10767208 w 12819341"/>
              <a:gd name="connsiteY111" fmla="*/ 829321 h 2036622"/>
              <a:gd name="connsiteX112" fmla="*/ 10777096 w 12819341"/>
              <a:gd name="connsiteY112" fmla="*/ 821561 h 2036622"/>
              <a:gd name="connsiteX113" fmla="*/ 10854825 w 12819341"/>
              <a:gd name="connsiteY113" fmla="*/ 885255 h 2036622"/>
              <a:gd name="connsiteX114" fmla="*/ 11501157 w 12819341"/>
              <a:gd name="connsiteY114" fmla="*/ 1149501 h 2036622"/>
              <a:gd name="connsiteX115" fmla="*/ 12469532 w 12819341"/>
              <a:gd name="connsiteY115" fmla="*/ 993467 h 2036622"/>
              <a:gd name="connsiteX116" fmla="*/ 12557983 w 12819341"/>
              <a:gd name="connsiteY116" fmla="*/ 935483 h 2036622"/>
              <a:gd name="connsiteX117" fmla="*/ 12472994 w 12819341"/>
              <a:gd name="connsiteY117" fmla="*/ 1024285 h 2036622"/>
              <a:gd name="connsiteX118" fmla="*/ 11679925 w 12819341"/>
              <a:gd name="connsiteY118" fmla="*/ 1340578 h 2036622"/>
              <a:gd name="connsiteX119" fmla="*/ 10751219 w 12819341"/>
              <a:gd name="connsiteY119" fmla="*/ 876078 h 2036622"/>
              <a:gd name="connsiteX120" fmla="*/ 10731085 w 12819341"/>
              <a:gd name="connsiteY120" fmla="*/ 847521 h 2036622"/>
              <a:gd name="connsiteX121" fmla="*/ 10721976 w 12819341"/>
              <a:gd name="connsiteY121" fmla="*/ 861462 h 2036622"/>
              <a:gd name="connsiteX122" fmla="*/ 10620188 w 12819341"/>
              <a:gd name="connsiteY122" fmla="*/ 784932 h 2036622"/>
              <a:gd name="connsiteX123" fmla="*/ 9838025 w 12819341"/>
              <a:gd name="connsiteY123" fmla="*/ 544708 h 2036622"/>
              <a:gd name="connsiteX124" fmla="*/ 9091119 w 12819341"/>
              <a:gd name="connsiteY124" fmla="*/ 761751 h 2036622"/>
              <a:gd name="connsiteX125" fmla="*/ 8988665 w 12819341"/>
              <a:gd name="connsiteY125" fmla="*/ 837223 h 2036622"/>
              <a:gd name="connsiteX126" fmla="*/ 8897268 w 12819341"/>
              <a:gd name="connsiteY126" fmla="*/ 782376 h 2036622"/>
              <a:gd name="connsiteX127" fmla="*/ 8674916 w 12819341"/>
              <a:gd name="connsiteY127" fmla="*/ 535886 h 2036622"/>
              <a:gd name="connsiteX128" fmla="*/ 8666124 w 12819341"/>
              <a:gd name="connsiteY128" fmla="*/ 517879 h 2036622"/>
              <a:gd name="connsiteX129" fmla="*/ 8657119 w 12819341"/>
              <a:gd name="connsiteY129" fmla="*/ 522960 h 2036622"/>
              <a:gd name="connsiteX130" fmla="*/ 8599970 w 12819341"/>
              <a:gd name="connsiteY130" fmla="*/ 465328 h 2036622"/>
              <a:gd name="connsiteX131" fmla="*/ 8095713 w 12819341"/>
              <a:gd name="connsiteY131" fmla="*/ 193777 h 2036622"/>
              <a:gd name="connsiteX132" fmla="*/ 7666672 w 12819341"/>
              <a:gd name="connsiteY132" fmla="*/ 142218 h 2036622"/>
              <a:gd name="connsiteX133" fmla="*/ 7069229 w 12819341"/>
              <a:gd name="connsiteY133" fmla="*/ 332996 h 2036622"/>
              <a:gd name="connsiteX134" fmla="*/ 7025491 w 12819341"/>
              <a:gd name="connsiteY134" fmla="*/ 371775 h 2036622"/>
              <a:gd name="connsiteX135" fmla="*/ 7063702 w 12819341"/>
              <a:gd name="connsiteY135" fmla="*/ 346789 h 2036622"/>
              <a:gd name="connsiteX136" fmla="*/ 7853500 w 12819341"/>
              <a:gd name="connsiteY136" fmla="*/ 274394 h 2036622"/>
              <a:gd name="connsiteX137" fmla="*/ 8418677 w 12819341"/>
              <a:gd name="connsiteY137" fmla="*/ 685104 h 2036622"/>
              <a:gd name="connsiteX138" fmla="*/ 8427470 w 12819341"/>
              <a:gd name="connsiteY138" fmla="*/ 703111 h 2036622"/>
              <a:gd name="connsiteX139" fmla="*/ 8436476 w 12819341"/>
              <a:gd name="connsiteY139" fmla="*/ 698031 h 2036622"/>
              <a:gd name="connsiteX140" fmla="*/ 8493624 w 12819341"/>
              <a:gd name="connsiteY140" fmla="*/ 755662 h 2036622"/>
              <a:gd name="connsiteX141" fmla="*/ 8717608 w 12819341"/>
              <a:gd name="connsiteY141" fmla="*/ 914563 h 2036622"/>
              <a:gd name="connsiteX142" fmla="*/ 8838151 w 12819341"/>
              <a:gd name="connsiteY142" fmla="*/ 971293 h 2036622"/>
              <a:gd name="connsiteX143" fmla="*/ 8799684 w 12819341"/>
              <a:gd name="connsiteY143" fmla="*/ 1008666 h 2036622"/>
              <a:gd name="connsiteX144" fmla="*/ 8747832 w 12819341"/>
              <a:gd name="connsiteY144" fmla="*/ 1074915 h 2036622"/>
              <a:gd name="connsiteX145" fmla="*/ 8687536 w 12819341"/>
              <a:gd name="connsiteY145" fmla="*/ 1050213 h 2036622"/>
              <a:gd name="connsiteX146" fmla="*/ 8283017 w 12819341"/>
              <a:gd name="connsiteY146" fmla="*/ 722720 h 2036622"/>
              <a:gd name="connsiteX147" fmla="*/ 8269533 w 12819341"/>
              <a:gd name="connsiteY147" fmla="*/ 701434 h 2036622"/>
              <a:gd name="connsiteX148" fmla="*/ 8259647 w 12819341"/>
              <a:gd name="connsiteY148" fmla="*/ 709193 h 2036622"/>
              <a:gd name="connsiteX149" fmla="*/ 8181916 w 12819341"/>
              <a:gd name="connsiteY149" fmla="*/ 645498 h 2036622"/>
              <a:gd name="connsiteX150" fmla="*/ 7535584 w 12819341"/>
              <a:gd name="connsiteY150" fmla="*/ 381254 h 2036622"/>
              <a:gd name="connsiteX151" fmla="*/ 6335315 w 12819341"/>
              <a:gd name="connsiteY151" fmla="*/ 712922 h 2036622"/>
              <a:gd name="connsiteX152" fmla="*/ 6289650 w 12819341"/>
              <a:gd name="connsiteY152" fmla="*/ 768331 h 2036622"/>
              <a:gd name="connsiteX153" fmla="*/ 6331027 w 12819341"/>
              <a:gd name="connsiteY153" fmla="*/ 731100 h 2036622"/>
              <a:gd name="connsiteX154" fmla="*/ 7260330 w 12819341"/>
              <a:gd name="connsiteY154" fmla="*/ 519540 h 2036622"/>
              <a:gd name="connsiteX155" fmla="*/ 8002488 w 12819341"/>
              <a:gd name="connsiteY155" fmla="*/ 949351 h 2036622"/>
              <a:gd name="connsiteX156" fmla="*/ 8015972 w 12819341"/>
              <a:gd name="connsiteY156" fmla="*/ 970638 h 2036622"/>
              <a:gd name="connsiteX157" fmla="*/ 8025859 w 12819341"/>
              <a:gd name="connsiteY157" fmla="*/ 962878 h 2036622"/>
              <a:gd name="connsiteX158" fmla="*/ 8103589 w 12819341"/>
              <a:gd name="connsiteY158" fmla="*/ 1026572 h 2036622"/>
              <a:gd name="connsiteX159" fmla="*/ 8566934 w 12819341"/>
              <a:gd name="connsiteY159" fmla="*/ 1250711 h 2036622"/>
              <a:gd name="connsiteX160" fmla="*/ 8621490 w 12819341"/>
              <a:gd name="connsiteY160" fmla="*/ 1262668 h 2036622"/>
              <a:gd name="connsiteX161" fmla="*/ 8584490 w 12819341"/>
              <a:gd name="connsiteY161" fmla="*/ 1326163 h 2036622"/>
              <a:gd name="connsiteX162" fmla="*/ 8548703 w 12819341"/>
              <a:gd name="connsiteY162" fmla="*/ 1415875 h 2036622"/>
              <a:gd name="connsiteX163" fmla="*/ 8528737 w 12819341"/>
              <a:gd name="connsiteY163" fmla="*/ 1409723 h 2036622"/>
              <a:gd name="connsiteX164" fmla="*/ 7999982 w 12819341"/>
              <a:gd name="connsiteY164" fmla="*/ 1017395 h 2036622"/>
              <a:gd name="connsiteX165" fmla="*/ 7979848 w 12819341"/>
              <a:gd name="connsiteY165" fmla="*/ 988838 h 2036622"/>
              <a:gd name="connsiteX166" fmla="*/ 7970740 w 12819341"/>
              <a:gd name="connsiteY166" fmla="*/ 1002779 h 2036622"/>
              <a:gd name="connsiteX167" fmla="*/ 7868952 w 12819341"/>
              <a:gd name="connsiteY167" fmla="*/ 926249 h 2036622"/>
              <a:gd name="connsiteX168" fmla="*/ 7086788 w 12819341"/>
              <a:gd name="connsiteY168" fmla="*/ 686025 h 2036622"/>
              <a:gd name="connsiteX169" fmla="*/ 6185645 w 12819341"/>
              <a:gd name="connsiteY169" fmla="*/ 1016686 h 2036622"/>
              <a:gd name="connsiteX170" fmla="*/ 6141458 w 12819341"/>
              <a:gd name="connsiteY170" fmla="*/ 1059617 h 2036622"/>
              <a:gd name="connsiteX171" fmla="*/ 6132634 w 12819341"/>
              <a:gd name="connsiteY171" fmla="*/ 1056736 h 2036622"/>
              <a:gd name="connsiteX172" fmla="*/ 5662939 w 12819341"/>
              <a:gd name="connsiteY172" fmla="*/ 677203 h 2036622"/>
              <a:gd name="connsiteX173" fmla="*/ 5654147 w 12819341"/>
              <a:gd name="connsiteY173" fmla="*/ 659196 h 2036622"/>
              <a:gd name="connsiteX174" fmla="*/ 5645141 w 12819341"/>
              <a:gd name="connsiteY174" fmla="*/ 664277 h 2036622"/>
              <a:gd name="connsiteX175" fmla="*/ 5587993 w 12819341"/>
              <a:gd name="connsiteY175" fmla="*/ 606645 h 2036622"/>
              <a:gd name="connsiteX176" fmla="*/ 5083735 w 12819341"/>
              <a:gd name="connsiteY176" fmla="*/ 335094 h 2036622"/>
              <a:gd name="connsiteX177" fmla="*/ 4654695 w 12819341"/>
              <a:gd name="connsiteY177" fmla="*/ 283535 h 2036622"/>
              <a:gd name="connsiteX178" fmla="*/ 4057251 w 12819341"/>
              <a:gd name="connsiteY178" fmla="*/ 474313 h 2036622"/>
              <a:gd name="connsiteX179" fmla="*/ 4013513 w 12819341"/>
              <a:gd name="connsiteY179" fmla="*/ 513092 h 2036622"/>
              <a:gd name="connsiteX180" fmla="*/ 4051724 w 12819341"/>
              <a:gd name="connsiteY180" fmla="*/ 488106 h 2036622"/>
              <a:gd name="connsiteX181" fmla="*/ 4841522 w 12819341"/>
              <a:gd name="connsiteY181" fmla="*/ 415711 h 2036622"/>
              <a:gd name="connsiteX182" fmla="*/ 5406699 w 12819341"/>
              <a:gd name="connsiteY182" fmla="*/ 826421 h 2036622"/>
              <a:gd name="connsiteX183" fmla="*/ 5415492 w 12819341"/>
              <a:gd name="connsiteY183" fmla="*/ 844428 h 2036622"/>
              <a:gd name="connsiteX184" fmla="*/ 5424498 w 12819341"/>
              <a:gd name="connsiteY184" fmla="*/ 839348 h 2036622"/>
              <a:gd name="connsiteX185" fmla="*/ 5481647 w 12819341"/>
              <a:gd name="connsiteY185" fmla="*/ 896978 h 2036622"/>
              <a:gd name="connsiteX186" fmla="*/ 5985904 w 12819341"/>
              <a:gd name="connsiteY186" fmla="*/ 1168530 h 2036622"/>
              <a:gd name="connsiteX187" fmla="*/ 6026399 w 12819341"/>
              <a:gd name="connsiteY187" fmla="*/ 1178154 h 2036622"/>
              <a:gd name="connsiteX188" fmla="*/ 5946618 w 12819341"/>
              <a:gd name="connsiteY188" fmla="*/ 1280087 h 2036622"/>
              <a:gd name="connsiteX189" fmla="*/ 5894187 w 12819341"/>
              <a:gd name="connsiteY189" fmla="*/ 1269250 h 2036622"/>
              <a:gd name="connsiteX190" fmla="*/ 5271039 w 12819341"/>
              <a:gd name="connsiteY190" fmla="*/ 864037 h 2036622"/>
              <a:gd name="connsiteX191" fmla="*/ 5257555 w 12819341"/>
              <a:gd name="connsiteY191" fmla="*/ 842751 h 2036622"/>
              <a:gd name="connsiteX192" fmla="*/ 5247669 w 12819341"/>
              <a:gd name="connsiteY192" fmla="*/ 850510 h 2036622"/>
              <a:gd name="connsiteX193" fmla="*/ 5169938 w 12819341"/>
              <a:gd name="connsiteY193" fmla="*/ 786816 h 2036622"/>
              <a:gd name="connsiteX194" fmla="*/ 4523606 w 12819341"/>
              <a:gd name="connsiteY194" fmla="*/ 522571 h 2036622"/>
              <a:gd name="connsiteX195" fmla="*/ 3323337 w 12819341"/>
              <a:gd name="connsiteY195" fmla="*/ 854239 h 2036622"/>
              <a:gd name="connsiteX196" fmla="*/ 3277671 w 12819341"/>
              <a:gd name="connsiteY196" fmla="*/ 909648 h 2036622"/>
              <a:gd name="connsiteX197" fmla="*/ 3319049 w 12819341"/>
              <a:gd name="connsiteY197" fmla="*/ 872417 h 2036622"/>
              <a:gd name="connsiteX198" fmla="*/ 4248352 w 12819341"/>
              <a:gd name="connsiteY198" fmla="*/ 660857 h 2036622"/>
              <a:gd name="connsiteX199" fmla="*/ 4990510 w 12819341"/>
              <a:gd name="connsiteY199" fmla="*/ 1090668 h 2036622"/>
              <a:gd name="connsiteX200" fmla="*/ 5003994 w 12819341"/>
              <a:gd name="connsiteY200" fmla="*/ 1111955 h 2036622"/>
              <a:gd name="connsiteX201" fmla="*/ 5013881 w 12819341"/>
              <a:gd name="connsiteY201" fmla="*/ 1104195 h 2036622"/>
              <a:gd name="connsiteX202" fmla="*/ 5091611 w 12819341"/>
              <a:gd name="connsiteY202" fmla="*/ 1167890 h 2036622"/>
              <a:gd name="connsiteX203" fmla="*/ 5737942 w 12819341"/>
              <a:gd name="connsiteY203" fmla="*/ 1432135 h 2036622"/>
              <a:gd name="connsiteX204" fmla="*/ 5846363 w 12819341"/>
              <a:gd name="connsiteY204" fmla="*/ 1444983 h 2036622"/>
              <a:gd name="connsiteX205" fmla="*/ 5833253 w 12819341"/>
              <a:gd name="connsiteY205" fmla="*/ 1467480 h 2036622"/>
              <a:gd name="connsiteX206" fmla="*/ 5795914 w 12819341"/>
              <a:gd name="connsiteY206" fmla="*/ 1561084 h 2036622"/>
              <a:gd name="connsiteX207" fmla="*/ 5832886 w 12819341"/>
              <a:gd name="connsiteY207" fmla="*/ 1495636 h 2036622"/>
              <a:gd name="connsiteX208" fmla="*/ 5869183 w 12819341"/>
              <a:gd name="connsiteY208" fmla="*/ 1447687 h 2036622"/>
              <a:gd name="connsiteX209" fmla="*/ 5871632 w 12819341"/>
              <a:gd name="connsiteY209" fmla="*/ 1447977 h 2036622"/>
              <a:gd name="connsiteX210" fmla="*/ 6706317 w 12819341"/>
              <a:gd name="connsiteY210" fmla="*/ 1276101 h 2036622"/>
              <a:gd name="connsiteX211" fmla="*/ 6794768 w 12819341"/>
              <a:gd name="connsiteY211" fmla="*/ 1218117 h 2036622"/>
              <a:gd name="connsiteX212" fmla="*/ 6709779 w 12819341"/>
              <a:gd name="connsiteY212" fmla="*/ 1306919 h 2036622"/>
              <a:gd name="connsiteX213" fmla="*/ 5916710 w 12819341"/>
              <a:gd name="connsiteY213" fmla="*/ 1623212 h 2036622"/>
              <a:gd name="connsiteX214" fmla="*/ 4988004 w 12819341"/>
              <a:gd name="connsiteY214" fmla="*/ 1158712 h 2036622"/>
              <a:gd name="connsiteX215" fmla="*/ 4967870 w 12819341"/>
              <a:gd name="connsiteY215" fmla="*/ 1130155 h 2036622"/>
              <a:gd name="connsiteX216" fmla="*/ 4958762 w 12819341"/>
              <a:gd name="connsiteY216" fmla="*/ 1144096 h 2036622"/>
              <a:gd name="connsiteX217" fmla="*/ 4856974 w 12819341"/>
              <a:gd name="connsiteY217" fmla="*/ 1067566 h 2036622"/>
              <a:gd name="connsiteX218" fmla="*/ 4074811 w 12819341"/>
              <a:gd name="connsiteY218" fmla="*/ 827341 h 2036622"/>
              <a:gd name="connsiteX219" fmla="*/ 3327904 w 12819341"/>
              <a:gd name="connsiteY219" fmla="*/ 1044385 h 2036622"/>
              <a:gd name="connsiteX220" fmla="*/ 3210770 w 12819341"/>
              <a:gd name="connsiteY220" fmla="*/ 1130671 h 2036622"/>
              <a:gd name="connsiteX221" fmla="*/ 3101355 w 12819341"/>
              <a:gd name="connsiteY221" fmla="*/ 1065011 h 2036622"/>
              <a:gd name="connsiteX222" fmla="*/ 2879003 w 12819341"/>
              <a:gd name="connsiteY222" fmla="*/ 818521 h 2036622"/>
              <a:gd name="connsiteX223" fmla="*/ 2870211 w 12819341"/>
              <a:gd name="connsiteY223" fmla="*/ 800514 h 2036622"/>
              <a:gd name="connsiteX224" fmla="*/ 2861205 w 12819341"/>
              <a:gd name="connsiteY224" fmla="*/ 805595 h 2036622"/>
              <a:gd name="connsiteX225" fmla="*/ 2804057 w 12819341"/>
              <a:gd name="connsiteY225" fmla="*/ 747963 h 2036622"/>
              <a:gd name="connsiteX226" fmla="*/ 2299799 w 12819341"/>
              <a:gd name="connsiteY226" fmla="*/ 476412 h 2036622"/>
              <a:gd name="connsiteX227" fmla="*/ 1273315 w 12819341"/>
              <a:gd name="connsiteY227" fmla="*/ 615631 h 2036622"/>
              <a:gd name="connsiteX228" fmla="*/ 1229577 w 12819341"/>
              <a:gd name="connsiteY228" fmla="*/ 654410 h 2036622"/>
              <a:gd name="connsiteX229" fmla="*/ 1267788 w 12819341"/>
              <a:gd name="connsiteY229" fmla="*/ 629424 h 2036622"/>
              <a:gd name="connsiteX230" fmla="*/ 2057586 w 12819341"/>
              <a:gd name="connsiteY230" fmla="*/ 557029 h 2036622"/>
              <a:gd name="connsiteX231" fmla="*/ 2622763 w 12819341"/>
              <a:gd name="connsiteY231" fmla="*/ 967739 h 2036622"/>
              <a:gd name="connsiteX232" fmla="*/ 2631556 w 12819341"/>
              <a:gd name="connsiteY232" fmla="*/ 985746 h 2036622"/>
              <a:gd name="connsiteX233" fmla="*/ 2640562 w 12819341"/>
              <a:gd name="connsiteY233" fmla="*/ 980666 h 2036622"/>
              <a:gd name="connsiteX234" fmla="*/ 2697711 w 12819341"/>
              <a:gd name="connsiteY234" fmla="*/ 1038296 h 2036622"/>
              <a:gd name="connsiteX235" fmla="*/ 3055404 w 12819341"/>
              <a:gd name="connsiteY235" fmla="*/ 1260124 h 2036622"/>
              <a:gd name="connsiteX236" fmla="*/ 3065153 w 12819341"/>
              <a:gd name="connsiteY236" fmla="*/ 1263432 h 2036622"/>
              <a:gd name="connsiteX237" fmla="*/ 3036469 w 12819341"/>
              <a:gd name="connsiteY237" fmla="*/ 1291300 h 2036622"/>
              <a:gd name="connsiteX238" fmla="*/ 2976677 w 12819341"/>
              <a:gd name="connsiteY238" fmla="*/ 1367694 h 2036622"/>
              <a:gd name="connsiteX239" fmla="*/ 2891623 w 12819341"/>
              <a:gd name="connsiteY239" fmla="*/ 1332848 h 2036622"/>
              <a:gd name="connsiteX240" fmla="*/ 2487103 w 12819341"/>
              <a:gd name="connsiteY240" fmla="*/ 1005355 h 2036622"/>
              <a:gd name="connsiteX241" fmla="*/ 2473619 w 12819341"/>
              <a:gd name="connsiteY241" fmla="*/ 984069 h 2036622"/>
              <a:gd name="connsiteX242" fmla="*/ 2463733 w 12819341"/>
              <a:gd name="connsiteY242" fmla="*/ 991828 h 2036622"/>
              <a:gd name="connsiteX243" fmla="*/ 2386001 w 12819341"/>
              <a:gd name="connsiteY243" fmla="*/ 928134 h 2036622"/>
              <a:gd name="connsiteX244" fmla="*/ 1739670 w 12819341"/>
              <a:gd name="connsiteY244" fmla="*/ 663889 h 2036622"/>
              <a:gd name="connsiteX245" fmla="*/ 539401 w 12819341"/>
              <a:gd name="connsiteY245" fmla="*/ 995557 h 2036622"/>
              <a:gd name="connsiteX246" fmla="*/ 493735 w 12819341"/>
              <a:gd name="connsiteY246" fmla="*/ 1050966 h 2036622"/>
              <a:gd name="connsiteX247" fmla="*/ 535113 w 12819341"/>
              <a:gd name="connsiteY247" fmla="*/ 1013735 h 2036622"/>
              <a:gd name="connsiteX248" fmla="*/ 1464416 w 12819341"/>
              <a:gd name="connsiteY248" fmla="*/ 802175 h 2036622"/>
              <a:gd name="connsiteX249" fmla="*/ 2206573 w 12819341"/>
              <a:gd name="connsiteY249" fmla="*/ 1231986 h 2036622"/>
              <a:gd name="connsiteX250" fmla="*/ 2220058 w 12819341"/>
              <a:gd name="connsiteY250" fmla="*/ 1253273 h 2036622"/>
              <a:gd name="connsiteX251" fmla="*/ 2229945 w 12819341"/>
              <a:gd name="connsiteY251" fmla="*/ 1245513 h 2036622"/>
              <a:gd name="connsiteX252" fmla="*/ 2307675 w 12819341"/>
              <a:gd name="connsiteY252" fmla="*/ 1309208 h 2036622"/>
              <a:gd name="connsiteX253" fmla="*/ 2771020 w 12819341"/>
              <a:gd name="connsiteY253" fmla="*/ 1533346 h 2036622"/>
              <a:gd name="connsiteX254" fmla="*/ 2854571 w 12819341"/>
              <a:gd name="connsiteY254" fmla="*/ 1551659 h 2036622"/>
              <a:gd name="connsiteX255" fmla="*/ 2821275 w 12819341"/>
              <a:gd name="connsiteY255" fmla="*/ 1608797 h 2036622"/>
              <a:gd name="connsiteX256" fmla="*/ 2783936 w 12819341"/>
              <a:gd name="connsiteY256" fmla="*/ 1702401 h 2036622"/>
              <a:gd name="connsiteX257" fmla="*/ 2820908 w 12819341"/>
              <a:gd name="connsiteY257" fmla="*/ 1636953 h 2036622"/>
              <a:gd name="connsiteX258" fmla="*/ 2881078 w 12819341"/>
              <a:gd name="connsiteY258" fmla="*/ 1557468 h 2036622"/>
              <a:gd name="connsiteX259" fmla="*/ 2954006 w 12819341"/>
              <a:gd name="connsiteY259" fmla="*/ 1573453 h 2036622"/>
              <a:gd name="connsiteX260" fmla="*/ 3922381 w 12819341"/>
              <a:gd name="connsiteY260" fmla="*/ 1417419 h 2036622"/>
              <a:gd name="connsiteX261" fmla="*/ 4010833 w 12819341"/>
              <a:gd name="connsiteY261" fmla="*/ 1359435 h 2036622"/>
              <a:gd name="connsiteX262" fmla="*/ 3925843 w 12819341"/>
              <a:gd name="connsiteY262" fmla="*/ 1448237 h 2036622"/>
              <a:gd name="connsiteX263" fmla="*/ 3132774 w 12819341"/>
              <a:gd name="connsiteY263" fmla="*/ 1764530 h 2036622"/>
              <a:gd name="connsiteX264" fmla="*/ 2204068 w 12819341"/>
              <a:gd name="connsiteY264" fmla="*/ 1300030 h 2036622"/>
              <a:gd name="connsiteX265" fmla="*/ 2183934 w 12819341"/>
              <a:gd name="connsiteY265" fmla="*/ 1271473 h 2036622"/>
              <a:gd name="connsiteX266" fmla="*/ 2174826 w 12819341"/>
              <a:gd name="connsiteY266" fmla="*/ 1285414 h 2036622"/>
              <a:gd name="connsiteX267" fmla="*/ 2073037 w 12819341"/>
              <a:gd name="connsiteY267" fmla="*/ 1208884 h 2036622"/>
              <a:gd name="connsiteX268" fmla="*/ 1290875 w 12819341"/>
              <a:gd name="connsiteY268" fmla="*/ 968659 h 2036622"/>
              <a:gd name="connsiteX269" fmla="*/ 37339 w 12819341"/>
              <a:gd name="connsiteY269" fmla="*/ 1750115 h 2036622"/>
              <a:gd name="connsiteX270" fmla="*/ 0 w 12819341"/>
              <a:gd name="connsiteY270" fmla="*/ 1843719 h 2036622"/>
              <a:gd name="connsiteX271" fmla="*/ 36972 w 12819341"/>
              <a:gd name="connsiteY271" fmla="*/ 1778271 h 2036622"/>
              <a:gd name="connsiteX272" fmla="*/ 1018462 w 12819341"/>
              <a:gd name="connsiteY272" fmla="*/ 1240752 h 2036622"/>
              <a:gd name="connsiteX273" fmla="*/ 1947167 w 12819341"/>
              <a:gd name="connsiteY273" fmla="*/ 1705252 h 2036622"/>
              <a:gd name="connsiteX274" fmla="*/ 1967301 w 12819341"/>
              <a:gd name="connsiteY274" fmla="*/ 1733808 h 2036622"/>
              <a:gd name="connsiteX275" fmla="*/ 1976411 w 12819341"/>
              <a:gd name="connsiteY275" fmla="*/ 1719867 h 2036622"/>
              <a:gd name="connsiteX276" fmla="*/ 2078199 w 12819341"/>
              <a:gd name="connsiteY276" fmla="*/ 1796397 h 2036622"/>
              <a:gd name="connsiteX277" fmla="*/ 2860361 w 12819341"/>
              <a:gd name="connsiteY277" fmla="*/ 2036622 h 2036622"/>
              <a:gd name="connsiteX278" fmla="*/ 4016841 w 12819341"/>
              <a:gd name="connsiteY278" fmla="*/ 1421722 h 2036622"/>
              <a:gd name="connsiteX279" fmla="*/ 4087844 w 12819341"/>
              <a:gd name="connsiteY279" fmla="*/ 1299876 h 2036622"/>
              <a:gd name="connsiteX280" fmla="*/ 4154276 w 12819341"/>
              <a:gd name="connsiteY280" fmla="*/ 1241784 h 2036622"/>
              <a:gd name="connsiteX281" fmla="*/ 4195903 w 12819341"/>
              <a:gd name="connsiteY281" fmla="*/ 1191275 h 2036622"/>
              <a:gd name="connsiteX282" fmla="*/ 4216841 w 12819341"/>
              <a:gd name="connsiteY282" fmla="*/ 1177993 h 2036622"/>
              <a:gd name="connsiteX283" fmla="*/ 4324179 w 12819341"/>
              <a:gd name="connsiteY283" fmla="*/ 1225303 h 2036622"/>
              <a:gd name="connsiteX284" fmla="*/ 4731104 w 12819341"/>
              <a:gd name="connsiteY284" fmla="*/ 1563934 h 2036622"/>
              <a:gd name="connsiteX285" fmla="*/ 4751238 w 12819341"/>
              <a:gd name="connsiteY285" fmla="*/ 1592490 h 2036622"/>
              <a:gd name="connsiteX286" fmla="*/ 4760347 w 12819341"/>
              <a:gd name="connsiteY286" fmla="*/ 1578549 h 2036622"/>
              <a:gd name="connsiteX287" fmla="*/ 4862135 w 12819341"/>
              <a:gd name="connsiteY287" fmla="*/ 1655079 h 2036622"/>
              <a:gd name="connsiteX288" fmla="*/ 5644297 w 12819341"/>
              <a:gd name="connsiteY288" fmla="*/ 1895304 h 2036622"/>
              <a:gd name="connsiteX289" fmla="*/ 6800777 w 12819341"/>
              <a:gd name="connsiteY289" fmla="*/ 1280404 h 2036622"/>
              <a:gd name="connsiteX290" fmla="*/ 6871780 w 12819341"/>
              <a:gd name="connsiteY290" fmla="*/ 1158558 h 2036622"/>
              <a:gd name="connsiteX291" fmla="*/ 6938212 w 12819341"/>
              <a:gd name="connsiteY291" fmla="*/ 1100466 h 2036622"/>
              <a:gd name="connsiteX292" fmla="*/ 6979839 w 12819341"/>
              <a:gd name="connsiteY292" fmla="*/ 1049957 h 2036622"/>
              <a:gd name="connsiteX293" fmla="*/ 7012387 w 12819341"/>
              <a:gd name="connsiteY293" fmla="*/ 1029311 h 2036622"/>
              <a:gd name="connsiteX294" fmla="*/ 7056126 w 12819341"/>
              <a:gd name="connsiteY294" fmla="*/ 990532 h 2036622"/>
              <a:gd name="connsiteX295" fmla="*/ 7017915 w 12819341"/>
              <a:gd name="connsiteY295" fmla="*/ 1015518 h 2036622"/>
              <a:gd name="connsiteX296" fmla="*/ 6934186 w 12819341"/>
              <a:gd name="connsiteY296" fmla="*/ 1055607 h 2036622"/>
              <a:gd name="connsiteX297" fmla="*/ 6918902 w 12819341"/>
              <a:gd name="connsiteY297" fmla="*/ 1061031 h 2036622"/>
              <a:gd name="connsiteX298" fmla="*/ 6935172 w 12819341"/>
              <a:gd name="connsiteY298" fmla="*/ 1020245 h 2036622"/>
              <a:gd name="connsiteX299" fmla="*/ 6910433 w 12819341"/>
              <a:gd name="connsiteY299" fmla="*/ 1064037 h 2036622"/>
              <a:gd name="connsiteX300" fmla="*/ 6844200 w 12819341"/>
              <a:gd name="connsiteY300" fmla="*/ 1087543 h 2036622"/>
              <a:gd name="connsiteX301" fmla="*/ 6388276 w 12819341"/>
              <a:gd name="connsiteY301" fmla="*/ 1120767 h 2036622"/>
              <a:gd name="connsiteX302" fmla="*/ 6270668 w 12819341"/>
              <a:gd name="connsiteY302" fmla="*/ 1096641 h 2036622"/>
              <a:gd name="connsiteX303" fmla="*/ 6383341 w 12819341"/>
              <a:gd name="connsiteY303" fmla="*/ 1042417 h 2036622"/>
              <a:gd name="connsiteX304" fmla="*/ 6814376 w 12819341"/>
              <a:gd name="connsiteY304" fmla="*/ 958117 h 2036622"/>
              <a:gd name="connsiteX305" fmla="*/ 7743081 w 12819341"/>
              <a:gd name="connsiteY305" fmla="*/ 1422617 h 2036622"/>
              <a:gd name="connsiteX306" fmla="*/ 7763216 w 12819341"/>
              <a:gd name="connsiteY306" fmla="*/ 1451173 h 2036622"/>
              <a:gd name="connsiteX307" fmla="*/ 7772325 w 12819341"/>
              <a:gd name="connsiteY307" fmla="*/ 1437232 h 2036622"/>
              <a:gd name="connsiteX308" fmla="*/ 7874113 w 12819341"/>
              <a:gd name="connsiteY308" fmla="*/ 1513762 h 2036622"/>
              <a:gd name="connsiteX309" fmla="*/ 8656274 w 12819341"/>
              <a:gd name="connsiteY309" fmla="*/ 1753987 h 2036622"/>
              <a:gd name="connsiteX310" fmla="*/ 9812754 w 12819341"/>
              <a:gd name="connsiteY310" fmla="*/ 1139087 h 2036622"/>
              <a:gd name="connsiteX311" fmla="*/ 9883758 w 12819341"/>
              <a:gd name="connsiteY311" fmla="*/ 1017241 h 2036622"/>
              <a:gd name="connsiteX312" fmla="*/ 9950190 w 12819341"/>
              <a:gd name="connsiteY312" fmla="*/ 959149 h 2036622"/>
              <a:gd name="connsiteX313" fmla="*/ 9991816 w 12819341"/>
              <a:gd name="connsiteY313" fmla="*/ 908640 h 2036622"/>
              <a:gd name="connsiteX314" fmla="*/ 9999348 w 12819341"/>
              <a:gd name="connsiteY314" fmla="*/ 903863 h 2036622"/>
              <a:gd name="connsiteX315" fmla="*/ 10087394 w 12819341"/>
              <a:gd name="connsiteY315" fmla="*/ 942669 h 2036622"/>
              <a:gd name="connsiteX316" fmla="*/ 10494318 w 12819341"/>
              <a:gd name="connsiteY316" fmla="*/ 1281300 h 2036622"/>
              <a:gd name="connsiteX317" fmla="*/ 10514452 w 12819341"/>
              <a:gd name="connsiteY317" fmla="*/ 1309856 h 2036622"/>
              <a:gd name="connsiteX318" fmla="*/ 10523562 w 12819341"/>
              <a:gd name="connsiteY318" fmla="*/ 1295915 h 2036622"/>
              <a:gd name="connsiteX319" fmla="*/ 10625350 w 12819341"/>
              <a:gd name="connsiteY319" fmla="*/ 1372445 h 2036622"/>
              <a:gd name="connsiteX320" fmla="*/ 11407512 w 12819341"/>
              <a:gd name="connsiteY320" fmla="*/ 1612670 h 2036622"/>
              <a:gd name="connsiteX321" fmla="*/ 12563991 w 12819341"/>
              <a:gd name="connsiteY321" fmla="*/ 997770 h 2036622"/>
              <a:gd name="connsiteX322" fmla="*/ 12634995 w 12819341"/>
              <a:gd name="connsiteY322" fmla="*/ 875924 h 2036622"/>
              <a:gd name="connsiteX323" fmla="*/ 12701427 w 12819341"/>
              <a:gd name="connsiteY323" fmla="*/ 817832 h 2036622"/>
              <a:gd name="connsiteX324" fmla="*/ 12743054 w 12819341"/>
              <a:gd name="connsiteY324" fmla="*/ 767323 h 2036622"/>
              <a:gd name="connsiteX325" fmla="*/ 12775602 w 12819341"/>
              <a:gd name="connsiteY325" fmla="*/ 746677 h 2036622"/>
              <a:gd name="connsiteX326" fmla="*/ 12819341 w 12819341"/>
              <a:gd name="connsiteY326" fmla="*/ 707898 h 2036622"/>
              <a:gd name="connsiteX327" fmla="*/ 12781130 w 12819341"/>
              <a:gd name="connsiteY327" fmla="*/ 732884 h 2036622"/>
              <a:gd name="connsiteX328" fmla="*/ 12697401 w 12819341"/>
              <a:gd name="connsiteY328" fmla="*/ 772973 h 2036622"/>
              <a:gd name="connsiteX329" fmla="*/ 12682117 w 12819341"/>
              <a:gd name="connsiteY329" fmla="*/ 778397 h 2036622"/>
              <a:gd name="connsiteX330" fmla="*/ 12698387 w 12819341"/>
              <a:gd name="connsiteY330" fmla="*/ 737611 h 2036622"/>
              <a:gd name="connsiteX331" fmla="*/ 12673648 w 12819341"/>
              <a:gd name="connsiteY331" fmla="*/ 781403 h 2036622"/>
              <a:gd name="connsiteX332" fmla="*/ 12607415 w 12819341"/>
              <a:gd name="connsiteY332" fmla="*/ 804909 h 2036622"/>
              <a:gd name="connsiteX333" fmla="*/ 11991332 w 12819341"/>
              <a:gd name="connsiteY333" fmla="*/ 805279 h 2036622"/>
              <a:gd name="connsiteX334" fmla="*/ 11426154 w 12819341"/>
              <a:gd name="connsiteY334" fmla="*/ 394569 h 2036622"/>
              <a:gd name="connsiteX335" fmla="*/ 11417361 w 12819341"/>
              <a:gd name="connsiteY335" fmla="*/ 376562 h 2036622"/>
              <a:gd name="connsiteX336" fmla="*/ 11408356 w 12819341"/>
              <a:gd name="connsiteY336" fmla="*/ 381643 h 2036622"/>
              <a:gd name="connsiteX337" fmla="*/ 11351207 w 12819341"/>
              <a:gd name="connsiteY337" fmla="*/ 324011 h 2036622"/>
              <a:gd name="connsiteX338" fmla="*/ 10846950 w 12819341"/>
              <a:gd name="connsiteY338" fmla="*/ 52460 h 2036622"/>
              <a:gd name="connsiteX339" fmla="*/ 10417909 w 12819341"/>
              <a:gd name="connsiteY339" fmla="*/ 901 h 2036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</a:cxnLst>
            <a:rect l="l" t="t" r="r" b="b"/>
            <a:pathLst>
              <a:path w="12819341" h="2036622">
                <a:moveTo>
                  <a:pt x="4098623" y="1247671"/>
                </a:moveTo>
                <a:lnTo>
                  <a:pt x="4072801" y="1281782"/>
                </a:lnTo>
                <a:lnTo>
                  <a:pt x="4065453" y="1286768"/>
                </a:lnTo>
                <a:cubicBezTo>
                  <a:pt x="3837471" y="1423538"/>
                  <a:pt x="3537472" y="1484432"/>
                  <a:pt x="3229260" y="1435166"/>
                </a:cubicBezTo>
                <a:cubicBezTo>
                  <a:pt x="3188617" y="1428670"/>
                  <a:pt x="3148913" y="1420431"/>
                  <a:pt x="3110251" y="1410568"/>
                </a:cubicBezTo>
                <a:lnTo>
                  <a:pt x="3041090" y="1389502"/>
                </a:lnTo>
                <a:lnTo>
                  <a:pt x="3120515" y="1323921"/>
                </a:lnTo>
                <a:lnTo>
                  <a:pt x="3163015" y="1296633"/>
                </a:lnTo>
                <a:lnTo>
                  <a:pt x="3201967" y="1309848"/>
                </a:lnTo>
                <a:cubicBezTo>
                  <a:pt x="3491240" y="1390565"/>
                  <a:pt x="3784821" y="1374964"/>
                  <a:pt x="4017917" y="1284817"/>
                </a:cubicBezTo>
                <a:close/>
                <a:moveTo>
                  <a:pt x="4191133" y="1194301"/>
                </a:moveTo>
                <a:lnTo>
                  <a:pt x="4158564" y="1223607"/>
                </a:lnTo>
                <a:lnTo>
                  <a:pt x="4114587" y="1253437"/>
                </a:lnTo>
                <a:lnTo>
                  <a:pt x="4120995" y="1237375"/>
                </a:lnTo>
                <a:lnTo>
                  <a:pt x="4129125" y="1233633"/>
                </a:lnTo>
                <a:close/>
                <a:moveTo>
                  <a:pt x="6882559" y="1106353"/>
                </a:moveTo>
                <a:lnTo>
                  <a:pt x="6856737" y="1140464"/>
                </a:lnTo>
                <a:lnTo>
                  <a:pt x="6849389" y="1145450"/>
                </a:lnTo>
                <a:cubicBezTo>
                  <a:pt x="6621407" y="1282220"/>
                  <a:pt x="6321408" y="1343114"/>
                  <a:pt x="6013196" y="1293848"/>
                </a:cubicBezTo>
                <a:lnTo>
                  <a:pt x="6004436" y="1292038"/>
                </a:lnTo>
                <a:lnTo>
                  <a:pt x="6021307" y="1274410"/>
                </a:lnTo>
                <a:lnTo>
                  <a:pt x="6114480" y="1197477"/>
                </a:lnTo>
                <a:lnTo>
                  <a:pt x="6202653" y="1211349"/>
                </a:lnTo>
                <a:cubicBezTo>
                  <a:pt x="6418186" y="1236788"/>
                  <a:pt x="6627031" y="1211110"/>
                  <a:pt x="6801853" y="1143499"/>
                </a:cubicBezTo>
                <a:close/>
                <a:moveTo>
                  <a:pt x="3802398" y="1099434"/>
                </a:moveTo>
                <a:cubicBezTo>
                  <a:pt x="3942606" y="1099434"/>
                  <a:pt x="4077215" y="1124861"/>
                  <a:pt x="4202348" y="1171606"/>
                </a:cubicBezTo>
                <a:lnTo>
                  <a:pt x="4202756" y="1171785"/>
                </a:lnTo>
                <a:lnTo>
                  <a:pt x="4150250" y="1196925"/>
                </a:lnTo>
                <a:lnTo>
                  <a:pt x="4134966" y="1202349"/>
                </a:lnTo>
                <a:lnTo>
                  <a:pt x="4151236" y="1161563"/>
                </a:lnTo>
                <a:lnTo>
                  <a:pt x="4126497" y="1205355"/>
                </a:lnTo>
                <a:lnTo>
                  <a:pt x="4060264" y="1228861"/>
                </a:lnTo>
                <a:cubicBezTo>
                  <a:pt x="3874692" y="1284340"/>
                  <a:pt x="3657495" y="1288753"/>
                  <a:pt x="3444181" y="1229231"/>
                </a:cubicBezTo>
                <a:cubicBezTo>
                  <a:pt x="3411364" y="1220073"/>
                  <a:pt x="3379512" y="1209647"/>
                  <a:pt x="3348698" y="1198054"/>
                </a:cubicBezTo>
                <a:lnTo>
                  <a:pt x="3344944" y="1196448"/>
                </a:lnTo>
                <a:lnTo>
                  <a:pt x="3371363" y="1183734"/>
                </a:lnTo>
                <a:cubicBezTo>
                  <a:pt x="3505184" y="1129276"/>
                  <a:pt x="3650505" y="1099434"/>
                  <a:pt x="3802398" y="1099434"/>
                </a:cubicBezTo>
                <a:close/>
                <a:moveTo>
                  <a:pt x="9806746" y="1076800"/>
                </a:moveTo>
                <a:lnTo>
                  <a:pt x="9721756" y="1165602"/>
                </a:lnTo>
                <a:cubicBezTo>
                  <a:pt x="9509971" y="1362526"/>
                  <a:pt x="9232473" y="1481895"/>
                  <a:pt x="8928688" y="1481895"/>
                </a:cubicBezTo>
                <a:cubicBezTo>
                  <a:pt x="8835215" y="1481895"/>
                  <a:pt x="8744232" y="1470593"/>
                  <a:pt x="8656885" y="1449209"/>
                </a:cubicBezTo>
                <a:lnTo>
                  <a:pt x="8549254" y="1416045"/>
                </a:lnTo>
                <a:lnTo>
                  <a:pt x="8584122" y="1354319"/>
                </a:lnTo>
                <a:lnTo>
                  <a:pt x="8648946" y="1268686"/>
                </a:lnTo>
                <a:lnTo>
                  <a:pt x="8749920" y="1290818"/>
                </a:lnTo>
                <a:cubicBezTo>
                  <a:pt x="9108176" y="1348082"/>
                  <a:pt x="9455499" y="1283652"/>
                  <a:pt x="9718295" y="1134784"/>
                </a:cubicBezTo>
                <a:close/>
                <a:moveTo>
                  <a:pt x="6975070" y="1052983"/>
                </a:moveTo>
                <a:lnTo>
                  <a:pt x="6942500" y="1082289"/>
                </a:lnTo>
                <a:lnTo>
                  <a:pt x="6898523" y="1112119"/>
                </a:lnTo>
                <a:lnTo>
                  <a:pt x="6904931" y="1096057"/>
                </a:lnTo>
                <a:lnTo>
                  <a:pt x="6913060" y="1092315"/>
                </a:lnTo>
                <a:close/>
                <a:moveTo>
                  <a:pt x="9894537" y="965037"/>
                </a:moveTo>
                <a:lnTo>
                  <a:pt x="9868715" y="999147"/>
                </a:lnTo>
                <a:lnTo>
                  <a:pt x="9861367" y="1004132"/>
                </a:lnTo>
                <a:cubicBezTo>
                  <a:pt x="9633384" y="1140903"/>
                  <a:pt x="9333385" y="1201797"/>
                  <a:pt x="9025174" y="1152531"/>
                </a:cubicBezTo>
                <a:cubicBezTo>
                  <a:pt x="8984530" y="1146035"/>
                  <a:pt x="8944826" y="1137796"/>
                  <a:pt x="8906165" y="1127933"/>
                </a:cubicBezTo>
                <a:lnTo>
                  <a:pt x="8813117" y="1099591"/>
                </a:lnTo>
                <a:lnTo>
                  <a:pt x="8883730" y="1041287"/>
                </a:lnTo>
                <a:lnTo>
                  <a:pt x="8937536" y="1006740"/>
                </a:lnTo>
                <a:lnTo>
                  <a:pt x="8997881" y="1027213"/>
                </a:lnTo>
                <a:cubicBezTo>
                  <a:pt x="9287153" y="1107930"/>
                  <a:pt x="9580734" y="1092329"/>
                  <a:pt x="9813830" y="1002182"/>
                </a:cubicBezTo>
                <a:close/>
                <a:moveTo>
                  <a:pt x="9987047" y="911666"/>
                </a:moveTo>
                <a:lnTo>
                  <a:pt x="9954478" y="940972"/>
                </a:lnTo>
                <a:lnTo>
                  <a:pt x="9910500" y="970802"/>
                </a:lnTo>
                <a:lnTo>
                  <a:pt x="9916908" y="954740"/>
                </a:lnTo>
                <a:lnTo>
                  <a:pt x="9925038" y="950998"/>
                </a:lnTo>
                <a:close/>
                <a:moveTo>
                  <a:pt x="9945598" y="882820"/>
                </a:moveTo>
                <a:lnTo>
                  <a:pt x="9965563" y="888972"/>
                </a:lnTo>
                <a:lnTo>
                  <a:pt x="9982995" y="896655"/>
                </a:lnTo>
                <a:lnTo>
                  <a:pt x="9946164" y="914290"/>
                </a:lnTo>
                <a:lnTo>
                  <a:pt x="9930880" y="919714"/>
                </a:lnTo>
                <a:close/>
                <a:moveTo>
                  <a:pt x="9565613" y="816800"/>
                </a:moveTo>
                <a:cubicBezTo>
                  <a:pt x="9659085" y="816800"/>
                  <a:pt x="9750068" y="828101"/>
                  <a:pt x="9837415" y="849485"/>
                </a:cubicBezTo>
                <a:lnTo>
                  <a:pt x="9945047" y="882650"/>
                </a:lnTo>
                <a:lnTo>
                  <a:pt x="9922411" y="922720"/>
                </a:lnTo>
                <a:lnTo>
                  <a:pt x="9856178" y="946226"/>
                </a:lnTo>
                <a:cubicBezTo>
                  <a:pt x="9670606" y="1001705"/>
                  <a:pt x="9453408" y="1006118"/>
                  <a:pt x="9240095" y="946596"/>
                </a:cubicBezTo>
                <a:cubicBezTo>
                  <a:pt x="9207278" y="937438"/>
                  <a:pt x="9175426" y="927012"/>
                  <a:pt x="9144612" y="915419"/>
                </a:cubicBezTo>
                <a:lnTo>
                  <a:pt x="9123546" y="906409"/>
                </a:lnTo>
                <a:lnTo>
                  <a:pt x="9134578" y="901100"/>
                </a:lnTo>
                <a:cubicBezTo>
                  <a:pt x="9268399" y="846642"/>
                  <a:pt x="9413720" y="816800"/>
                  <a:pt x="9565613" y="816800"/>
                </a:cubicBezTo>
                <a:close/>
                <a:moveTo>
                  <a:pt x="12738284" y="770349"/>
                </a:moveTo>
                <a:lnTo>
                  <a:pt x="12705715" y="799654"/>
                </a:lnTo>
                <a:lnTo>
                  <a:pt x="12661738" y="829485"/>
                </a:lnTo>
                <a:lnTo>
                  <a:pt x="12668145" y="813423"/>
                </a:lnTo>
                <a:lnTo>
                  <a:pt x="12676275" y="809681"/>
                </a:lnTo>
                <a:close/>
                <a:moveTo>
                  <a:pt x="10417909" y="901"/>
                </a:moveTo>
                <a:cubicBezTo>
                  <a:pt x="10186757" y="9366"/>
                  <a:pt x="9975111" y="77159"/>
                  <a:pt x="9820466" y="191679"/>
                </a:cubicBezTo>
                <a:lnTo>
                  <a:pt x="9776728" y="230458"/>
                </a:lnTo>
                <a:lnTo>
                  <a:pt x="9814939" y="205472"/>
                </a:lnTo>
                <a:cubicBezTo>
                  <a:pt x="10028995" y="88013"/>
                  <a:pt x="10320319" y="53715"/>
                  <a:pt x="10604736" y="133077"/>
                </a:cubicBezTo>
                <a:cubicBezTo>
                  <a:pt x="10867276" y="206335"/>
                  <a:pt x="11068009" y="360835"/>
                  <a:pt x="11169914" y="543787"/>
                </a:cubicBezTo>
                <a:lnTo>
                  <a:pt x="11178706" y="561794"/>
                </a:lnTo>
                <a:lnTo>
                  <a:pt x="11187713" y="556714"/>
                </a:lnTo>
                <a:lnTo>
                  <a:pt x="11244861" y="614344"/>
                </a:lnTo>
                <a:cubicBezTo>
                  <a:pt x="11373252" y="732780"/>
                  <a:pt x="11545674" y="829128"/>
                  <a:pt x="11749118" y="885896"/>
                </a:cubicBezTo>
                <a:cubicBezTo>
                  <a:pt x="12038391" y="966613"/>
                  <a:pt x="12331971" y="951012"/>
                  <a:pt x="12565068" y="860865"/>
                </a:cubicBezTo>
                <a:lnTo>
                  <a:pt x="12645774" y="823719"/>
                </a:lnTo>
                <a:lnTo>
                  <a:pt x="12619952" y="857830"/>
                </a:lnTo>
                <a:lnTo>
                  <a:pt x="12612604" y="862815"/>
                </a:lnTo>
                <a:cubicBezTo>
                  <a:pt x="12384621" y="999586"/>
                  <a:pt x="12084623" y="1060480"/>
                  <a:pt x="11776411" y="1011214"/>
                </a:cubicBezTo>
                <a:cubicBezTo>
                  <a:pt x="11451264" y="959242"/>
                  <a:pt x="11186234" y="795744"/>
                  <a:pt x="11034253" y="581403"/>
                </a:cubicBezTo>
                <a:lnTo>
                  <a:pt x="11020770" y="560117"/>
                </a:lnTo>
                <a:lnTo>
                  <a:pt x="11010883" y="567876"/>
                </a:lnTo>
                <a:lnTo>
                  <a:pt x="10933152" y="504181"/>
                </a:lnTo>
                <a:cubicBezTo>
                  <a:pt x="10760366" y="374957"/>
                  <a:pt x="10538780" y="280210"/>
                  <a:pt x="10286820" y="239937"/>
                </a:cubicBezTo>
                <a:cubicBezTo>
                  <a:pt x="9809148" y="163584"/>
                  <a:pt x="9350907" y="303576"/>
                  <a:pt x="9086551" y="571605"/>
                </a:cubicBezTo>
                <a:lnTo>
                  <a:pt x="9040886" y="627014"/>
                </a:lnTo>
                <a:lnTo>
                  <a:pt x="9082263" y="589783"/>
                </a:lnTo>
                <a:cubicBezTo>
                  <a:pt x="9317810" y="409498"/>
                  <a:pt x="9659325" y="321920"/>
                  <a:pt x="10011567" y="378223"/>
                </a:cubicBezTo>
                <a:cubicBezTo>
                  <a:pt x="10336714" y="430195"/>
                  <a:pt x="10601744" y="593694"/>
                  <a:pt x="10753724" y="808034"/>
                </a:cubicBezTo>
                <a:lnTo>
                  <a:pt x="10767208" y="829321"/>
                </a:lnTo>
                <a:lnTo>
                  <a:pt x="10777096" y="821561"/>
                </a:lnTo>
                <a:lnTo>
                  <a:pt x="10854825" y="885255"/>
                </a:lnTo>
                <a:cubicBezTo>
                  <a:pt x="11027612" y="1014480"/>
                  <a:pt x="11249199" y="1109227"/>
                  <a:pt x="11501157" y="1149501"/>
                </a:cubicBezTo>
                <a:cubicBezTo>
                  <a:pt x="11859413" y="1206765"/>
                  <a:pt x="12206736" y="1142335"/>
                  <a:pt x="12469532" y="993467"/>
                </a:cubicBezTo>
                <a:lnTo>
                  <a:pt x="12557983" y="935483"/>
                </a:lnTo>
                <a:lnTo>
                  <a:pt x="12472994" y="1024285"/>
                </a:lnTo>
                <a:cubicBezTo>
                  <a:pt x="12261208" y="1221209"/>
                  <a:pt x="11983710" y="1340578"/>
                  <a:pt x="11679925" y="1340578"/>
                </a:cubicBezTo>
                <a:cubicBezTo>
                  <a:pt x="11306035" y="1340578"/>
                  <a:pt x="10971965" y="1159760"/>
                  <a:pt x="10751219" y="876078"/>
                </a:cubicBezTo>
                <a:lnTo>
                  <a:pt x="10731085" y="847521"/>
                </a:lnTo>
                <a:lnTo>
                  <a:pt x="10721976" y="861462"/>
                </a:lnTo>
                <a:lnTo>
                  <a:pt x="10620188" y="784932"/>
                </a:lnTo>
                <a:cubicBezTo>
                  <a:pt x="10396915" y="633266"/>
                  <a:pt x="10127756" y="544708"/>
                  <a:pt x="9838025" y="544708"/>
                </a:cubicBezTo>
                <a:cubicBezTo>
                  <a:pt x="9563385" y="544708"/>
                  <a:pt x="9307229" y="624282"/>
                  <a:pt x="9091119" y="761751"/>
                </a:cubicBezTo>
                <a:lnTo>
                  <a:pt x="8988665" y="837223"/>
                </a:lnTo>
                <a:lnTo>
                  <a:pt x="8897268" y="782376"/>
                </a:lnTo>
                <a:cubicBezTo>
                  <a:pt x="8801530" y="711725"/>
                  <a:pt x="8725870" y="627362"/>
                  <a:pt x="8674916" y="535886"/>
                </a:cubicBezTo>
                <a:lnTo>
                  <a:pt x="8666124" y="517879"/>
                </a:lnTo>
                <a:lnTo>
                  <a:pt x="8657119" y="522960"/>
                </a:lnTo>
                <a:lnTo>
                  <a:pt x="8599970" y="465328"/>
                </a:lnTo>
                <a:cubicBezTo>
                  <a:pt x="8471580" y="346893"/>
                  <a:pt x="8299158" y="250545"/>
                  <a:pt x="8095713" y="193777"/>
                </a:cubicBezTo>
                <a:cubicBezTo>
                  <a:pt x="7951077" y="153418"/>
                  <a:pt x="7805364" y="137139"/>
                  <a:pt x="7666672" y="142218"/>
                </a:cubicBezTo>
                <a:cubicBezTo>
                  <a:pt x="7435520" y="150683"/>
                  <a:pt x="7223874" y="218476"/>
                  <a:pt x="7069229" y="332996"/>
                </a:cubicBezTo>
                <a:lnTo>
                  <a:pt x="7025491" y="371775"/>
                </a:lnTo>
                <a:lnTo>
                  <a:pt x="7063702" y="346789"/>
                </a:lnTo>
                <a:cubicBezTo>
                  <a:pt x="7277759" y="229330"/>
                  <a:pt x="7569082" y="195032"/>
                  <a:pt x="7853500" y="274394"/>
                </a:cubicBezTo>
                <a:cubicBezTo>
                  <a:pt x="8116039" y="347652"/>
                  <a:pt x="8316772" y="502152"/>
                  <a:pt x="8418677" y="685104"/>
                </a:cubicBezTo>
                <a:lnTo>
                  <a:pt x="8427470" y="703111"/>
                </a:lnTo>
                <a:lnTo>
                  <a:pt x="8436476" y="698031"/>
                </a:lnTo>
                <a:lnTo>
                  <a:pt x="8493624" y="755662"/>
                </a:lnTo>
                <a:cubicBezTo>
                  <a:pt x="8557820" y="814879"/>
                  <a:pt x="8633023" y="868575"/>
                  <a:pt x="8717608" y="914563"/>
                </a:cubicBezTo>
                <a:lnTo>
                  <a:pt x="8838151" y="971293"/>
                </a:lnTo>
                <a:lnTo>
                  <a:pt x="8799684" y="1008666"/>
                </a:lnTo>
                <a:lnTo>
                  <a:pt x="8747832" y="1074915"/>
                </a:lnTo>
                <a:lnTo>
                  <a:pt x="8687536" y="1050213"/>
                </a:lnTo>
                <a:cubicBezTo>
                  <a:pt x="8517152" y="970786"/>
                  <a:pt x="8378004" y="856683"/>
                  <a:pt x="8283017" y="722720"/>
                </a:cubicBezTo>
                <a:lnTo>
                  <a:pt x="8269533" y="701434"/>
                </a:lnTo>
                <a:lnTo>
                  <a:pt x="8259647" y="709193"/>
                </a:lnTo>
                <a:lnTo>
                  <a:pt x="8181916" y="645498"/>
                </a:lnTo>
                <a:cubicBezTo>
                  <a:pt x="8009129" y="516274"/>
                  <a:pt x="7787543" y="421527"/>
                  <a:pt x="7535584" y="381254"/>
                </a:cubicBezTo>
                <a:cubicBezTo>
                  <a:pt x="7057911" y="304901"/>
                  <a:pt x="6599670" y="444893"/>
                  <a:pt x="6335315" y="712922"/>
                </a:cubicBezTo>
                <a:lnTo>
                  <a:pt x="6289650" y="768331"/>
                </a:lnTo>
                <a:lnTo>
                  <a:pt x="6331027" y="731100"/>
                </a:lnTo>
                <a:cubicBezTo>
                  <a:pt x="6566573" y="550815"/>
                  <a:pt x="6908088" y="463237"/>
                  <a:pt x="7260330" y="519540"/>
                </a:cubicBezTo>
                <a:cubicBezTo>
                  <a:pt x="7585477" y="571512"/>
                  <a:pt x="7850507" y="735011"/>
                  <a:pt x="8002488" y="949351"/>
                </a:cubicBezTo>
                <a:lnTo>
                  <a:pt x="8015972" y="970638"/>
                </a:lnTo>
                <a:lnTo>
                  <a:pt x="8025859" y="962878"/>
                </a:lnTo>
                <a:lnTo>
                  <a:pt x="8103589" y="1026572"/>
                </a:lnTo>
                <a:cubicBezTo>
                  <a:pt x="8233178" y="1123491"/>
                  <a:pt x="8390218" y="1201016"/>
                  <a:pt x="8566934" y="1250711"/>
                </a:cubicBezTo>
                <a:lnTo>
                  <a:pt x="8621490" y="1262668"/>
                </a:lnTo>
                <a:lnTo>
                  <a:pt x="8584490" y="1326163"/>
                </a:lnTo>
                <a:lnTo>
                  <a:pt x="8548703" y="1415875"/>
                </a:lnTo>
                <a:lnTo>
                  <a:pt x="8528737" y="1409723"/>
                </a:lnTo>
                <a:cubicBezTo>
                  <a:pt x="8320182" y="1331816"/>
                  <a:pt x="8137949" y="1194696"/>
                  <a:pt x="7999982" y="1017395"/>
                </a:cubicBezTo>
                <a:lnTo>
                  <a:pt x="7979848" y="988838"/>
                </a:lnTo>
                <a:lnTo>
                  <a:pt x="7970740" y="1002779"/>
                </a:lnTo>
                <a:lnTo>
                  <a:pt x="7868952" y="926249"/>
                </a:lnTo>
                <a:cubicBezTo>
                  <a:pt x="7645678" y="774583"/>
                  <a:pt x="7376519" y="686025"/>
                  <a:pt x="7086788" y="686025"/>
                </a:cubicBezTo>
                <a:cubicBezTo>
                  <a:pt x="6743488" y="686025"/>
                  <a:pt x="6429069" y="810359"/>
                  <a:pt x="6185645" y="1016686"/>
                </a:cubicBezTo>
                <a:lnTo>
                  <a:pt x="6141458" y="1059617"/>
                </a:lnTo>
                <a:lnTo>
                  <a:pt x="6132634" y="1056736"/>
                </a:lnTo>
                <a:cubicBezTo>
                  <a:pt x="5916939" y="975586"/>
                  <a:pt x="5752107" y="837286"/>
                  <a:pt x="5662939" y="677203"/>
                </a:cubicBezTo>
                <a:lnTo>
                  <a:pt x="5654147" y="659196"/>
                </a:lnTo>
                <a:lnTo>
                  <a:pt x="5645141" y="664277"/>
                </a:lnTo>
                <a:lnTo>
                  <a:pt x="5587993" y="606645"/>
                </a:lnTo>
                <a:cubicBezTo>
                  <a:pt x="5459602" y="488210"/>
                  <a:pt x="5287180" y="391862"/>
                  <a:pt x="5083735" y="335094"/>
                </a:cubicBezTo>
                <a:cubicBezTo>
                  <a:pt x="4939099" y="294735"/>
                  <a:pt x="4793386" y="278456"/>
                  <a:pt x="4654695" y="283535"/>
                </a:cubicBezTo>
                <a:cubicBezTo>
                  <a:pt x="4423542" y="292000"/>
                  <a:pt x="4211896" y="359793"/>
                  <a:pt x="4057251" y="474313"/>
                </a:cubicBezTo>
                <a:lnTo>
                  <a:pt x="4013513" y="513092"/>
                </a:lnTo>
                <a:lnTo>
                  <a:pt x="4051724" y="488106"/>
                </a:lnTo>
                <a:cubicBezTo>
                  <a:pt x="4265781" y="370647"/>
                  <a:pt x="4557104" y="336349"/>
                  <a:pt x="4841522" y="415711"/>
                </a:cubicBezTo>
                <a:cubicBezTo>
                  <a:pt x="5104061" y="488969"/>
                  <a:pt x="5304794" y="643469"/>
                  <a:pt x="5406699" y="826421"/>
                </a:cubicBezTo>
                <a:lnTo>
                  <a:pt x="5415492" y="844428"/>
                </a:lnTo>
                <a:lnTo>
                  <a:pt x="5424498" y="839348"/>
                </a:lnTo>
                <a:lnTo>
                  <a:pt x="5481647" y="896978"/>
                </a:lnTo>
                <a:cubicBezTo>
                  <a:pt x="5610037" y="1015414"/>
                  <a:pt x="5782459" y="1111762"/>
                  <a:pt x="5985904" y="1168530"/>
                </a:cubicBezTo>
                <a:lnTo>
                  <a:pt x="6026399" y="1178154"/>
                </a:lnTo>
                <a:lnTo>
                  <a:pt x="5946618" y="1280087"/>
                </a:lnTo>
                <a:lnTo>
                  <a:pt x="5894187" y="1269250"/>
                </a:lnTo>
                <a:cubicBezTo>
                  <a:pt x="5623558" y="1200207"/>
                  <a:pt x="5404022" y="1051585"/>
                  <a:pt x="5271039" y="864037"/>
                </a:cubicBezTo>
                <a:lnTo>
                  <a:pt x="5257555" y="842751"/>
                </a:lnTo>
                <a:lnTo>
                  <a:pt x="5247669" y="850510"/>
                </a:lnTo>
                <a:lnTo>
                  <a:pt x="5169938" y="786816"/>
                </a:lnTo>
                <a:cubicBezTo>
                  <a:pt x="4997151" y="657591"/>
                  <a:pt x="4775565" y="562844"/>
                  <a:pt x="4523606" y="522571"/>
                </a:cubicBezTo>
                <a:cubicBezTo>
                  <a:pt x="4045933" y="446219"/>
                  <a:pt x="3587692" y="586210"/>
                  <a:pt x="3323337" y="854239"/>
                </a:cubicBezTo>
                <a:lnTo>
                  <a:pt x="3277671" y="909648"/>
                </a:lnTo>
                <a:lnTo>
                  <a:pt x="3319049" y="872417"/>
                </a:lnTo>
                <a:cubicBezTo>
                  <a:pt x="3554596" y="692132"/>
                  <a:pt x="3896110" y="604554"/>
                  <a:pt x="4248352" y="660857"/>
                </a:cubicBezTo>
                <a:cubicBezTo>
                  <a:pt x="4573499" y="712829"/>
                  <a:pt x="4838529" y="876328"/>
                  <a:pt x="4990510" y="1090668"/>
                </a:cubicBezTo>
                <a:lnTo>
                  <a:pt x="5003994" y="1111955"/>
                </a:lnTo>
                <a:lnTo>
                  <a:pt x="5013881" y="1104195"/>
                </a:lnTo>
                <a:lnTo>
                  <a:pt x="5091611" y="1167890"/>
                </a:lnTo>
                <a:cubicBezTo>
                  <a:pt x="5264397" y="1297114"/>
                  <a:pt x="5485984" y="1391861"/>
                  <a:pt x="5737942" y="1432135"/>
                </a:cubicBezTo>
                <a:lnTo>
                  <a:pt x="5846363" y="1444983"/>
                </a:lnTo>
                <a:lnTo>
                  <a:pt x="5833253" y="1467480"/>
                </a:lnTo>
                <a:lnTo>
                  <a:pt x="5795914" y="1561084"/>
                </a:lnTo>
                <a:lnTo>
                  <a:pt x="5832886" y="1495636"/>
                </a:lnTo>
                <a:lnTo>
                  <a:pt x="5869183" y="1447687"/>
                </a:lnTo>
                <a:lnTo>
                  <a:pt x="5871632" y="1447977"/>
                </a:lnTo>
                <a:cubicBezTo>
                  <a:pt x="6181708" y="1471972"/>
                  <a:pt x="6476371" y="1406361"/>
                  <a:pt x="6706317" y="1276101"/>
                </a:cubicBezTo>
                <a:lnTo>
                  <a:pt x="6794768" y="1218117"/>
                </a:lnTo>
                <a:lnTo>
                  <a:pt x="6709779" y="1306919"/>
                </a:lnTo>
                <a:cubicBezTo>
                  <a:pt x="6497994" y="1503843"/>
                  <a:pt x="6220496" y="1623212"/>
                  <a:pt x="5916710" y="1623212"/>
                </a:cubicBezTo>
                <a:cubicBezTo>
                  <a:pt x="5542820" y="1623212"/>
                  <a:pt x="5208751" y="1442394"/>
                  <a:pt x="4988004" y="1158712"/>
                </a:cubicBezTo>
                <a:lnTo>
                  <a:pt x="4967870" y="1130155"/>
                </a:lnTo>
                <a:lnTo>
                  <a:pt x="4958762" y="1144096"/>
                </a:lnTo>
                <a:lnTo>
                  <a:pt x="4856974" y="1067566"/>
                </a:lnTo>
                <a:cubicBezTo>
                  <a:pt x="4633700" y="915900"/>
                  <a:pt x="4364541" y="827341"/>
                  <a:pt x="4074811" y="827341"/>
                </a:cubicBezTo>
                <a:cubicBezTo>
                  <a:pt x="3800170" y="827341"/>
                  <a:pt x="3544014" y="906916"/>
                  <a:pt x="3327904" y="1044385"/>
                </a:cubicBezTo>
                <a:lnTo>
                  <a:pt x="3210770" y="1130671"/>
                </a:lnTo>
                <a:lnTo>
                  <a:pt x="3101355" y="1065011"/>
                </a:lnTo>
                <a:cubicBezTo>
                  <a:pt x="3005616" y="994360"/>
                  <a:pt x="2929956" y="909997"/>
                  <a:pt x="2879003" y="818521"/>
                </a:cubicBezTo>
                <a:lnTo>
                  <a:pt x="2870211" y="800514"/>
                </a:lnTo>
                <a:lnTo>
                  <a:pt x="2861205" y="805595"/>
                </a:lnTo>
                <a:lnTo>
                  <a:pt x="2804057" y="747963"/>
                </a:lnTo>
                <a:cubicBezTo>
                  <a:pt x="2675666" y="629528"/>
                  <a:pt x="2503243" y="533180"/>
                  <a:pt x="2299799" y="476412"/>
                </a:cubicBezTo>
                <a:cubicBezTo>
                  <a:pt x="1914103" y="368789"/>
                  <a:pt x="1520747" y="432399"/>
                  <a:pt x="1273315" y="615631"/>
                </a:cubicBezTo>
                <a:lnTo>
                  <a:pt x="1229577" y="654410"/>
                </a:lnTo>
                <a:lnTo>
                  <a:pt x="1267788" y="629424"/>
                </a:lnTo>
                <a:cubicBezTo>
                  <a:pt x="1481845" y="511965"/>
                  <a:pt x="1773168" y="477667"/>
                  <a:pt x="2057586" y="557029"/>
                </a:cubicBezTo>
                <a:cubicBezTo>
                  <a:pt x="2320125" y="630287"/>
                  <a:pt x="2520858" y="784787"/>
                  <a:pt x="2622763" y="967739"/>
                </a:cubicBezTo>
                <a:lnTo>
                  <a:pt x="2631556" y="985746"/>
                </a:lnTo>
                <a:lnTo>
                  <a:pt x="2640562" y="980666"/>
                </a:lnTo>
                <a:lnTo>
                  <a:pt x="2697711" y="1038296"/>
                </a:lnTo>
                <a:cubicBezTo>
                  <a:pt x="2794004" y="1127123"/>
                  <a:pt x="2915064" y="1203526"/>
                  <a:pt x="3055404" y="1260124"/>
                </a:cubicBezTo>
                <a:lnTo>
                  <a:pt x="3065153" y="1263432"/>
                </a:lnTo>
                <a:lnTo>
                  <a:pt x="3036469" y="1291300"/>
                </a:lnTo>
                <a:lnTo>
                  <a:pt x="2976677" y="1367694"/>
                </a:lnTo>
                <a:lnTo>
                  <a:pt x="2891623" y="1332848"/>
                </a:lnTo>
                <a:cubicBezTo>
                  <a:pt x="2721238" y="1253421"/>
                  <a:pt x="2582090" y="1139318"/>
                  <a:pt x="2487103" y="1005355"/>
                </a:cubicBezTo>
                <a:lnTo>
                  <a:pt x="2473619" y="984069"/>
                </a:lnTo>
                <a:lnTo>
                  <a:pt x="2463733" y="991828"/>
                </a:lnTo>
                <a:lnTo>
                  <a:pt x="2386001" y="928134"/>
                </a:lnTo>
                <a:cubicBezTo>
                  <a:pt x="2213215" y="798909"/>
                  <a:pt x="1991629" y="704162"/>
                  <a:pt x="1739670" y="663889"/>
                </a:cubicBezTo>
                <a:cubicBezTo>
                  <a:pt x="1261997" y="587536"/>
                  <a:pt x="803756" y="727528"/>
                  <a:pt x="539401" y="995557"/>
                </a:cubicBezTo>
                <a:lnTo>
                  <a:pt x="493735" y="1050966"/>
                </a:lnTo>
                <a:lnTo>
                  <a:pt x="535113" y="1013735"/>
                </a:lnTo>
                <a:cubicBezTo>
                  <a:pt x="770660" y="833450"/>
                  <a:pt x="1112174" y="745872"/>
                  <a:pt x="1464416" y="802175"/>
                </a:cubicBezTo>
                <a:cubicBezTo>
                  <a:pt x="1789563" y="854147"/>
                  <a:pt x="2054593" y="1017646"/>
                  <a:pt x="2206573" y="1231986"/>
                </a:cubicBezTo>
                <a:lnTo>
                  <a:pt x="2220058" y="1253273"/>
                </a:lnTo>
                <a:lnTo>
                  <a:pt x="2229945" y="1245513"/>
                </a:lnTo>
                <a:lnTo>
                  <a:pt x="2307675" y="1309208"/>
                </a:lnTo>
                <a:cubicBezTo>
                  <a:pt x="2437264" y="1406126"/>
                  <a:pt x="2594305" y="1483651"/>
                  <a:pt x="2771020" y="1533346"/>
                </a:cubicBezTo>
                <a:lnTo>
                  <a:pt x="2854571" y="1551659"/>
                </a:lnTo>
                <a:lnTo>
                  <a:pt x="2821275" y="1608797"/>
                </a:lnTo>
                <a:lnTo>
                  <a:pt x="2783936" y="1702401"/>
                </a:lnTo>
                <a:lnTo>
                  <a:pt x="2820908" y="1636953"/>
                </a:lnTo>
                <a:lnTo>
                  <a:pt x="2881078" y="1557468"/>
                </a:lnTo>
                <a:lnTo>
                  <a:pt x="2954006" y="1573453"/>
                </a:lnTo>
                <a:cubicBezTo>
                  <a:pt x="3312262" y="1630717"/>
                  <a:pt x="3659586" y="1566287"/>
                  <a:pt x="3922381" y="1417419"/>
                </a:cubicBezTo>
                <a:lnTo>
                  <a:pt x="4010833" y="1359435"/>
                </a:lnTo>
                <a:lnTo>
                  <a:pt x="3925843" y="1448237"/>
                </a:lnTo>
                <a:cubicBezTo>
                  <a:pt x="3714057" y="1645161"/>
                  <a:pt x="3436559" y="1764530"/>
                  <a:pt x="3132774" y="1764530"/>
                </a:cubicBezTo>
                <a:cubicBezTo>
                  <a:pt x="2758884" y="1764530"/>
                  <a:pt x="2424815" y="1583712"/>
                  <a:pt x="2204068" y="1300030"/>
                </a:cubicBezTo>
                <a:lnTo>
                  <a:pt x="2183934" y="1271473"/>
                </a:lnTo>
                <a:lnTo>
                  <a:pt x="2174826" y="1285414"/>
                </a:lnTo>
                <a:lnTo>
                  <a:pt x="2073037" y="1208884"/>
                </a:lnTo>
                <a:cubicBezTo>
                  <a:pt x="1849764" y="1057218"/>
                  <a:pt x="1580605" y="968659"/>
                  <a:pt x="1290875" y="968659"/>
                </a:cubicBezTo>
                <a:cubicBezTo>
                  <a:pt x="741593" y="968659"/>
                  <a:pt x="266250" y="1286956"/>
                  <a:pt x="37339" y="1750115"/>
                </a:cubicBezTo>
                <a:lnTo>
                  <a:pt x="0" y="1843719"/>
                </a:lnTo>
                <a:lnTo>
                  <a:pt x="36972" y="1778271"/>
                </a:lnTo>
                <a:cubicBezTo>
                  <a:pt x="255100" y="1452963"/>
                  <a:pt x="613414" y="1240752"/>
                  <a:pt x="1018462" y="1240752"/>
                </a:cubicBezTo>
                <a:cubicBezTo>
                  <a:pt x="1392351" y="1240752"/>
                  <a:pt x="1726421" y="1421570"/>
                  <a:pt x="1947167" y="1705252"/>
                </a:cubicBezTo>
                <a:lnTo>
                  <a:pt x="1967301" y="1733808"/>
                </a:lnTo>
                <a:lnTo>
                  <a:pt x="1976411" y="1719867"/>
                </a:lnTo>
                <a:lnTo>
                  <a:pt x="2078199" y="1796397"/>
                </a:lnTo>
                <a:cubicBezTo>
                  <a:pt x="2301471" y="1948063"/>
                  <a:pt x="2570631" y="2036622"/>
                  <a:pt x="2860361" y="2036622"/>
                </a:cubicBezTo>
                <a:cubicBezTo>
                  <a:pt x="3340983" y="2036622"/>
                  <a:pt x="3764994" y="1792926"/>
                  <a:pt x="4016841" y="1421722"/>
                </a:cubicBezTo>
                <a:lnTo>
                  <a:pt x="4087844" y="1299876"/>
                </a:lnTo>
                <a:lnTo>
                  <a:pt x="4154276" y="1241784"/>
                </a:lnTo>
                <a:lnTo>
                  <a:pt x="4195903" y="1191275"/>
                </a:lnTo>
                <a:lnTo>
                  <a:pt x="4216841" y="1177993"/>
                </a:lnTo>
                <a:lnTo>
                  <a:pt x="4324179" y="1225303"/>
                </a:lnTo>
                <a:cubicBezTo>
                  <a:pt x="4482026" y="1305968"/>
                  <a:pt x="4620730" y="1422093"/>
                  <a:pt x="4731104" y="1563934"/>
                </a:cubicBezTo>
                <a:lnTo>
                  <a:pt x="4751238" y="1592490"/>
                </a:lnTo>
                <a:lnTo>
                  <a:pt x="4760347" y="1578549"/>
                </a:lnTo>
                <a:lnTo>
                  <a:pt x="4862135" y="1655079"/>
                </a:lnTo>
                <a:cubicBezTo>
                  <a:pt x="5085407" y="1806745"/>
                  <a:pt x="5354567" y="1895304"/>
                  <a:pt x="5644297" y="1895304"/>
                </a:cubicBezTo>
                <a:cubicBezTo>
                  <a:pt x="6124919" y="1895304"/>
                  <a:pt x="6548930" y="1651608"/>
                  <a:pt x="6800777" y="1280404"/>
                </a:cubicBezTo>
                <a:lnTo>
                  <a:pt x="6871780" y="1158558"/>
                </a:lnTo>
                <a:lnTo>
                  <a:pt x="6938212" y="1100466"/>
                </a:lnTo>
                <a:lnTo>
                  <a:pt x="6979839" y="1049957"/>
                </a:lnTo>
                <a:lnTo>
                  <a:pt x="7012387" y="1029311"/>
                </a:lnTo>
                <a:lnTo>
                  <a:pt x="7056126" y="990532"/>
                </a:lnTo>
                <a:lnTo>
                  <a:pt x="7017915" y="1015518"/>
                </a:lnTo>
                <a:cubicBezTo>
                  <a:pt x="6991158" y="1030200"/>
                  <a:pt x="6963193" y="1043583"/>
                  <a:pt x="6934186" y="1055607"/>
                </a:cubicBezTo>
                <a:lnTo>
                  <a:pt x="6918902" y="1061031"/>
                </a:lnTo>
                <a:lnTo>
                  <a:pt x="6935172" y="1020245"/>
                </a:lnTo>
                <a:lnTo>
                  <a:pt x="6910433" y="1064037"/>
                </a:lnTo>
                <a:lnTo>
                  <a:pt x="6844200" y="1087543"/>
                </a:lnTo>
                <a:cubicBezTo>
                  <a:pt x="6705021" y="1129152"/>
                  <a:pt x="6548053" y="1142037"/>
                  <a:pt x="6388276" y="1120767"/>
                </a:cubicBezTo>
                <a:lnTo>
                  <a:pt x="6270668" y="1096641"/>
                </a:lnTo>
                <a:lnTo>
                  <a:pt x="6383341" y="1042417"/>
                </a:lnTo>
                <a:cubicBezTo>
                  <a:pt x="6517162" y="987959"/>
                  <a:pt x="6662483" y="958117"/>
                  <a:pt x="6814376" y="958117"/>
                </a:cubicBezTo>
                <a:cubicBezTo>
                  <a:pt x="7188265" y="958117"/>
                  <a:pt x="7522335" y="1138935"/>
                  <a:pt x="7743081" y="1422617"/>
                </a:cubicBezTo>
                <a:lnTo>
                  <a:pt x="7763216" y="1451173"/>
                </a:lnTo>
                <a:lnTo>
                  <a:pt x="7772325" y="1437232"/>
                </a:lnTo>
                <a:lnTo>
                  <a:pt x="7874113" y="1513762"/>
                </a:lnTo>
                <a:cubicBezTo>
                  <a:pt x="8097385" y="1665428"/>
                  <a:pt x="8366544" y="1753987"/>
                  <a:pt x="8656274" y="1753987"/>
                </a:cubicBezTo>
                <a:cubicBezTo>
                  <a:pt x="9136896" y="1753987"/>
                  <a:pt x="9560908" y="1510291"/>
                  <a:pt x="9812754" y="1139087"/>
                </a:cubicBezTo>
                <a:lnTo>
                  <a:pt x="9883758" y="1017241"/>
                </a:lnTo>
                <a:lnTo>
                  <a:pt x="9950190" y="959149"/>
                </a:lnTo>
                <a:lnTo>
                  <a:pt x="9991816" y="908640"/>
                </a:lnTo>
                <a:lnTo>
                  <a:pt x="9999348" y="903863"/>
                </a:lnTo>
                <a:lnTo>
                  <a:pt x="10087394" y="942669"/>
                </a:lnTo>
                <a:cubicBezTo>
                  <a:pt x="10245241" y="1023334"/>
                  <a:pt x="10383945" y="1139459"/>
                  <a:pt x="10494318" y="1281300"/>
                </a:cubicBezTo>
                <a:lnTo>
                  <a:pt x="10514452" y="1309856"/>
                </a:lnTo>
                <a:lnTo>
                  <a:pt x="10523562" y="1295915"/>
                </a:lnTo>
                <a:lnTo>
                  <a:pt x="10625350" y="1372445"/>
                </a:lnTo>
                <a:cubicBezTo>
                  <a:pt x="10848622" y="1524111"/>
                  <a:pt x="11117781" y="1612670"/>
                  <a:pt x="11407512" y="1612670"/>
                </a:cubicBezTo>
                <a:cubicBezTo>
                  <a:pt x="11888133" y="1612670"/>
                  <a:pt x="12312145" y="1368974"/>
                  <a:pt x="12563991" y="997770"/>
                </a:cubicBezTo>
                <a:lnTo>
                  <a:pt x="12634995" y="875924"/>
                </a:lnTo>
                <a:lnTo>
                  <a:pt x="12701427" y="817832"/>
                </a:lnTo>
                <a:lnTo>
                  <a:pt x="12743054" y="767323"/>
                </a:lnTo>
                <a:lnTo>
                  <a:pt x="12775602" y="746677"/>
                </a:lnTo>
                <a:lnTo>
                  <a:pt x="12819341" y="707898"/>
                </a:lnTo>
                <a:lnTo>
                  <a:pt x="12781130" y="732884"/>
                </a:lnTo>
                <a:cubicBezTo>
                  <a:pt x="12754373" y="747566"/>
                  <a:pt x="12726408" y="760949"/>
                  <a:pt x="12697401" y="772973"/>
                </a:cubicBezTo>
                <a:lnTo>
                  <a:pt x="12682117" y="778397"/>
                </a:lnTo>
                <a:lnTo>
                  <a:pt x="12698387" y="737611"/>
                </a:lnTo>
                <a:lnTo>
                  <a:pt x="12673648" y="781403"/>
                </a:lnTo>
                <a:lnTo>
                  <a:pt x="12607415" y="804909"/>
                </a:lnTo>
                <a:cubicBezTo>
                  <a:pt x="12421843" y="860388"/>
                  <a:pt x="12204646" y="864801"/>
                  <a:pt x="11991332" y="805279"/>
                </a:cubicBezTo>
                <a:cubicBezTo>
                  <a:pt x="11728793" y="732021"/>
                  <a:pt x="11528060" y="577521"/>
                  <a:pt x="11426154" y="394569"/>
                </a:cubicBezTo>
                <a:lnTo>
                  <a:pt x="11417361" y="376562"/>
                </a:lnTo>
                <a:lnTo>
                  <a:pt x="11408356" y="381643"/>
                </a:lnTo>
                <a:lnTo>
                  <a:pt x="11351207" y="324011"/>
                </a:lnTo>
                <a:cubicBezTo>
                  <a:pt x="11222817" y="205576"/>
                  <a:pt x="11050394" y="109228"/>
                  <a:pt x="10846950" y="52460"/>
                </a:cubicBezTo>
                <a:cubicBezTo>
                  <a:pt x="10702314" y="12101"/>
                  <a:pt x="10556600" y="-4178"/>
                  <a:pt x="10417909" y="901"/>
                </a:cubicBezTo>
                <a:close/>
              </a:path>
            </a:pathLst>
          </a:custGeom>
          <a:gradFill>
            <a:gsLst>
              <a:gs pos="53000">
                <a:srgbClr val="00B0F0"/>
              </a:gs>
              <a:gs pos="6254">
                <a:srgbClr val="1A2F84"/>
              </a:gs>
              <a:gs pos="0">
                <a:srgbClr val="3333CC">
                  <a:lumMod val="58000"/>
                </a:srgbClr>
              </a:gs>
              <a:gs pos="81000">
                <a:srgbClr val="C4D6EB"/>
              </a:gs>
              <a:gs pos="100000">
                <a:srgbClr val="FFEBFA"/>
              </a:gs>
            </a:gsLst>
            <a:lin ang="1080000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6956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6957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002060">
                  <a:lumMod val="42000"/>
                </a:srgb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50000">
                <a:srgbClr val="0233BE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1380" y="0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88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5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7C80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29583">
                <a:srgbClr val="FF66FF">
                  <a:lumMod val="0"/>
                  <a:lumOff val="100000"/>
                </a:srgbClr>
              </a:gs>
              <a:gs pos="43000">
                <a:srgbClr val="FF7C80"/>
              </a:gs>
              <a:gs pos="55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Forma libre 10"/>
          <p:cNvSpPr/>
          <p:nvPr/>
        </p:nvSpPr>
        <p:spPr>
          <a:xfrm>
            <a:off x="-29867" y="1139092"/>
            <a:ext cx="4594909" cy="4846192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7000">
                <a:schemeClr val="tx1"/>
              </a:gs>
              <a:gs pos="21000">
                <a:schemeClr val="accent4">
                  <a:lumMod val="40000"/>
                  <a:lumOff val="60000"/>
                </a:schemeClr>
              </a:gs>
              <a:gs pos="42506">
                <a:srgbClr val="FF0000">
                  <a:lumMod val="78000"/>
                </a:srgbClr>
              </a:gs>
              <a:gs pos="57077">
                <a:srgbClr val="D60093"/>
              </a:gs>
              <a:gs pos="70000">
                <a:srgbClr val="C00000">
                  <a:lumMod val="58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10"/>
          <p:cNvSpPr/>
          <p:nvPr/>
        </p:nvSpPr>
        <p:spPr>
          <a:xfrm flipH="1">
            <a:off x="4546787" y="1139092"/>
            <a:ext cx="4594909" cy="4825603"/>
          </a:xfrm>
          <a:custGeom>
            <a:avLst/>
            <a:gdLst>
              <a:gd name="connsiteX0" fmla="*/ 773636 w 6205928"/>
              <a:gd name="connsiteY0" fmla="*/ 4976804 h 6490741"/>
              <a:gd name="connsiteX1" fmla="*/ 3536621 w 6205928"/>
              <a:gd name="connsiteY1" fmla="*/ 5047506 h 6490741"/>
              <a:gd name="connsiteX2" fmla="*/ 3536621 w 6205928"/>
              <a:gd name="connsiteY2" fmla="*/ 5488797 h 6490741"/>
              <a:gd name="connsiteX3" fmla="*/ 3315582 w 6205928"/>
              <a:gd name="connsiteY3" fmla="*/ 5526505 h 6490741"/>
              <a:gd name="connsiteX4" fmla="*/ 3222328 w 6205928"/>
              <a:gd name="connsiteY4" fmla="*/ 5537528 h 6490741"/>
              <a:gd name="connsiteX5" fmla="*/ 3437680 w 6205928"/>
              <a:gd name="connsiteY5" fmla="*/ 5559571 h 6490741"/>
              <a:gd name="connsiteX6" fmla="*/ 4984952 w 6205928"/>
              <a:gd name="connsiteY6" fmla="*/ 5536946 h 6490741"/>
              <a:gd name="connsiteX7" fmla="*/ 4984952 w 6205928"/>
              <a:gd name="connsiteY7" fmla="*/ 5978237 h 6490741"/>
              <a:gd name="connsiteX8" fmla="*/ 4874432 w 6205928"/>
              <a:gd name="connsiteY8" fmla="*/ 5999111 h 6490741"/>
              <a:gd name="connsiteX9" fmla="*/ 4783896 w 6205928"/>
              <a:gd name="connsiteY9" fmla="*/ 6012901 h 6490741"/>
              <a:gd name="connsiteX10" fmla="*/ 4879695 w 6205928"/>
              <a:gd name="connsiteY10" fmla="*/ 6021773 h 6490741"/>
              <a:gd name="connsiteX11" fmla="*/ 6205928 w 6205928"/>
              <a:gd name="connsiteY11" fmla="*/ 5978678 h 6490741"/>
              <a:gd name="connsiteX12" fmla="*/ 6205928 w 6205928"/>
              <a:gd name="connsiteY12" fmla="*/ 6419969 h 6490741"/>
              <a:gd name="connsiteX13" fmla="*/ 2669307 w 6205928"/>
              <a:gd name="connsiteY13" fmla="*/ 6419969 h 6490741"/>
              <a:gd name="connsiteX14" fmla="*/ 2669307 w 6205928"/>
              <a:gd name="connsiteY14" fmla="*/ 5978678 h 6490741"/>
              <a:gd name="connsiteX15" fmla="*/ 2779827 w 6205928"/>
              <a:gd name="connsiteY15" fmla="*/ 5957804 h 6490741"/>
              <a:gd name="connsiteX16" fmla="*/ 2870364 w 6205928"/>
              <a:gd name="connsiteY16" fmla="*/ 5944014 h 6490741"/>
              <a:gd name="connsiteX17" fmla="*/ 2774564 w 6205928"/>
              <a:gd name="connsiteY17" fmla="*/ 5935142 h 6490741"/>
              <a:gd name="connsiteX18" fmla="*/ 1448331 w 6205928"/>
              <a:gd name="connsiteY18" fmla="*/ 5978237 h 6490741"/>
              <a:gd name="connsiteX19" fmla="*/ 1448331 w 6205928"/>
              <a:gd name="connsiteY19" fmla="*/ 5536946 h 6490741"/>
              <a:gd name="connsiteX20" fmla="*/ 1669370 w 6205928"/>
              <a:gd name="connsiteY20" fmla="*/ 5499238 h 6490741"/>
              <a:gd name="connsiteX21" fmla="*/ 1762625 w 6205928"/>
              <a:gd name="connsiteY21" fmla="*/ 5488216 h 6490741"/>
              <a:gd name="connsiteX22" fmla="*/ 1547272 w 6205928"/>
              <a:gd name="connsiteY22" fmla="*/ 5466172 h 6490741"/>
              <a:gd name="connsiteX23" fmla="*/ 0 w 6205928"/>
              <a:gd name="connsiteY23" fmla="*/ 5488797 h 6490741"/>
              <a:gd name="connsiteX24" fmla="*/ 0 w 6205928"/>
              <a:gd name="connsiteY24" fmla="*/ 5047506 h 6490741"/>
              <a:gd name="connsiteX25" fmla="*/ 773636 w 6205928"/>
              <a:gd name="connsiteY25" fmla="*/ 4976804 h 6490741"/>
              <a:gd name="connsiteX26" fmla="*/ 773636 w 6205928"/>
              <a:gd name="connsiteY26" fmla="*/ 3301653 h 6490741"/>
              <a:gd name="connsiteX27" fmla="*/ 3536621 w 6205928"/>
              <a:gd name="connsiteY27" fmla="*/ 3372355 h 6490741"/>
              <a:gd name="connsiteX28" fmla="*/ 3536621 w 6205928"/>
              <a:gd name="connsiteY28" fmla="*/ 3813646 h 6490741"/>
              <a:gd name="connsiteX29" fmla="*/ 3315582 w 6205928"/>
              <a:gd name="connsiteY29" fmla="*/ 3851354 h 6490741"/>
              <a:gd name="connsiteX30" fmla="*/ 3222328 w 6205928"/>
              <a:gd name="connsiteY30" fmla="*/ 3862377 h 6490741"/>
              <a:gd name="connsiteX31" fmla="*/ 3437680 w 6205928"/>
              <a:gd name="connsiteY31" fmla="*/ 3884420 h 6490741"/>
              <a:gd name="connsiteX32" fmla="*/ 4984952 w 6205928"/>
              <a:gd name="connsiteY32" fmla="*/ 3861795 h 6490741"/>
              <a:gd name="connsiteX33" fmla="*/ 4984952 w 6205928"/>
              <a:gd name="connsiteY33" fmla="*/ 4303086 h 6490741"/>
              <a:gd name="connsiteX34" fmla="*/ 4874432 w 6205928"/>
              <a:gd name="connsiteY34" fmla="*/ 4323960 h 6490741"/>
              <a:gd name="connsiteX35" fmla="*/ 4783896 w 6205928"/>
              <a:gd name="connsiteY35" fmla="*/ 4337750 h 6490741"/>
              <a:gd name="connsiteX36" fmla="*/ 4879695 w 6205928"/>
              <a:gd name="connsiteY36" fmla="*/ 4346622 h 6490741"/>
              <a:gd name="connsiteX37" fmla="*/ 6205928 w 6205928"/>
              <a:gd name="connsiteY37" fmla="*/ 4303527 h 6490741"/>
              <a:gd name="connsiteX38" fmla="*/ 6205928 w 6205928"/>
              <a:gd name="connsiteY38" fmla="*/ 4744818 h 6490741"/>
              <a:gd name="connsiteX39" fmla="*/ 2669307 w 6205928"/>
              <a:gd name="connsiteY39" fmla="*/ 4744818 h 6490741"/>
              <a:gd name="connsiteX40" fmla="*/ 2669307 w 6205928"/>
              <a:gd name="connsiteY40" fmla="*/ 4303527 h 6490741"/>
              <a:gd name="connsiteX41" fmla="*/ 2779827 w 6205928"/>
              <a:gd name="connsiteY41" fmla="*/ 4282653 h 6490741"/>
              <a:gd name="connsiteX42" fmla="*/ 2870364 w 6205928"/>
              <a:gd name="connsiteY42" fmla="*/ 4268863 h 6490741"/>
              <a:gd name="connsiteX43" fmla="*/ 2774564 w 6205928"/>
              <a:gd name="connsiteY43" fmla="*/ 4259991 h 6490741"/>
              <a:gd name="connsiteX44" fmla="*/ 1448331 w 6205928"/>
              <a:gd name="connsiteY44" fmla="*/ 4303086 h 6490741"/>
              <a:gd name="connsiteX45" fmla="*/ 1448331 w 6205928"/>
              <a:gd name="connsiteY45" fmla="*/ 3861795 h 6490741"/>
              <a:gd name="connsiteX46" fmla="*/ 1669370 w 6205928"/>
              <a:gd name="connsiteY46" fmla="*/ 3824087 h 6490741"/>
              <a:gd name="connsiteX47" fmla="*/ 1762625 w 6205928"/>
              <a:gd name="connsiteY47" fmla="*/ 3813064 h 6490741"/>
              <a:gd name="connsiteX48" fmla="*/ 1547272 w 6205928"/>
              <a:gd name="connsiteY48" fmla="*/ 3791021 h 6490741"/>
              <a:gd name="connsiteX49" fmla="*/ 0 w 6205928"/>
              <a:gd name="connsiteY49" fmla="*/ 3813646 h 6490741"/>
              <a:gd name="connsiteX50" fmla="*/ 0 w 6205928"/>
              <a:gd name="connsiteY50" fmla="*/ 3372355 h 6490741"/>
              <a:gd name="connsiteX51" fmla="*/ 773636 w 6205928"/>
              <a:gd name="connsiteY51" fmla="*/ 3301653 h 6490741"/>
              <a:gd name="connsiteX52" fmla="*/ 773636 w 6205928"/>
              <a:gd name="connsiteY52" fmla="*/ 1626503 h 6490741"/>
              <a:gd name="connsiteX53" fmla="*/ 3536621 w 6205928"/>
              <a:gd name="connsiteY53" fmla="*/ 1697205 h 6490741"/>
              <a:gd name="connsiteX54" fmla="*/ 3536621 w 6205928"/>
              <a:gd name="connsiteY54" fmla="*/ 2138496 h 6490741"/>
              <a:gd name="connsiteX55" fmla="*/ 3315582 w 6205928"/>
              <a:gd name="connsiteY55" fmla="*/ 2176204 h 6490741"/>
              <a:gd name="connsiteX56" fmla="*/ 3222328 w 6205928"/>
              <a:gd name="connsiteY56" fmla="*/ 2187227 h 6490741"/>
              <a:gd name="connsiteX57" fmla="*/ 3437680 w 6205928"/>
              <a:gd name="connsiteY57" fmla="*/ 2209270 h 6490741"/>
              <a:gd name="connsiteX58" fmla="*/ 4984952 w 6205928"/>
              <a:gd name="connsiteY58" fmla="*/ 2186645 h 6490741"/>
              <a:gd name="connsiteX59" fmla="*/ 4984952 w 6205928"/>
              <a:gd name="connsiteY59" fmla="*/ 2627936 h 6490741"/>
              <a:gd name="connsiteX60" fmla="*/ 4874432 w 6205928"/>
              <a:gd name="connsiteY60" fmla="*/ 2648810 h 6490741"/>
              <a:gd name="connsiteX61" fmla="*/ 4783896 w 6205928"/>
              <a:gd name="connsiteY61" fmla="*/ 2662600 h 6490741"/>
              <a:gd name="connsiteX62" fmla="*/ 4879695 w 6205928"/>
              <a:gd name="connsiteY62" fmla="*/ 2671472 h 6490741"/>
              <a:gd name="connsiteX63" fmla="*/ 6205928 w 6205928"/>
              <a:gd name="connsiteY63" fmla="*/ 2628377 h 6490741"/>
              <a:gd name="connsiteX64" fmla="*/ 6205928 w 6205928"/>
              <a:gd name="connsiteY64" fmla="*/ 3069668 h 6490741"/>
              <a:gd name="connsiteX65" fmla="*/ 2669307 w 6205928"/>
              <a:gd name="connsiteY65" fmla="*/ 3069668 h 6490741"/>
              <a:gd name="connsiteX66" fmla="*/ 2669307 w 6205928"/>
              <a:gd name="connsiteY66" fmla="*/ 2628377 h 6490741"/>
              <a:gd name="connsiteX67" fmla="*/ 2779827 w 6205928"/>
              <a:gd name="connsiteY67" fmla="*/ 2607503 h 6490741"/>
              <a:gd name="connsiteX68" fmla="*/ 2870364 w 6205928"/>
              <a:gd name="connsiteY68" fmla="*/ 2593713 h 6490741"/>
              <a:gd name="connsiteX69" fmla="*/ 2774564 w 6205928"/>
              <a:gd name="connsiteY69" fmla="*/ 2584841 h 6490741"/>
              <a:gd name="connsiteX70" fmla="*/ 1448331 w 6205928"/>
              <a:gd name="connsiteY70" fmla="*/ 2627936 h 6490741"/>
              <a:gd name="connsiteX71" fmla="*/ 1448331 w 6205928"/>
              <a:gd name="connsiteY71" fmla="*/ 2186645 h 6490741"/>
              <a:gd name="connsiteX72" fmla="*/ 1669370 w 6205928"/>
              <a:gd name="connsiteY72" fmla="*/ 2148937 h 6490741"/>
              <a:gd name="connsiteX73" fmla="*/ 1762625 w 6205928"/>
              <a:gd name="connsiteY73" fmla="*/ 2137914 h 6490741"/>
              <a:gd name="connsiteX74" fmla="*/ 1547272 w 6205928"/>
              <a:gd name="connsiteY74" fmla="*/ 2115871 h 6490741"/>
              <a:gd name="connsiteX75" fmla="*/ 0 w 6205928"/>
              <a:gd name="connsiteY75" fmla="*/ 2138496 h 6490741"/>
              <a:gd name="connsiteX76" fmla="*/ 0 w 6205928"/>
              <a:gd name="connsiteY76" fmla="*/ 1697205 h 6490741"/>
              <a:gd name="connsiteX77" fmla="*/ 773636 w 6205928"/>
              <a:gd name="connsiteY77" fmla="*/ 1626503 h 6490741"/>
              <a:gd name="connsiteX78" fmla="*/ 773636 w 6205928"/>
              <a:gd name="connsiteY78" fmla="*/ 70 h 6490741"/>
              <a:gd name="connsiteX79" fmla="*/ 3536621 w 6205928"/>
              <a:gd name="connsiteY79" fmla="*/ 70772 h 6490741"/>
              <a:gd name="connsiteX80" fmla="*/ 3536621 w 6205928"/>
              <a:gd name="connsiteY80" fmla="*/ 512063 h 6490741"/>
              <a:gd name="connsiteX81" fmla="*/ 3315582 w 6205928"/>
              <a:gd name="connsiteY81" fmla="*/ 549771 h 6490741"/>
              <a:gd name="connsiteX82" fmla="*/ 3222328 w 6205928"/>
              <a:gd name="connsiteY82" fmla="*/ 560794 h 6490741"/>
              <a:gd name="connsiteX83" fmla="*/ 3437680 w 6205928"/>
              <a:gd name="connsiteY83" fmla="*/ 582837 h 6490741"/>
              <a:gd name="connsiteX84" fmla="*/ 4984952 w 6205928"/>
              <a:gd name="connsiteY84" fmla="*/ 560212 h 6490741"/>
              <a:gd name="connsiteX85" fmla="*/ 4984952 w 6205928"/>
              <a:gd name="connsiteY85" fmla="*/ 1001503 h 6490741"/>
              <a:gd name="connsiteX86" fmla="*/ 4874432 w 6205928"/>
              <a:gd name="connsiteY86" fmla="*/ 1022377 h 6490741"/>
              <a:gd name="connsiteX87" fmla="*/ 4783896 w 6205928"/>
              <a:gd name="connsiteY87" fmla="*/ 1036167 h 6490741"/>
              <a:gd name="connsiteX88" fmla="*/ 4879695 w 6205928"/>
              <a:gd name="connsiteY88" fmla="*/ 1045039 h 6490741"/>
              <a:gd name="connsiteX89" fmla="*/ 6205928 w 6205928"/>
              <a:gd name="connsiteY89" fmla="*/ 1001944 h 6490741"/>
              <a:gd name="connsiteX90" fmla="*/ 6205928 w 6205928"/>
              <a:gd name="connsiteY90" fmla="*/ 1443235 h 6490741"/>
              <a:gd name="connsiteX91" fmla="*/ 2669307 w 6205928"/>
              <a:gd name="connsiteY91" fmla="*/ 1443235 h 6490741"/>
              <a:gd name="connsiteX92" fmla="*/ 2669307 w 6205928"/>
              <a:gd name="connsiteY92" fmla="*/ 1001944 h 6490741"/>
              <a:gd name="connsiteX93" fmla="*/ 2779827 w 6205928"/>
              <a:gd name="connsiteY93" fmla="*/ 981070 h 6490741"/>
              <a:gd name="connsiteX94" fmla="*/ 2870364 w 6205928"/>
              <a:gd name="connsiteY94" fmla="*/ 967280 h 6490741"/>
              <a:gd name="connsiteX95" fmla="*/ 2774564 w 6205928"/>
              <a:gd name="connsiteY95" fmla="*/ 958408 h 6490741"/>
              <a:gd name="connsiteX96" fmla="*/ 1448331 w 6205928"/>
              <a:gd name="connsiteY96" fmla="*/ 1001503 h 6490741"/>
              <a:gd name="connsiteX97" fmla="*/ 1448331 w 6205928"/>
              <a:gd name="connsiteY97" fmla="*/ 560212 h 6490741"/>
              <a:gd name="connsiteX98" fmla="*/ 1669370 w 6205928"/>
              <a:gd name="connsiteY98" fmla="*/ 522504 h 6490741"/>
              <a:gd name="connsiteX99" fmla="*/ 1762625 w 6205928"/>
              <a:gd name="connsiteY99" fmla="*/ 511482 h 6490741"/>
              <a:gd name="connsiteX100" fmla="*/ 1547272 w 6205928"/>
              <a:gd name="connsiteY100" fmla="*/ 489438 h 6490741"/>
              <a:gd name="connsiteX101" fmla="*/ 0 w 6205928"/>
              <a:gd name="connsiteY101" fmla="*/ 512063 h 6490741"/>
              <a:gd name="connsiteX102" fmla="*/ 0 w 6205928"/>
              <a:gd name="connsiteY102" fmla="*/ 70772 h 6490741"/>
              <a:gd name="connsiteX103" fmla="*/ 773636 w 6205928"/>
              <a:gd name="connsiteY103" fmla="*/ 70 h 649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205928" h="6490741">
                <a:moveTo>
                  <a:pt x="773636" y="4976804"/>
                </a:moveTo>
                <a:cubicBezTo>
                  <a:pt x="1694631" y="4981667"/>
                  <a:pt x="2615626" y="5239039"/>
                  <a:pt x="3536621" y="5047506"/>
                </a:cubicBezTo>
                <a:lnTo>
                  <a:pt x="3536621" y="5488797"/>
                </a:lnTo>
                <a:cubicBezTo>
                  <a:pt x="3462941" y="5504120"/>
                  <a:pt x="3389262" y="5516569"/>
                  <a:pt x="3315582" y="5526505"/>
                </a:cubicBezTo>
                <a:lnTo>
                  <a:pt x="3222328" y="5537528"/>
                </a:lnTo>
                <a:lnTo>
                  <a:pt x="3437680" y="5559571"/>
                </a:lnTo>
                <a:cubicBezTo>
                  <a:pt x="3953437" y="5610686"/>
                  <a:pt x="4469194" y="5644204"/>
                  <a:pt x="4984952" y="5536946"/>
                </a:cubicBezTo>
                <a:lnTo>
                  <a:pt x="4984952" y="5978237"/>
                </a:lnTo>
                <a:cubicBezTo>
                  <a:pt x="4948112" y="5985898"/>
                  <a:pt x="4911272" y="5992841"/>
                  <a:pt x="4874432" y="5999111"/>
                </a:cubicBezTo>
                <a:lnTo>
                  <a:pt x="4783896" y="6012901"/>
                </a:lnTo>
                <a:lnTo>
                  <a:pt x="4879695" y="6021773"/>
                </a:lnTo>
                <a:cubicBezTo>
                  <a:pt x="5321773" y="6059122"/>
                  <a:pt x="5763850" y="6070614"/>
                  <a:pt x="6205928" y="5978678"/>
                </a:cubicBezTo>
                <a:lnTo>
                  <a:pt x="6205928" y="6419969"/>
                </a:lnTo>
                <a:cubicBezTo>
                  <a:pt x="5027054" y="6665131"/>
                  <a:pt x="3848181" y="6174807"/>
                  <a:pt x="2669307" y="6419969"/>
                </a:cubicBezTo>
                <a:lnTo>
                  <a:pt x="2669307" y="5978678"/>
                </a:lnTo>
                <a:cubicBezTo>
                  <a:pt x="2706147" y="5971017"/>
                  <a:pt x="2742987" y="5964074"/>
                  <a:pt x="2779827" y="5957804"/>
                </a:cubicBezTo>
                <a:lnTo>
                  <a:pt x="2870364" y="5944014"/>
                </a:lnTo>
                <a:lnTo>
                  <a:pt x="2774564" y="5935142"/>
                </a:lnTo>
                <a:cubicBezTo>
                  <a:pt x="2332487" y="5897793"/>
                  <a:pt x="1890409" y="5886301"/>
                  <a:pt x="1448331" y="5978237"/>
                </a:cubicBezTo>
                <a:lnTo>
                  <a:pt x="1448331" y="5536946"/>
                </a:lnTo>
                <a:cubicBezTo>
                  <a:pt x="1522011" y="5521623"/>
                  <a:pt x="1595690" y="5509174"/>
                  <a:pt x="1669370" y="5499238"/>
                </a:cubicBezTo>
                <a:lnTo>
                  <a:pt x="1762625" y="5488216"/>
                </a:lnTo>
                <a:lnTo>
                  <a:pt x="1547272" y="5466172"/>
                </a:lnTo>
                <a:cubicBezTo>
                  <a:pt x="1031515" y="5415057"/>
                  <a:pt x="515758" y="5381539"/>
                  <a:pt x="0" y="5488797"/>
                </a:cubicBezTo>
                <a:lnTo>
                  <a:pt x="0" y="5047506"/>
                </a:lnTo>
                <a:cubicBezTo>
                  <a:pt x="257879" y="4993877"/>
                  <a:pt x="515758" y="4975442"/>
                  <a:pt x="773636" y="4976804"/>
                </a:cubicBezTo>
                <a:close/>
                <a:moveTo>
                  <a:pt x="773636" y="3301653"/>
                </a:moveTo>
                <a:cubicBezTo>
                  <a:pt x="1694631" y="3306516"/>
                  <a:pt x="2615626" y="3563888"/>
                  <a:pt x="3536621" y="3372355"/>
                </a:cubicBezTo>
                <a:lnTo>
                  <a:pt x="3536621" y="3813646"/>
                </a:lnTo>
                <a:cubicBezTo>
                  <a:pt x="3462941" y="3828969"/>
                  <a:pt x="3389262" y="3841418"/>
                  <a:pt x="3315582" y="3851354"/>
                </a:cubicBezTo>
                <a:lnTo>
                  <a:pt x="3222328" y="3862377"/>
                </a:lnTo>
                <a:lnTo>
                  <a:pt x="3437680" y="3884420"/>
                </a:lnTo>
                <a:cubicBezTo>
                  <a:pt x="3953437" y="3935535"/>
                  <a:pt x="4469194" y="3969053"/>
                  <a:pt x="4984952" y="3861795"/>
                </a:cubicBezTo>
                <a:lnTo>
                  <a:pt x="4984952" y="4303086"/>
                </a:lnTo>
                <a:cubicBezTo>
                  <a:pt x="4948112" y="4310747"/>
                  <a:pt x="4911272" y="4317690"/>
                  <a:pt x="4874432" y="4323960"/>
                </a:cubicBezTo>
                <a:lnTo>
                  <a:pt x="4783896" y="4337750"/>
                </a:lnTo>
                <a:lnTo>
                  <a:pt x="4879695" y="4346622"/>
                </a:lnTo>
                <a:cubicBezTo>
                  <a:pt x="5321773" y="4383971"/>
                  <a:pt x="5763850" y="4395463"/>
                  <a:pt x="6205928" y="4303527"/>
                </a:cubicBezTo>
                <a:lnTo>
                  <a:pt x="6205928" y="4744818"/>
                </a:lnTo>
                <a:cubicBezTo>
                  <a:pt x="5027054" y="4989980"/>
                  <a:pt x="3848181" y="4499656"/>
                  <a:pt x="2669307" y="4744818"/>
                </a:cubicBezTo>
                <a:lnTo>
                  <a:pt x="2669307" y="4303527"/>
                </a:lnTo>
                <a:cubicBezTo>
                  <a:pt x="2706147" y="4295866"/>
                  <a:pt x="2742987" y="4288923"/>
                  <a:pt x="2779827" y="4282653"/>
                </a:cubicBezTo>
                <a:lnTo>
                  <a:pt x="2870364" y="4268863"/>
                </a:lnTo>
                <a:lnTo>
                  <a:pt x="2774564" y="4259991"/>
                </a:lnTo>
                <a:cubicBezTo>
                  <a:pt x="2332487" y="4222642"/>
                  <a:pt x="1890409" y="4211150"/>
                  <a:pt x="1448331" y="4303086"/>
                </a:cubicBezTo>
                <a:lnTo>
                  <a:pt x="1448331" y="3861795"/>
                </a:lnTo>
                <a:cubicBezTo>
                  <a:pt x="1522011" y="3846472"/>
                  <a:pt x="1595690" y="3834023"/>
                  <a:pt x="1669370" y="3824087"/>
                </a:cubicBezTo>
                <a:lnTo>
                  <a:pt x="1762625" y="3813064"/>
                </a:lnTo>
                <a:lnTo>
                  <a:pt x="1547272" y="3791021"/>
                </a:lnTo>
                <a:cubicBezTo>
                  <a:pt x="1031515" y="3739906"/>
                  <a:pt x="515758" y="3706388"/>
                  <a:pt x="0" y="3813646"/>
                </a:cubicBezTo>
                <a:lnTo>
                  <a:pt x="0" y="3372355"/>
                </a:lnTo>
                <a:cubicBezTo>
                  <a:pt x="257879" y="3318726"/>
                  <a:pt x="515758" y="3300291"/>
                  <a:pt x="773636" y="3301653"/>
                </a:cubicBezTo>
                <a:close/>
                <a:moveTo>
                  <a:pt x="773636" y="1626503"/>
                </a:moveTo>
                <a:cubicBezTo>
                  <a:pt x="1694631" y="1631366"/>
                  <a:pt x="2615626" y="1888738"/>
                  <a:pt x="3536621" y="1697205"/>
                </a:cubicBezTo>
                <a:lnTo>
                  <a:pt x="3536621" y="2138496"/>
                </a:lnTo>
                <a:cubicBezTo>
                  <a:pt x="3462941" y="2153819"/>
                  <a:pt x="3389262" y="2166268"/>
                  <a:pt x="3315582" y="2176204"/>
                </a:cubicBezTo>
                <a:lnTo>
                  <a:pt x="3222328" y="2187227"/>
                </a:lnTo>
                <a:lnTo>
                  <a:pt x="3437680" y="2209270"/>
                </a:lnTo>
                <a:cubicBezTo>
                  <a:pt x="3953437" y="2260385"/>
                  <a:pt x="4469194" y="2293903"/>
                  <a:pt x="4984952" y="2186645"/>
                </a:cubicBezTo>
                <a:lnTo>
                  <a:pt x="4984952" y="2627936"/>
                </a:lnTo>
                <a:cubicBezTo>
                  <a:pt x="4948112" y="2635597"/>
                  <a:pt x="4911272" y="2642540"/>
                  <a:pt x="4874432" y="2648810"/>
                </a:cubicBezTo>
                <a:lnTo>
                  <a:pt x="4783896" y="2662600"/>
                </a:lnTo>
                <a:lnTo>
                  <a:pt x="4879695" y="2671472"/>
                </a:lnTo>
                <a:cubicBezTo>
                  <a:pt x="5321773" y="2708821"/>
                  <a:pt x="5763850" y="2720313"/>
                  <a:pt x="6205928" y="2628377"/>
                </a:cubicBezTo>
                <a:lnTo>
                  <a:pt x="6205928" y="3069668"/>
                </a:lnTo>
                <a:cubicBezTo>
                  <a:pt x="5027054" y="3314830"/>
                  <a:pt x="3848181" y="2824506"/>
                  <a:pt x="2669307" y="3069668"/>
                </a:cubicBezTo>
                <a:lnTo>
                  <a:pt x="2669307" y="2628377"/>
                </a:lnTo>
                <a:cubicBezTo>
                  <a:pt x="2706147" y="2620716"/>
                  <a:pt x="2742987" y="2613773"/>
                  <a:pt x="2779827" y="2607503"/>
                </a:cubicBezTo>
                <a:lnTo>
                  <a:pt x="2870364" y="2593713"/>
                </a:lnTo>
                <a:lnTo>
                  <a:pt x="2774564" y="2584841"/>
                </a:lnTo>
                <a:cubicBezTo>
                  <a:pt x="2332487" y="2547492"/>
                  <a:pt x="1890409" y="2536000"/>
                  <a:pt x="1448331" y="2627936"/>
                </a:cubicBezTo>
                <a:lnTo>
                  <a:pt x="1448331" y="2186645"/>
                </a:lnTo>
                <a:cubicBezTo>
                  <a:pt x="1522011" y="2171322"/>
                  <a:pt x="1595690" y="2158873"/>
                  <a:pt x="1669370" y="2148937"/>
                </a:cubicBezTo>
                <a:lnTo>
                  <a:pt x="1762625" y="2137914"/>
                </a:lnTo>
                <a:lnTo>
                  <a:pt x="1547272" y="2115871"/>
                </a:lnTo>
                <a:cubicBezTo>
                  <a:pt x="1031515" y="2064756"/>
                  <a:pt x="515758" y="2031238"/>
                  <a:pt x="0" y="2138496"/>
                </a:cubicBezTo>
                <a:lnTo>
                  <a:pt x="0" y="1697205"/>
                </a:lnTo>
                <a:cubicBezTo>
                  <a:pt x="257879" y="1643576"/>
                  <a:pt x="515758" y="1625141"/>
                  <a:pt x="773636" y="1626503"/>
                </a:cubicBezTo>
                <a:close/>
                <a:moveTo>
                  <a:pt x="773636" y="70"/>
                </a:moveTo>
                <a:cubicBezTo>
                  <a:pt x="1694631" y="4933"/>
                  <a:pt x="2615626" y="262305"/>
                  <a:pt x="3536621" y="70772"/>
                </a:cubicBezTo>
                <a:lnTo>
                  <a:pt x="3536621" y="512063"/>
                </a:lnTo>
                <a:cubicBezTo>
                  <a:pt x="3462941" y="527386"/>
                  <a:pt x="3389262" y="539835"/>
                  <a:pt x="3315582" y="549771"/>
                </a:cubicBezTo>
                <a:lnTo>
                  <a:pt x="3222328" y="560794"/>
                </a:lnTo>
                <a:lnTo>
                  <a:pt x="3437680" y="582837"/>
                </a:lnTo>
                <a:cubicBezTo>
                  <a:pt x="3953437" y="633952"/>
                  <a:pt x="4469194" y="667470"/>
                  <a:pt x="4984952" y="560212"/>
                </a:cubicBezTo>
                <a:lnTo>
                  <a:pt x="4984952" y="1001503"/>
                </a:lnTo>
                <a:cubicBezTo>
                  <a:pt x="4948112" y="1009164"/>
                  <a:pt x="4911272" y="1016107"/>
                  <a:pt x="4874432" y="1022377"/>
                </a:cubicBezTo>
                <a:lnTo>
                  <a:pt x="4783896" y="1036167"/>
                </a:lnTo>
                <a:lnTo>
                  <a:pt x="4879695" y="1045039"/>
                </a:lnTo>
                <a:cubicBezTo>
                  <a:pt x="5321773" y="1082388"/>
                  <a:pt x="5763850" y="1093880"/>
                  <a:pt x="6205928" y="1001944"/>
                </a:cubicBezTo>
                <a:lnTo>
                  <a:pt x="6205928" y="1443235"/>
                </a:lnTo>
                <a:cubicBezTo>
                  <a:pt x="5027054" y="1688397"/>
                  <a:pt x="3848181" y="1198074"/>
                  <a:pt x="2669307" y="1443235"/>
                </a:cubicBezTo>
                <a:lnTo>
                  <a:pt x="2669307" y="1001944"/>
                </a:lnTo>
                <a:cubicBezTo>
                  <a:pt x="2706147" y="994283"/>
                  <a:pt x="2742987" y="987340"/>
                  <a:pt x="2779827" y="981070"/>
                </a:cubicBezTo>
                <a:lnTo>
                  <a:pt x="2870364" y="967280"/>
                </a:lnTo>
                <a:lnTo>
                  <a:pt x="2774564" y="958408"/>
                </a:lnTo>
                <a:cubicBezTo>
                  <a:pt x="2332487" y="921059"/>
                  <a:pt x="1890409" y="909567"/>
                  <a:pt x="1448331" y="1001503"/>
                </a:cubicBezTo>
                <a:lnTo>
                  <a:pt x="1448331" y="560212"/>
                </a:lnTo>
                <a:cubicBezTo>
                  <a:pt x="1522011" y="544889"/>
                  <a:pt x="1595690" y="532440"/>
                  <a:pt x="1669370" y="522504"/>
                </a:cubicBezTo>
                <a:lnTo>
                  <a:pt x="1762625" y="511482"/>
                </a:lnTo>
                <a:lnTo>
                  <a:pt x="1547272" y="489438"/>
                </a:lnTo>
                <a:cubicBezTo>
                  <a:pt x="1031515" y="438323"/>
                  <a:pt x="515758" y="404805"/>
                  <a:pt x="0" y="512063"/>
                </a:cubicBezTo>
                <a:lnTo>
                  <a:pt x="0" y="70772"/>
                </a:lnTo>
                <a:cubicBezTo>
                  <a:pt x="257879" y="17143"/>
                  <a:pt x="515758" y="-1292"/>
                  <a:pt x="773636" y="70"/>
                </a:cubicBezTo>
                <a:close/>
              </a:path>
            </a:pathLst>
          </a:custGeom>
          <a:gradFill>
            <a:gsLst>
              <a:gs pos="90000">
                <a:schemeClr val="tx2">
                  <a:lumMod val="0"/>
                </a:schemeClr>
              </a:gs>
              <a:gs pos="7000">
                <a:schemeClr val="tx1"/>
              </a:gs>
              <a:gs pos="21000">
                <a:schemeClr val="accent4">
                  <a:lumMod val="40000"/>
                  <a:lumOff val="60000"/>
                </a:schemeClr>
              </a:gs>
              <a:gs pos="42506">
                <a:srgbClr val="FF0000">
                  <a:lumMod val="88000"/>
                </a:srgbClr>
              </a:gs>
              <a:gs pos="57077">
                <a:srgbClr val="D60093"/>
              </a:gs>
              <a:gs pos="70000">
                <a:srgbClr val="C00000">
                  <a:lumMod val="58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88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92D050">
                  <a:lumMod val="13000"/>
                </a:srgb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>
                  <a:lumMod val="67000"/>
                  <a:lumOff val="33000"/>
                </a:srgbClr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rgbClr val="92D050">
                  <a:lumMod val="13000"/>
                </a:srgbClr>
              </a:gs>
              <a:gs pos="91000">
                <a:srgbClr val="391B03">
                  <a:lumMod val="0"/>
                </a:srgbClr>
              </a:gs>
              <a:gs pos="24167">
                <a:srgbClr val="FF9900">
                  <a:lumMod val="43000"/>
                  <a:lumOff val="57000"/>
                </a:srgbClr>
              </a:gs>
              <a:gs pos="39000">
                <a:srgbClr val="FFC000">
                  <a:lumMod val="67000"/>
                  <a:lumOff val="33000"/>
                </a:srgbClr>
              </a:gs>
              <a:gs pos="55000">
                <a:srgbClr val="6633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Forma libre 5"/>
          <p:cNvSpPr/>
          <p:nvPr/>
        </p:nvSpPr>
        <p:spPr>
          <a:xfrm rot="10800000" flipH="1" flipV="1">
            <a:off x="182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 flip="none" rotWithShape="1">
            <a:gsLst>
              <a:gs pos="92000">
                <a:srgbClr val="FFC000"/>
              </a:gs>
              <a:gs pos="47081">
                <a:schemeClr val="accent4">
                  <a:lumMod val="20000"/>
                  <a:lumOff val="80000"/>
                </a:schemeClr>
              </a:gs>
              <a:gs pos="79000">
                <a:schemeClr val="accent4">
                  <a:lumMod val="20000"/>
                  <a:lumOff val="80000"/>
                </a:schemeClr>
              </a:gs>
              <a:gs pos="20000">
                <a:schemeClr val="accent3">
                  <a:lumMod val="50000"/>
                </a:schemeClr>
              </a:gs>
              <a:gs pos="100000">
                <a:srgbClr val="002060">
                  <a:lumMod val="50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Forma libre 5"/>
          <p:cNvSpPr/>
          <p:nvPr/>
        </p:nvSpPr>
        <p:spPr>
          <a:xfrm rot="10800000" flipV="1">
            <a:off x="4575387" y="980728"/>
            <a:ext cx="4546756" cy="4896544"/>
          </a:xfrm>
          <a:custGeom>
            <a:avLst/>
            <a:gdLst>
              <a:gd name="connsiteX0" fmla="*/ 2612571 w 2612571"/>
              <a:gd name="connsiteY0" fmla="*/ 10570031 h 12170231"/>
              <a:gd name="connsiteX1" fmla="*/ 1253801 w 2612571"/>
              <a:gd name="connsiteY1" fmla="*/ 12170231 h 12170231"/>
              <a:gd name="connsiteX2" fmla="*/ 1166964 w 2612571"/>
              <a:gd name="connsiteY2" fmla="*/ 12165065 h 12170231"/>
              <a:gd name="connsiteX3" fmla="*/ 1224800 w 2612571"/>
              <a:gd name="connsiteY3" fmla="*/ 12154101 h 12170231"/>
              <a:gd name="connsiteX4" fmla="*/ 2158183 w 2612571"/>
              <a:gd name="connsiteY4" fmla="*/ 10731489 h 12170231"/>
              <a:gd name="connsiteX5" fmla="*/ 2066319 w 2612571"/>
              <a:gd name="connsiteY5" fmla="*/ 10166261 h 12170231"/>
              <a:gd name="connsiteX6" fmla="*/ 2038670 w 2612571"/>
              <a:gd name="connsiteY6" fmla="*/ 10094961 h 12170231"/>
              <a:gd name="connsiteX7" fmla="*/ 2013502 w 2612571"/>
              <a:gd name="connsiteY7" fmla="*/ 10117125 h 12170231"/>
              <a:gd name="connsiteX8" fmla="*/ 1253801 w 2612571"/>
              <a:gd name="connsiteY8" fmla="*/ 10390415 h 12170231"/>
              <a:gd name="connsiteX9" fmla="*/ 1166964 w 2612571"/>
              <a:gd name="connsiteY9" fmla="*/ 10385251 h 12170231"/>
              <a:gd name="connsiteX10" fmla="*/ 1224800 w 2612571"/>
              <a:gd name="connsiteY10" fmla="*/ 10374285 h 12170231"/>
              <a:gd name="connsiteX11" fmla="*/ 1891247 w 2612571"/>
              <a:gd name="connsiteY11" fmla="*/ 9875353 h 12170231"/>
              <a:gd name="connsiteX12" fmla="*/ 1910803 w 2612571"/>
              <a:gd name="connsiteY12" fmla="*/ 9840297 h 12170231"/>
              <a:gd name="connsiteX13" fmla="*/ 1891246 w 2612571"/>
              <a:gd name="connsiteY13" fmla="*/ 9807809 h 12170231"/>
              <a:gd name="connsiteX14" fmla="*/ 989212 w 2612571"/>
              <a:gd name="connsiteY14" fmla="*/ 9279375 h 12170231"/>
              <a:gd name="connsiteX15" fmla="*/ 35909 w 2612571"/>
              <a:gd name="connsiteY15" fmla="*/ 9890879 h 12170231"/>
              <a:gd name="connsiteX16" fmla="*/ 0 w 2612571"/>
              <a:gd name="connsiteY16" fmla="*/ 9965335 h 12170231"/>
              <a:gd name="connsiteX17" fmla="*/ 36265 w 2612571"/>
              <a:gd name="connsiteY17" fmla="*/ 9858847 h 12170231"/>
              <a:gd name="connsiteX18" fmla="*/ 1253801 w 2612571"/>
              <a:gd name="connsiteY18" fmla="*/ 8969833 h 12170231"/>
              <a:gd name="connsiteX19" fmla="*/ 2013502 w 2612571"/>
              <a:gd name="connsiteY19" fmla="*/ 9243121 h 12170231"/>
              <a:gd name="connsiteX20" fmla="*/ 2117079 w 2612571"/>
              <a:gd name="connsiteY20" fmla="*/ 9334337 h 12170231"/>
              <a:gd name="connsiteX21" fmla="*/ 2117692 w 2612571"/>
              <a:gd name="connsiteY21" fmla="*/ 9331937 h 12170231"/>
              <a:gd name="connsiteX22" fmla="*/ 2158183 w 2612571"/>
              <a:gd name="connsiteY22" fmla="*/ 8951673 h 12170231"/>
              <a:gd name="connsiteX23" fmla="*/ 2066319 w 2612571"/>
              <a:gd name="connsiteY23" fmla="*/ 8386446 h 12170231"/>
              <a:gd name="connsiteX24" fmla="*/ 2038670 w 2612571"/>
              <a:gd name="connsiteY24" fmla="*/ 8315148 h 12170231"/>
              <a:gd name="connsiteX25" fmla="*/ 2013502 w 2612571"/>
              <a:gd name="connsiteY25" fmla="*/ 8337312 h 12170231"/>
              <a:gd name="connsiteX26" fmla="*/ 1253801 w 2612571"/>
              <a:gd name="connsiteY26" fmla="*/ 8610601 h 12170231"/>
              <a:gd name="connsiteX27" fmla="*/ 1166964 w 2612571"/>
              <a:gd name="connsiteY27" fmla="*/ 8605435 h 12170231"/>
              <a:gd name="connsiteX28" fmla="*/ 1224800 w 2612571"/>
              <a:gd name="connsiteY28" fmla="*/ 8594471 h 12170231"/>
              <a:gd name="connsiteX29" fmla="*/ 1891247 w 2612571"/>
              <a:gd name="connsiteY29" fmla="*/ 8095538 h 12170231"/>
              <a:gd name="connsiteX30" fmla="*/ 1910803 w 2612571"/>
              <a:gd name="connsiteY30" fmla="*/ 8060482 h 12170231"/>
              <a:gd name="connsiteX31" fmla="*/ 1891246 w 2612571"/>
              <a:gd name="connsiteY31" fmla="*/ 8027995 h 12170231"/>
              <a:gd name="connsiteX32" fmla="*/ 989212 w 2612571"/>
              <a:gd name="connsiteY32" fmla="*/ 7499561 h 12170231"/>
              <a:gd name="connsiteX33" fmla="*/ 35909 w 2612571"/>
              <a:gd name="connsiteY33" fmla="*/ 8111065 h 12170231"/>
              <a:gd name="connsiteX34" fmla="*/ 0 w 2612571"/>
              <a:gd name="connsiteY34" fmla="*/ 8185520 h 12170231"/>
              <a:gd name="connsiteX35" fmla="*/ 36265 w 2612571"/>
              <a:gd name="connsiteY35" fmla="*/ 8079033 h 12170231"/>
              <a:gd name="connsiteX36" fmla="*/ 1253801 w 2612571"/>
              <a:gd name="connsiteY36" fmla="*/ 7190017 h 12170231"/>
              <a:gd name="connsiteX37" fmla="*/ 2013502 w 2612571"/>
              <a:gd name="connsiteY37" fmla="*/ 7463306 h 12170231"/>
              <a:gd name="connsiteX38" fmla="*/ 2117079 w 2612571"/>
              <a:gd name="connsiteY38" fmla="*/ 7554521 h 12170231"/>
              <a:gd name="connsiteX39" fmla="*/ 2117692 w 2612571"/>
              <a:gd name="connsiteY39" fmla="*/ 7552122 h 12170231"/>
              <a:gd name="connsiteX40" fmla="*/ 2158183 w 2612571"/>
              <a:gd name="connsiteY40" fmla="*/ 7171859 h 12170231"/>
              <a:gd name="connsiteX41" fmla="*/ 2066319 w 2612571"/>
              <a:gd name="connsiteY41" fmla="*/ 6606631 h 12170231"/>
              <a:gd name="connsiteX42" fmla="*/ 2038670 w 2612571"/>
              <a:gd name="connsiteY42" fmla="*/ 6535332 h 12170231"/>
              <a:gd name="connsiteX43" fmla="*/ 2013502 w 2612571"/>
              <a:gd name="connsiteY43" fmla="*/ 6557496 h 12170231"/>
              <a:gd name="connsiteX44" fmla="*/ 1253801 w 2612571"/>
              <a:gd name="connsiteY44" fmla="*/ 6830785 h 12170231"/>
              <a:gd name="connsiteX45" fmla="*/ 1166964 w 2612571"/>
              <a:gd name="connsiteY45" fmla="*/ 6825621 h 12170231"/>
              <a:gd name="connsiteX46" fmla="*/ 1224800 w 2612571"/>
              <a:gd name="connsiteY46" fmla="*/ 6814656 h 12170231"/>
              <a:gd name="connsiteX47" fmla="*/ 1891247 w 2612571"/>
              <a:gd name="connsiteY47" fmla="*/ 6315723 h 12170231"/>
              <a:gd name="connsiteX48" fmla="*/ 1910803 w 2612571"/>
              <a:gd name="connsiteY48" fmla="*/ 6280667 h 12170231"/>
              <a:gd name="connsiteX49" fmla="*/ 1891246 w 2612571"/>
              <a:gd name="connsiteY49" fmla="*/ 6248180 h 12170231"/>
              <a:gd name="connsiteX50" fmla="*/ 989212 w 2612571"/>
              <a:gd name="connsiteY50" fmla="*/ 5719746 h 12170231"/>
              <a:gd name="connsiteX51" fmla="*/ 35909 w 2612571"/>
              <a:gd name="connsiteY51" fmla="*/ 6331250 h 12170231"/>
              <a:gd name="connsiteX52" fmla="*/ 0 w 2612571"/>
              <a:gd name="connsiteY52" fmla="*/ 6405705 h 12170231"/>
              <a:gd name="connsiteX53" fmla="*/ 36265 w 2612571"/>
              <a:gd name="connsiteY53" fmla="*/ 6299218 h 12170231"/>
              <a:gd name="connsiteX54" fmla="*/ 1253801 w 2612571"/>
              <a:gd name="connsiteY54" fmla="*/ 5410202 h 12170231"/>
              <a:gd name="connsiteX55" fmla="*/ 2013502 w 2612571"/>
              <a:gd name="connsiteY55" fmla="*/ 5683491 h 12170231"/>
              <a:gd name="connsiteX56" fmla="*/ 2117079 w 2612571"/>
              <a:gd name="connsiteY56" fmla="*/ 5774706 h 12170231"/>
              <a:gd name="connsiteX57" fmla="*/ 2117692 w 2612571"/>
              <a:gd name="connsiteY57" fmla="*/ 5772307 h 12170231"/>
              <a:gd name="connsiteX58" fmla="*/ 2158182 w 2612571"/>
              <a:gd name="connsiteY58" fmla="*/ 5392044 h 12170231"/>
              <a:gd name="connsiteX59" fmla="*/ 2066319 w 2612571"/>
              <a:gd name="connsiteY59" fmla="*/ 4826816 h 12170231"/>
              <a:gd name="connsiteX60" fmla="*/ 2038670 w 2612571"/>
              <a:gd name="connsiteY60" fmla="*/ 4755517 h 12170231"/>
              <a:gd name="connsiteX61" fmla="*/ 2013502 w 2612571"/>
              <a:gd name="connsiteY61" fmla="*/ 4777681 h 12170231"/>
              <a:gd name="connsiteX62" fmla="*/ 1253801 w 2612571"/>
              <a:gd name="connsiteY62" fmla="*/ 5050970 h 12170231"/>
              <a:gd name="connsiteX63" fmla="*/ 1166964 w 2612571"/>
              <a:gd name="connsiteY63" fmla="*/ 5045806 h 12170231"/>
              <a:gd name="connsiteX64" fmla="*/ 1224800 w 2612571"/>
              <a:gd name="connsiteY64" fmla="*/ 5034841 h 12170231"/>
              <a:gd name="connsiteX65" fmla="*/ 1891247 w 2612571"/>
              <a:gd name="connsiteY65" fmla="*/ 4535908 h 12170231"/>
              <a:gd name="connsiteX66" fmla="*/ 1910803 w 2612571"/>
              <a:gd name="connsiteY66" fmla="*/ 4500852 h 12170231"/>
              <a:gd name="connsiteX67" fmla="*/ 1891246 w 2612571"/>
              <a:gd name="connsiteY67" fmla="*/ 4468365 h 12170231"/>
              <a:gd name="connsiteX68" fmla="*/ 989212 w 2612571"/>
              <a:gd name="connsiteY68" fmla="*/ 3939931 h 12170231"/>
              <a:gd name="connsiteX69" fmla="*/ 35909 w 2612571"/>
              <a:gd name="connsiteY69" fmla="*/ 4551435 h 12170231"/>
              <a:gd name="connsiteX70" fmla="*/ 0 w 2612571"/>
              <a:gd name="connsiteY70" fmla="*/ 4625890 h 12170231"/>
              <a:gd name="connsiteX71" fmla="*/ 36265 w 2612571"/>
              <a:gd name="connsiteY71" fmla="*/ 4519403 h 12170231"/>
              <a:gd name="connsiteX72" fmla="*/ 1253801 w 2612571"/>
              <a:gd name="connsiteY72" fmla="*/ 3630388 h 12170231"/>
              <a:gd name="connsiteX73" fmla="*/ 2013502 w 2612571"/>
              <a:gd name="connsiteY73" fmla="*/ 3903677 h 12170231"/>
              <a:gd name="connsiteX74" fmla="*/ 2117079 w 2612571"/>
              <a:gd name="connsiteY74" fmla="*/ 3994892 h 12170231"/>
              <a:gd name="connsiteX75" fmla="*/ 2117692 w 2612571"/>
              <a:gd name="connsiteY75" fmla="*/ 3992492 h 12170231"/>
              <a:gd name="connsiteX76" fmla="*/ 2158182 w 2612571"/>
              <a:gd name="connsiteY76" fmla="*/ 3612230 h 12170231"/>
              <a:gd name="connsiteX77" fmla="*/ 2066319 w 2612571"/>
              <a:gd name="connsiteY77" fmla="*/ 3047001 h 12170231"/>
              <a:gd name="connsiteX78" fmla="*/ 2018216 w 2612571"/>
              <a:gd name="connsiteY78" fmla="*/ 2922958 h 12170231"/>
              <a:gd name="connsiteX79" fmla="*/ 2013502 w 2612571"/>
              <a:gd name="connsiteY79" fmla="*/ 2927109 h 12170231"/>
              <a:gd name="connsiteX80" fmla="*/ 1253801 w 2612571"/>
              <a:gd name="connsiteY80" fmla="*/ 3200398 h 12170231"/>
              <a:gd name="connsiteX81" fmla="*/ 1166964 w 2612571"/>
              <a:gd name="connsiteY81" fmla="*/ 3195233 h 12170231"/>
              <a:gd name="connsiteX82" fmla="*/ 1224800 w 2612571"/>
              <a:gd name="connsiteY82" fmla="*/ 3184269 h 12170231"/>
              <a:gd name="connsiteX83" fmla="*/ 1754216 w 2612571"/>
              <a:gd name="connsiteY83" fmla="*/ 2859668 h 12170231"/>
              <a:gd name="connsiteX84" fmla="*/ 1890028 w 2612571"/>
              <a:gd name="connsiteY84" fmla="*/ 2686886 h 12170231"/>
              <a:gd name="connsiteX85" fmla="*/ 1815799 w 2612571"/>
              <a:gd name="connsiteY85" fmla="*/ 2585430 h 12170231"/>
              <a:gd name="connsiteX86" fmla="*/ 989212 w 2612571"/>
              <a:gd name="connsiteY86" fmla="*/ 2160116 h 12170231"/>
              <a:gd name="connsiteX87" fmla="*/ 35909 w 2612571"/>
              <a:gd name="connsiteY87" fmla="*/ 2771621 h 12170231"/>
              <a:gd name="connsiteX88" fmla="*/ 0 w 2612571"/>
              <a:gd name="connsiteY88" fmla="*/ 2846076 h 12170231"/>
              <a:gd name="connsiteX89" fmla="*/ 36265 w 2612571"/>
              <a:gd name="connsiteY89" fmla="*/ 2739588 h 12170231"/>
              <a:gd name="connsiteX90" fmla="*/ 1253801 w 2612571"/>
              <a:gd name="connsiteY90" fmla="*/ 1850573 h 12170231"/>
              <a:gd name="connsiteX91" fmla="*/ 2013502 w 2612571"/>
              <a:gd name="connsiteY91" fmla="*/ 2123862 h 12170231"/>
              <a:gd name="connsiteX92" fmla="*/ 2102308 w 2612571"/>
              <a:gd name="connsiteY92" fmla="*/ 2202069 h 12170231"/>
              <a:gd name="connsiteX93" fmla="*/ 2117692 w 2612571"/>
              <a:gd name="connsiteY93" fmla="*/ 2141919 h 12170231"/>
              <a:gd name="connsiteX94" fmla="*/ 2158182 w 2612571"/>
              <a:gd name="connsiteY94" fmla="*/ 1761657 h 12170231"/>
              <a:gd name="connsiteX95" fmla="*/ 989212 w 2612571"/>
              <a:gd name="connsiteY95" fmla="*/ 309543 h 12170231"/>
              <a:gd name="connsiteX96" fmla="*/ 35909 w 2612571"/>
              <a:gd name="connsiteY96" fmla="*/ 921047 h 12170231"/>
              <a:gd name="connsiteX97" fmla="*/ 0 w 2612571"/>
              <a:gd name="connsiteY97" fmla="*/ 995502 h 12170231"/>
              <a:gd name="connsiteX98" fmla="*/ 36265 w 2612571"/>
              <a:gd name="connsiteY98" fmla="*/ 889015 h 12170231"/>
              <a:gd name="connsiteX99" fmla="*/ 1253801 w 2612571"/>
              <a:gd name="connsiteY99" fmla="*/ 0 h 12170231"/>
              <a:gd name="connsiteX100" fmla="*/ 2612571 w 2612571"/>
              <a:gd name="connsiteY100" fmla="*/ 1600199 h 12170231"/>
              <a:gd name="connsiteX101" fmla="*/ 2380514 w 2612571"/>
              <a:gd name="connsiteY101" fmla="*/ 2494885 h 12170231"/>
              <a:gd name="connsiteX102" fmla="*/ 2361084 w 2612571"/>
              <a:gd name="connsiteY102" fmla="*/ 2525485 h 12170231"/>
              <a:gd name="connsiteX103" fmla="*/ 2380514 w 2612571"/>
              <a:gd name="connsiteY103" fmla="*/ 2556085 h 12170231"/>
              <a:gd name="connsiteX104" fmla="*/ 2612571 w 2612571"/>
              <a:gd name="connsiteY104" fmla="*/ 3450772 h 12170231"/>
              <a:gd name="connsiteX105" fmla="*/ 2448575 w 2612571"/>
              <a:gd name="connsiteY105" fmla="*/ 4213521 h 12170231"/>
              <a:gd name="connsiteX106" fmla="*/ 2382980 w 2612571"/>
              <a:gd name="connsiteY106" fmla="*/ 4340679 h 12170231"/>
              <a:gd name="connsiteX107" fmla="*/ 2448575 w 2612571"/>
              <a:gd name="connsiteY107" fmla="*/ 4467837 h 12170231"/>
              <a:gd name="connsiteX108" fmla="*/ 2612571 w 2612571"/>
              <a:gd name="connsiteY108" fmla="*/ 5230587 h 12170231"/>
              <a:gd name="connsiteX109" fmla="*/ 2448575 w 2612571"/>
              <a:gd name="connsiteY109" fmla="*/ 5993336 h 12170231"/>
              <a:gd name="connsiteX110" fmla="*/ 2382980 w 2612571"/>
              <a:gd name="connsiteY110" fmla="*/ 6120494 h 12170231"/>
              <a:gd name="connsiteX111" fmla="*/ 2448575 w 2612571"/>
              <a:gd name="connsiteY111" fmla="*/ 6247651 h 12170231"/>
              <a:gd name="connsiteX112" fmla="*/ 2612571 w 2612571"/>
              <a:gd name="connsiteY112" fmla="*/ 7010401 h 12170231"/>
              <a:gd name="connsiteX113" fmla="*/ 2448575 w 2612571"/>
              <a:gd name="connsiteY113" fmla="*/ 7773151 h 12170231"/>
              <a:gd name="connsiteX114" fmla="*/ 2382980 w 2612571"/>
              <a:gd name="connsiteY114" fmla="*/ 7900309 h 12170231"/>
              <a:gd name="connsiteX115" fmla="*/ 2448575 w 2612571"/>
              <a:gd name="connsiteY115" fmla="*/ 8027467 h 12170231"/>
              <a:gd name="connsiteX116" fmla="*/ 2612571 w 2612571"/>
              <a:gd name="connsiteY116" fmla="*/ 8790217 h 12170231"/>
              <a:gd name="connsiteX117" fmla="*/ 2448575 w 2612571"/>
              <a:gd name="connsiteY117" fmla="*/ 9552965 h 12170231"/>
              <a:gd name="connsiteX118" fmla="*/ 2382980 w 2612571"/>
              <a:gd name="connsiteY118" fmla="*/ 9680123 h 12170231"/>
              <a:gd name="connsiteX119" fmla="*/ 2448575 w 2612571"/>
              <a:gd name="connsiteY119" fmla="*/ 9807281 h 12170231"/>
              <a:gd name="connsiteX120" fmla="*/ 2612571 w 2612571"/>
              <a:gd name="connsiteY120" fmla="*/ 10570031 h 1217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2612571" h="12170231">
                <a:moveTo>
                  <a:pt x="2612571" y="10570031"/>
                </a:moveTo>
                <a:cubicBezTo>
                  <a:pt x="2612571" y="11453797"/>
                  <a:pt x="2004229" y="12170231"/>
                  <a:pt x="1253801" y="12170231"/>
                </a:cubicBezTo>
                <a:lnTo>
                  <a:pt x="1166964" y="12165065"/>
                </a:lnTo>
                <a:lnTo>
                  <a:pt x="1224800" y="12154101"/>
                </a:lnTo>
                <a:cubicBezTo>
                  <a:pt x="1757481" y="12018697"/>
                  <a:pt x="2158183" y="11433221"/>
                  <a:pt x="2158183" y="10731489"/>
                </a:cubicBezTo>
                <a:cubicBezTo>
                  <a:pt x="2158183" y="10530993"/>
                  <a:pt x="2125472" y="10339989"/>
                  <a:pt x="2066319" y="10166261"/>
                </a:cubicBezTo>
                <a:lnTo>
                  <a:pt x="2038670" y="10094961"/>
                </a:lnTo>
                <a:lnTo>
                  <a:pt x="2013502" y="10117125"/>
                </a:lnTo>
                <a:cubicBezTo>
                  <a:pt x="1796641" y="10289667"/>
                  <a:pt x="1535212" y="10390415"/>
                  <a:pt x="1253801" y="10390415"/>
                </a:cubicBezTo>
                <a:lnTo>
                  <a:pt x="1166964" y="10385251"/>
                </a:lnTo>
                <a:lnTo>
                  <a:pt x="1224800" y="10374285"/>
                </a:lnTo>
                <a:cubicBezTo>
                  <a:pt x="1491141" y="10306583"/>
                  <a:pt x="1724486" y="10126363"/>
                  <a:pt x="1891247" y="9875353"/>
                </a:cubicBezTo>
                <a:lnTo>
                  <a:pt x="1910803" y="9840297"/>
                </a:lnTo>
                <a:lnTo>
                  <a:pt x="1891246" y="9807809"/>
                </a:lnTo>
                <a:cubicBezTo>
                  <a:pt x="1676840" y="9485081"/>
                  <a:pt x="1352364" y="9279375"/>
                  <a:pt x="989212" y="9279375"/>
                </a:cubicBezTo>
                <a:cubicBezTo>
                  <a:pt x="595797" y="9279375"/>
                  <a:pt x="247773" y="9520795"/>
                  <a:pt x="35909" y="9890879"/>
                </a:cubicBezTo>
                <a:lnTo>
                  <a:pt x="0" y="9965335"/>
                </a:lnTo>
                <a:lnTo>
                  <a:pt x="36265" y="9858847"/>
                </a:lnTo>
                <a:cubicBezTo>
                  <a:pt x="258602" y="9331939"/>
                  <a:pt x="720295" y="8969833"/>
                  <a:pt x="1253801" y="8969833"/>
                </a:cubicBezTo>
                <a:cubicBezTo>
                  <a:pt x="1535212" y="8969833"/>
                  <a:pt x="1796641" y="9070581"/>
                  <a:pt x="2013502" y="9243121"/>
                </a:cubicBezTo>
                <a:lnTo>
                  <a:pt x="2117079" y="9334337"/>
                </a:lnTo>
                <a:lnTo>
                  <a:pt x="2117692" y="9331937"/>
                </a:lnTo>
                <a:cubicBezTo>
                  <a:pt x="2144095" y="9210735"/>
                  <a:pt x="2158183" y="9083249"/>
                  <a:pt x="2158183" y="8951673"/>
                </a:cubicBezTo>
                <a:cubicBezTo>
                  <a:pt x="2158183" y="8751179"/>
                  <a:pt x="2125472" y="8560173"/>
                  <a:pt x="2066319" y="8386446"/>
                </a:cubicBezTo>
                <a:lnTo>
                  <a:pt x="2038670" y="8315148"/>
                </a:lnTo>
                <a:lnTo>
                  <a:pt x="2013502" y="8337312"/>
                </a:lnTo>
                <a:cubicBezTo>
                  <a:pt x="1796641" y="8509851"/>
                  <a:pt x="1535212" y="8610601"/>
                  <a:pt x="1253801" y="8610601"/>
                </a:cubicBezTo>
                <a:lnTo>
                  <a:pt x="1166964" y="8605435"/>
                </a:lnTo>
                <a:lnTo>
                  <a:pt x="1224800" y="8594471"/>
                </a:lnTo>
                <a:cubicBezTo>
                  <a:pt x="1491141" y="8526769"/>
                  <a:pt x="1724486" y="8346549"/>
                  <a:pt x="1891247" y="8095538"/>
                </a:cubicBezTo>
                <a:lnTo>
                  <a:pt x="1910803" y="8060482"/>
                </a:lnTo>
                <a:lnTo>
                  <a:pt x="1891246" y="8027995"/>
                </a:lnTo>
                <a:cubicBezTo>
                  <a:pt x="1676840" y="7705267"/>
                  <a:pt x="1352364" y="7499561"/>
                  <a:pt x="989212" y="7499561"/>
                </a:cubicBezTo>
                <a:cubicBezTo>
                  <a:pt x="595797" y="7499561"/>
                  <a:pt x="247773" y="7740980"/>
                  <a:pt x="35909" y="8111065"/>
                </a:cubicBezTo>
                <a:lnTo>
                  <a:pt x="0" y="8185520"/>
                </a:lnTo>
                <a:lnTo>
                  <a:pt x="36265" y="8079033"/>
                </a:lnTo>
                <a:cubicBezTo>
                  <a:pt x="258602" y="7552125"/>
                  <a:pt x="720295" y="7190017"/>
                  <a:pt x="1253801" y="7190017"/>
                </a:cubicBezTo>
                <a:cubicBezTo>
                  <a:pt x="1535212" y="7190017"/>
                  <a:pt x="1796641" y="7290766"/>
                  <a:pt x="2013502" y="7463306"/>
                </a:cubicBezTo>
                <a:lnTo>
                  <a:pt x="2117079" y="7554521"/>
                </a:lnTo>
                <a:lnTo>
                  <a:pt x="2117692" y="7552122"/>
                </a:lnTo>
                <a:cubicBezTo>
                  <a:pt x="2144095" y="7430921"/>
                  <a:pt x="2158183" y="7303434"/>
                  <a:pt x="2158183" y="7171859"/>
                </a:cubicBezTo>
                <a:cubicBezTo>
                  <a:pt x="2158183" y="6971364"/>
                  <a:pt x="2125472" y="6780359"/>
                  <a:pt x="2066319" y="6606631"/>
                </a:cubicBezTo>
                <a:lnTo>
                  <a:pt x="2038670" y="6535332"/>
                </a:lnTo>
                <a:lnTo>
                  <a:pt x="2013502" y="6557496"/>
                </a:lnTo>
                <a:cubicBezTo>
                  <a:pt x="1796641" y="6730037"/>
                  <a:pt x="1535212" y="6830785"/>
                  <a:pt x="1253801" y="6830785"/>
                </a:cubicBezTo>
                <a:lnTo>
                  <a:pt x="1166964" y="6825621"/>
                </a:lnTo>
                <a:lnTo>
                  <a:pt x="1224800" y="6814656"/>
                </a:lnTo>
                <a:cubicBezTo>
                  <a:pt x="1491141" y="6746954"/>
                  <a:pt x="1724486" y="6566734"/>
                  <a:pt x="1891247" y="6315723"/>
                </a:cubicBezTo>
                <a:lnTo>
                  <a:pt x="1910803" y="6280667"/>
                </a:lnTo>
                <a:lnTo>
                  <a:pt x="1891246" y="6248180"/>
                </a:lnTo>
                <a:cubicBezTo>
                  <a:pt x="1676840" y="5925452"/>
                  <a:pt x="1352364" y="5719746"/>
                  <a:pt x="989212" y="5719746"/>
                </a:cubicBezTo>
                <a:cubicBezTo>
                  <a:pt x="595797" y="5719746"/>
                  <a:pt x="247773" y="5961165"/>
                  <a:pt x="35909" y="6331250"/>
                </a:cubicBezTo>
                <a:lnTo>
                  <a:pt x="0" y="6405705"/>
                </a:lnTo>
                <a:lnTo>
                  <a:pt x="36265" y="6299218"/>
                </a:lnTo>
                <a:cubicBezTo>
                  <a:pt x="258602" y="5772310"/>
                  <a:pt x="720295" y="5410202"/>
                  <a:pt x="1253801" y="5410202"/>
                </a:cubicBezTo>
                <a:cubicBezTo>
                  <a:pt x="1535212" y="5410202"/>
                  <a:pt x="1796641" y="5510951"/>
                  <a:pt x="2013502" y="5683491"/>
                </a:cubicBezTo>
                <a:lnTo>
                  <a:pt x="2117079" y="5774706"/>
                </a:lnTo>
                <a:lnTo>
                  <a:pt x="2117692" y="5772307"/>
                </a:lnTo>
                <a:cubicBezTo>
                  <a:pt x="2144095" y="5651106"/>
                  <a:pt x="2158182" y="5523619"/>
                  <a:pt x="2158182" y="5392044"/>
                </a:cubicBezTo>
                <a:cubicBezTo>
                  <a:pt x="2158182" y="5191549"/>
                  <a:pt x="2125472" y="5000544"/>
                  <a:pt x="2066319" y="4826816"/>
                </a:cubicBezTo>
                <a:lnTo>
                  <a:pt x="2038670" y="4755517"/>
                </a:lnTo>
                <a:lnTo>
                  <a:pt x="2013502" y="4777681"/>
                </a:lnTo>
                <a:cubicBezTo>
                  <a:pt x="1796641" y="4950222"/>
                  <a:pt x="1535212" y="5050970"/>
                  <a:pt x="1253801" y="5050970"/>
                </a:cubicBezTo>
                <a:lnTo>
                  <a:pt x="1166964" y="5045806"/>
                </a:lnTo>
                <a:lnTo>
                  <a:pt x="1224800" y="5034841"/>
                </a:lnTo>
                <a:cubicBezTo>
                  <a:pt x="1491141" y="4967139"/>
                  <a:pt x="1724486" y="4786919"/>
                  <a:pt x="1891247" y="4535908"/>
                </a:cubicBezTo>
                <a:lnTo>
                  <a:pt x="1910803" y="4500852"/>
                </a:lnTo>
                <a:lnTo>
                  <a:pt x="1891246" y="4468365"/>
                </a:lnTo>
                <a:cubicBezTo>
                  <a:pt x="1676840" y="4145637"/>
                  <a:pt x="1352364" y="3939931"/>
                  <a:pt x="989212" y="3939931"/>
                </a:cubicBezTo>
                <a:cubicBezTo>
                  <a:pt x="595797" y="3939931"/>
                  <a:pt x="247773" y="4181351"/>
                  <a:pt x="35909" y="4551435"/>
                </a:cubicBezTo>
                <a:lnTo>
                  <a:pt x="0" y="4625890"/>
                </a:lnTo>
                <a:lnTo>
                  <a:pt x="36265" y="4519403"/>
                </a:lnTo>
                <a:cubicBezTo>
                  <a:pt x="258602" y="3992495"/>
                  <a:pt x="720295" y="3630388"/>
                  <a:pt x="1253801" y="3630388"/>
                </a:cubicBezTo>
                <a:cubicBezTo>
                  <a:pt x="1535212" y="3630388"/>
                  <a:pt x="1796641" y="3731136"/>
                  <a:pt x="2013502" y="3903677"/>
                </a:cubicBezTo>
                <a:lnTo>
                  <a:pt x="2117079" y="3994892"/>
                </a:lnTo>
                <a:lnTo>
                  <a:pt x="2117692" y="3992492"/>
                </a:lnTo>
                <a:cubicBezTo>
                  <a:pt x="2144095" y="3871292"/>
                  <a:pt x="2158182" y="3743805"/>
                  <a:pt x="2158182" y="3612230"/>
                </a:cubicBezTo>
                <a:cubicBezTo>
                  <a:pt x="2158182" y="3411734"/>
                  <a:pt x="2125472" y="3220730"/>
                  <a:pt x="2066319" y="3047001"/>
                </a:cubicBezTo>
                <a:lnTo>
                  <a:pt x="2018216" y="2922958"/>
                </a:lnTo>
                <a:lnTo>
                  <a:pt x="2013502" y="2927109"/>
                </a:lnTo>
                <a:cubicBezTo>
                  <a:pt x="1796641" y="3099649"/>
                  <a:pt x="1535212" y="3200398"/>
                  <a:pt x="1253801" y="3200398"/>
                </a:cubicBezTo>
                <a:lnTo>
                  <a:pt x="1166964" y="3195233"/>
                </a:lnTo>
                <a:lnTo>
                  <a:pt x="1224800" y="3184269"/>
                </a:lnTo>
                <a:cubicBezTo>
                  <a:pt x="1424556" y="3133492"/>
                  <a:pt x="1605751" y="3019424"/>
                  <a:pt x="1754216" y="2859668"/>
                </a:cubicBezTo>
                <a:lnTo>
                  <a:pt x="1890028" y="2686886"/>
                </a:lnTo>
                <a:lnTo>
                  <a:pt x="1815799" y="2585430"/>
                </a:lnTo>
                <a:cubicBezTo>
                  <a:pt x="1604257" y="2322650"/>
                  <a:pt x="1312014" y="2160116"/>
                  <a:pt x="989212" y="2160116"/>
                </a:cubicBezTo>
                <a:cubicBezTo>
                  <a:pt x="595797" y="2160116"/>
                  <a:pt x="247773" y="2401536"/>
                  <a:pt x="35909" y="2771621"/>
                </a:cubicBezTo>
                <a:lnTo>
                  <a:pt x="0" y="2846076"/>
                </a:lnTo>
                <a:lnTo>
                  <a:pt x="36265" y="2739588"/>
                </a:lnTo>
                <a:cubicBezTo>
                  <a:pt x="258602" y="2212681"/>
                  <a:pt x="720295" y="1850573"/>
                  <a:pt x="1253801" y="1850573"/>
                </a:cubicBezTo>
                <a:cubicBezTo>
                  <a:pt x="1535212" y="1850573"/>
                  <a:pt x="1796641" y="1951321"/>
                  <a:pt x="2013502" y="2123862"/>
                </a:cubicBezTo>
                <a:lnTo>
                  <a:pt x="2102308" y="2202069"/>
                </a:lnTo>
                <a:lnTo>
                  <a:pt x="2117692" y="2141919"/>
                </a:lnTo>
                <a:cubicBezTo>
                  <a:pt x="2144095" y="2020719"/>
                  <a:pt x="2158182" y="1893231"/>
                  <a:pt x="2158182" y="1761657"/>
                </a:cubicBezTo>
                <a:cubicBezTo>
                  <a:pt x="2158182" y="959676"/>
                  <a:pt x="1634816" y="309543"/>
                  <a:pt x="989212" y="309543"/>
                </a:cubicBezTo>
                <a:cubicBezTo>
                  <a:pt x="595797" y="309543"/>
                  <a:pt x="247773" y="550963"/>
                  <a:pt x="35909" y="921047"/>
                </a:cubicBezTo>
                <a:lnTo>
                  <a:pt x="0" y="995502"/>
                </a:lnTo>
                <a:lnTo>
                  <a:pt x="36265" y="889015"/>
                </a:lnTo>
                <a:cubicBezTo>
                  <a:pt x="258602" y="362108"/>
                  <a:pt x="720295" y="0"/>
                  <a:pt x="1253801" y="0"/>
                </a:cubicBezTo>
                <a:cubicBezTo>
                  <a:pt x="2004229" y="0"/>
                  <a:pt x="2612571" y="716433"/>
                  <a:pt x="2612571" y="1600199"/>
                </a:cubicBezTo>
                <a:cubicBezTo>
                  <a:pt x="2612571" y="1931611"/>
                  <a:pt x="2527023" y="2239492"/>
                  <a:pt x="2380514" y="2494885"/>
                </a:cubicBezTo>
                <a:lnTo>
                  <a:pt x="2361084" y="2525485"/>
                </a:lnTo>
                <a:lnTo>
                  <a:pt x="2380514" y="2556085"/>
                </a:lnTo>
                <a:cubicBezTo>
                  <a:pt x="2527023" y="2811479"/>
                  <a:pt x="2612571" y="3119360"/>
                  <a:pt x="2612571" y="3450772"/>
                </a:cubicBezTo>
                <a:cubicBezTo>
                  <a:pt x="2612571" y="3726948"/>
                  <a:pt x="2553162" y="3986784"/>
                  <a:pt x="2448575" y="4213521"/>
                </a:cubicBezTo>
                <a:lnTo>
                  <a:pt x="2382980" y="4340679"/>
                </a:lnTo>
                <a:lnTo>
                  <a:pt x="2448575" y="4467837"/>
                </a:lnTo>
                <a:cubicBezTo>
                  <a:pt x="2553163" y="4694574"/>
                  <a:pt x="2612571" y="4954410"/>
                  <a:pt x="2612571" y="5230587"/>
                </a:cubicBezTo>
                <a:cubicBezTo>
                  <a:pt x="2612571" y="5506763"/>
                  <a:pt x="2553163" y="5766599"/>
                  <a:pt x="2448575" y="5993336"/>
                </a:cubicBezTo>
                <a:lnTo>
                  <a:pt x="2382980" y="6120494"/>
                </a:lnTo>
                <a:lnTo>
                  <a:pt x="2448575" y="6247651"/>
                </a:lnTo>
                <a:cubicBezTo>
                  <a:pt x="2553163" y="6474389"/>
                  <a:pt x="2612571" y="6734225"/>
                  <a:pt x="2612571" y="7010401"/>
                </a:cubicBezTo>
                <a:cubicBezTo>
                  <a:pt x="2612571" y="7286578"/>
                  <a:pt x="2553163" y="7546414"/>
                  <a:pt x="2448575" y="7773151"/>
                </a:cubicBezTo>
                <a:lnTo>
                  <a:pt x="2382980" y="7900309"/>
                </a:lnTo>
                <a:lnTo>
                  <a:pt x="2448575" y="8027467"/>
                </a:lnTo>
                <a:cubicBezTo>
                  <a:pt x="2553163" y="8254204"/>
                  <a:pt x="2612571" y="8514039"/>
                  <a:pt x="2612571" y="8790217"/>
                </a:cubicBezTo>
                <a:cubicBezTo>
                  <a:pt x="2612571" y="9066393"/>
                  <a:pt x="2553163" y="9326229"/>
                  <a:pt x="2448575" y="9552965"/>
                </a:cubicBezTo>
                <a:lnTo>
                  <a:pt x="2382980" y="9680123"/>
                </a:lnTo>
                <a:lnTo>
                  <a:pt x="2448575" y="9807281"/>
                </a:lnTo>
                <a:cubicBezTo>
                  <a:pt x="2553163" y="10034019"/>
                  <a:pt x="2612571" y="10293853"/>
                  <a:pt x="2612571" y="10570031"/>
                </a:cubicBezTo>
                <a:close/>
              </a:path>
            </a:pathLst>
          </a:custGeom>
          <a:gradFill>
            <a:gsLst>
              <a:gs pos="92000">
                <a:srgbClr val="FFC000"/>
              </a:gs>
              <a:gs pos="47081">
                <a:schemeClr val="accent4">
                  <a:lumMod val="20000"/>
                  <a:lumOff val="80000"/>
                </a:schemeClr>
              </a:gs>
              <a:gs pos="79000">
                <a:schemeClr val="accent4">
                  <a:lumMod val="20000"/>
                  <a:lumOff val="80000"/>
                </a:schemeClr>
              </a:gs>
              <a:gs pos="20000">
                <a:schemeClr val="accent3">
                  <a:lumMod val="50000"/>
                </a:schemeClr>
              </a:gs>
              <a:gs pos="100000">
                <a:srgbClr val="002060">
                  <a:lumMod val="50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3911" y="1146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6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70000">
                <a:schemeClr val="accent2">
                  <a:lumMod val="86000"/>
                </a:schemeClr>
              </a:gs>
              <a:gs pos="100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40000">
                <a:schemeClr val="accent6">
                  <a:lumMod val="88000"/>
                  <a:lumOff val="12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</p:spPr>
      </p:pic>
      <p:sp>
        <p:nvSpPr>
          <p:cNvPr id="6" name="Forma libre 14"/>
          <p:cNvSpPr/>
          <p:nvPr/>
        </p:nvSpPr>
        <p:spPr>
          <a:xfrm rot="5400000">
            <a:off x="773347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0000">
                <a:schemeClr val="accent2">
                  <a:lumMod val="86000"/>
                </a:schemeClr>
              </a:gs>
              <a:gs pos="100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40000">
                <a:schemeClr val="accent6">
                  <a:lumMod val="88000"/>
                  <a:lumOff val="12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4"/>
          <p:cNvSpPr/>
          <p:nvPr/>
        </p:nvSpPr>
        <p:spPr>
          <a:xfrm rot="16200000" flipH="1">
            <a:off x="5339618" y="-80652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0000">
                <a:schemeClr val="accent2">
                  <a:lumMod val="86000"/>
                </a:schemeClr>
              </a:gs>
              <a:gs pos="100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40000">
                <a:schemeClr val="accent6">
                  <a:lumMod val="88000"/>
                  <a:lumOff val="12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4"/>
          <p:cNvSpPr/>
          <p:nvPr/>
        </p:nvSpPr>
        <p:spPr>
          <a:xfrm rot="16200000">
            <a:off x="5338392" y="2457870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0000">
                <a:schemeClr val="accent2">
                  <a:lumMod val="86000"/>
                </a:schemeClr>
              </a:gs>
              <a:gs pos="100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31000">
                <a:schemeClr val="accent6">
                  <a:lumMod val="88000"/>
                  <a:lumOff val="12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4"/>
          <p:cNvSpPr/>
          <p:nvPr/>
        </p:nvSpPr>
        <p:spPr>
          <a:xfrm rot="16200000" flipV="1">
            <a:off x="838488" y="2457871"/>
            <a:ext cx="3032259" cy="4578955"/>
          </a:xfrm>
          <a:custGeom>
            <a:avLst/>
            <a:gdLst>
              <a:gd name="connsiteX0" fmla="*/ 3460465 w 7271283"/>
              <a:gd name="connsiteY0" fmla="*/ 1505883 h 1625207"/>
              <a:gd name="connsiteX1" fmla="*/ 3478149 w 7271283"/>
              <a:gd name="connsiteY1" fmla="*/ 1447982 h 1625207"/>
              <a:gd name="connsiteX2" fmla="*/ 4071815 w 7271283"/>
              <a:gd name="connsiteY2" fmla="*/ 964598 h 1625207"/>
              <a:gd name="connsiteX3" fmla="*/ 4442242 w 7271283"/>
              <a:gd name="connsiteY3" fmla="*/ 1113193 h 1625207"/>
              <a:gd name="connsiteX4" fmla="*/ 4490449 w 7271283"/>
              <a:gd name="connsiteY4" fmla="*/ 1160533 h 1625207"/>
              <a:gd name="connsiteX5" fmla="*/ 4494762 w 7271283"/>
              <a:gd name="connsiteY5" fmla="*/ 1151909 h 1625207"/>
              <a:gd name="connsiteX6" fmla="*/ 4504298 w 7271283"/>
              <a:gd name="connsiteY6" fmla="*/ 1169573 h 1625207"/>
              <a:gd name="connsiteX7" fmla="*/ 4944127 w 7271283"/>
              <a:gd name="connsiteY7" fmla="*/ 1456899 h 1625207"/>
              <a:gd name="connsiteX8" fmla="*/ 5367190 w 7271283"/>
              <a:gd name="connsiteY8" fmla="*/ 1196466 h 1625207"/>
              <a:gd name="connsiteX9" fmla="*/ 5367441 w 7271283"/>
              <a:gd name="connsiteY9" fmla="*/ 1196057 h 1625207"/>
              <a:gd name="connsiteX10" fmla="*/ 5368933 w 7271283"/>
              <a:gd name="connsiteY10" fmla="*/ 1192963 h 1625207"/>
              <a:gd name="connsiteX11" fmla="*/ 5395720 w 7271283"/>
              <a:gd name="connsiteY11" fmla="*/ 1144993 h 1625207"/>
              <a:gd name="connsiteX12" fmla="*/ 5408975 w 7271283"/>
              <a:gd name="connsiteY12" fmla="*/ 1124358 h 1625207"/>
              <a:gd name="connsiteX13" fmla="*/ 5426464 w 7271283"/>
              <a:gd name="connsiteY13" fmla="*/ 1083922 h 1625207"/>
              <a:gd name="connsiteX14" fmla="*/ 5418773 w 7271283"/>
              <a:gd name="connsiteY14" fmla="*/ 1109106 h 1625207"/>
              <a:gd name="connsiteX15" fmla="*/ 5424883 w 7271283"/>
              <a:gd name="connsiteY15" fmla="*/ 1099594 h 1625207"/>
              <a:gd name="connsiteX16" fmla="*/ 5916635 w 7271283"/>
              <a:gd name="connsiteY16" fmla="*/ 812604 h 1625207"/>
              <a:gd name="connsiteX17" fmla="*/ 6287062 w 7271283"/>
              <a:gd name="connsiteY17" fmla="*/ 961200 h 1625207"/>
              <a:gd name="connsiteX18" fmla="*/ 6335268 w 7271283"/>
              <a:gd name="connsiteY18" fmla="*/ 1008539 h 1625207"/>
              <a:gd name="connsiteX19" fmla="*/ 6339582 w 7271283"/>
              <a:gd name="connsiteY19" fmla="*/ 999916 h 1625207"/>
              <a:gd name="connsiteX20" fmla="*/ 6349117 w 7271283"/>
              <a:gd name="connsiteY20" fmla="*/ 1017580 h 1625207"/>
              <a:gd name="connsiteX21" fmla="*/ 6788946 w 7271283"/>
              <a:gd name="connsiteY21" fmla="*/ 1304906 h 1625207"/>
              <a:gd name="connsiteX22" fmla="*/ 7253774 w 7271283"/>
              <a:gd name="connsiteY22" fmla="*/ 972412 h 1625207"/>
              <a:gd name="connsiteX23" fmla="*/ 7271283 w 7271283"/>
              <a:gd name="connsiteY23" fmla="*/ 931928 h 1625207"/>
              <a:gd name="connsiteX24" fmla="*/ 7253600 w 7271283"/>
              <a:gd name="connsiteY24" fmla="*/ 989829 h 1625207"/>
              <a:gd name="connsiteX25" fmla="*/ 6659933 w 7271283"/>
              <a:gd name="connsiteY25" fmla="*/ 1473214 h 1625207"/>
              <a:gd name="connsiteX26" fmla="*/ 6289506 w 7271283"/>
              <a:gd name="connsiteY26" fmla="*/ 1324618 h 1625207"/>
              <a:gd name="connsiteX27" fmla="*/ 6241300 w 7271283"/>
              <a:gd name="connsiteY27" fmla="*/ 1277279 h 1625207"/>
              <a:gd name="connsiteX28" fmla="*/ 6236986 w 7271283"/>
              <a:gd name="connsiteY28" fmla="*/ 1285902 h 1625207"/>
              <a:gd name="connsiteX29" fmla="*/ 6227451 w 7271283"/>
              <a:gd name="connsiteY29" fmla="*/ 1268238 h 1625207"/>
              <a:gd name="connsiteX30" fmla="*/ 5787622 w 7271283"/>
              <a:gd name="connsiteY30" fmla="*/ 980912 h 1625207"/>
              <a:gd name="connsiteX31" fmla="*/ 5364559 w 7271283"/>
              <a:gd name="connsiteY31" fmla="*/ 1241345 h 1625207"/>
              <a:gd name="connsiteX32" fmla="*/ 5364308 w 7271283"/>
              <a:gd name="connsiteY32" fmla="*/ 1241754 h 1625207"/>
              <a:gd name="connsiteX33" fmla="*/ 5362816 w 7271283"/>
              <a:gd name="connsiteY33" fmla="*/ 1244848 h 1625207"/>
              <a:gd name="connsiteX34" fmla="*/ 5336029 w 7271283"/>
              <a:gd name="connsiteY34" fmla="*/ 1292818 h 1625207"/>
              <a:gd name="connsiteX35" fmla="*/ 5322774 w 7271283"/>
              <a:gd name="connsiteY35" fmla="*/ 1313453 h 1625207"/>
              <a:gd name="connsiteX36" fmla="*/ 5305285 w 7271283"/>
              <a:gd name="connsiteY36" fmla="*/ 1353889 h 1625207"/>
              <a:gd name="connsiteX37" fmla="*/ 5312976 w 7271283"/>
              <a:gd name="connsiteY37" fmla="*/ 1328705 h 1625207"/>
              <a:gd name="connsiteX38" fmla="*/ 5306866 w 7271283"/>
              <a:gd name="connsiteY38" fmla="*/ 1338217 h 1625207"/>
              <a:gd name="connsiteX39" fmla="*/ 4815114 w 7271283"/>
              <a:gd name="connsiteY39" fmla="*/ 1625207 h 1625207"/>
              <a:gd name="connsiteX40" fmla="*/ 4444687 w 7271283"/>
              <a:gd name="connsiteY40" fmla="*/ 1476612 h 1625207"/>
              <a:gd name="connsiteX41" fmla="*/ 4396481 w 7271283"/>
              <a:gd name="connsiteY41" fmla="*/ 1429272 h 1625207"/>
              <a:gd name="connsiteX42" fmla="*/ 4392167 w 7271283"/>
              <a:gd name="connsiteY42" fmla="*/ 1437896 h 1625207"/>
              <a:gd name="connsiteX43" fmla="*/ 4382631 w 7271283"/>
              <a:gd name="connsiteY43" fmla="*/ 1420231 h 1625207"/>
              <a:gd name="connsiteX44" fmla="*/ 3942802 w 7271283"/>
              <a:gd name="connsiteY44" fmla="*/ 1132906 h 1625207"/>
              <a:gd name="connsiteX45" fmla="*/ 3477975 w 7271283"/>
              <a:gd name="connsiteY45" fmla="*/ 1465399 h 1625207"/>
              <a:gd name="connsiteX46" fmla="*/ 1730232 w 7271283"/>
              <a:gd name="connsiteY46" fmla="*/ 1099581 h 1625207"/>
              <a:gd name="connsiteX47" fmla="*/ 1747915 w 7271283"/>
              <a:gd name="connsiteY47" fmla="*/ 1041680 h 1625207"/>
              <a:gd name="connsiteX48" fmla="*/ 2341582 w 7271283"/>
              <a:gd name="connsiteY48" fmla="*/ 558296 h 1625207"/>
              <a:gd name="connsiteX49" fmla="*/ 2712010 w 7271283"/>
              <a:gd name="connsiteY49" fmla="*/ 706891 h 1625207"/>
              <a:gd name="connsiteX50" fmla="*/ 2760216 w 7271283"/>
              <a:gd name="connsiteY50" fmla="*/ 754231 h 1625207"/>
              <a:gd name="connsiteX51" fmla="*/ 2764530 w 7271283"/>
              <a:gd name="connsiteY51" fmla="*/ 745607 h 1625207"/>
              <a:gd name="connsiteX52" fmla="*/ 2774065 w 7271283"/>
              <a:gd name="connsiteY52" fmla="*/ 763271 h 1625207"/>
              <a:gd name="connsiteX53" fmla="*/ 3213894 w 7271283"/>
              <a:gd name="connsiteY53" fmla="*/ 1050597 h 1625207"/>
              <a:gd name="connsiteX54" fmla="*/ 3636957 w 7271283"/>
              <a:gd name="connsiteY54" fmla="*/ 790164 h 1625207"/>
              <a:gd name="connsiteX55" fmla="*/ 3637208 w 7271283"/>
              <a:gd name="connsiteY55" fmla="*/ 789755 h 1625207"/>
              <a:gd name="connsiteX56" fmla="*/ 3638700 w 7271283"/>
              <a:gd name="connsiteY56" fmla="*/ 786661 h 1625207"/>
              <a:gd name="connsiteX57" fmla="*/ 3665486 w 7271283"/>
              <a:gd name="connsiteY57" fmla="*/ 738691 h 1625207"/>
              <a:gd name="connsiteX58" fmla="*/ 3678742 w 7271283"/>
              <a:gd name="connsiteY58" fmla="*/ 718056 h 1625207"/>
              <a:gd name="connsiteX59" fmla="*/ 3696231 w 7271283"/>
              <a:gd name="connsiteY59" fmla="*/ 677620 h 1625207"/>
              <a:gd name="connsiteX60" fmla="*/ 3688540 w 7271283"/>
              <a:gd name="connsiteY60" fmla="*/ 702804 h 1625207"/>
              <a:gd name="connsiteX61" fmla="*/ 3694650 w 7271283"/>
              <a:gd name="connsiteY61" fmla="*/ 693292 h 1625207"/>
              <a:gd name="connsiteX62" fmla="*/ 4186402 w 7271283"/>
              <a:gd name="connsiteY62" fmla="*/ 406302 h 1625207"/>
              <a:gd name="connsiteX63" fmla="*/ 4556829 w 7271283"/>
              <a:gd name="connsiteY63" fmla="*/ 554898 h 1625207"/>
              <a:gd name="connsiteX64" fmla="*/ 4605035 w 7271283"/>
              <a:gd name="connsiteY64" fmla="*/ 602237 h 1625207"/>
              <a:gd name="connsiteX65" fmla="*/ 4609349 w 7271283"/>
              <a:gd name="connsiteY65" fmla="*/ 593614 h 1625207"/>
              <a:gd name="connsiteX66" fmla="*/ 4618884 w 7271283"/>
              <a:gd name="connsiteY66" fmla="*/ 611278 h 1625207"/>
              <a:gd name="connsiteX67" fmla="*/ 5058713 w 7271283"/>
              <a:gd name="connsiteY67" fmla="*/ 898604 h 1625207"/>
              <a:gd name="connsiteX68" fmla="*/ 5523541 w 7271283"/>
              <a:gd name="connsiteY68" fmla="*/ 566110 h 1625207"/>
              <a:gd name="connsiteX69" fmla="*/ 5541050 w 7271283"/>
              <a:gd name="connsiteY69" fmla="*/ 525626 h 1625207"/>
              <a:gd name="connsiteX70" fmla="*/ 5523367 w 7271283"/>
              <a:gd name="connsiteY70" fmla="*/ 583527 h 1625207"/>
              <a:gd name="connsiteX71" fmla="*/ 4929700 w 7271283"/>
              <a:gd name="connsiteY71" fmla="*/ 1066912 h 1625207"/>
              <a:gd name="connsiteX72" fmla="*/ 4559273 w 7271283"/>
              <a:gd name="connsiteY72" fmla="*/ 918316 h 1625207"/>
              <a:gd name="connsiteX73" fmla="*/ 4511067 w 7271283"/>
              <a:gd name="connsiteY73" fmla="*/ 870977 h 1625207"/>
              <a:gd name="connsiteX74" fmla="*/ 4506753 w 7271283"/>
              <a:gd name="connsiteY74" fmla="*/ 879600 h 1625207"/>
              <a:gd name="connsiteX75" fmla="*/ 4497218 w 7271283"/>
              <a:gd name="connsiteY75" fmla="*/ 861936 h 1625207"/>
              <a:gd name="connsiteX76" fmla="*/ 4057389 w 7271283"/>
              <a:gd name="connsiteY76" fmla="*/ 574610 h 1625207"/>
              <a:gd name="connsiteX77" fmla="*/ 3634326 w 7271283"/>
              <a:gd name="connsiteY77" fmla="*/ 835043 h 1625207"/>
              <a:gd name="connsiteX78" fmla="*/ 3634075 w 7271283"/>
              <a:gd name="connsiteY78" fmla="*/ 835452 h 1625207"/>
              <a:gd name="connsiteX79" fmla="*/ 3632583 w 7271283"/>
              <a:gd name="connsiteY79" fmla="*/ 838546 h 1625207"/>
              <a:gd name="connsiteX80" fmla="*/ 3605796 w 7271283"/>
              <a:gd name="connsiteY80" fmla="*/ 886516 h 1625207"/>
              <a:gd name="connsiteX81" fmla="*/ 3592541 w 7271283"/>
              <a:gd name="connsiteY81" fmla="*/ 907151 h 1625207"/>
              <a:gd name="connsiteX82" fmla="*/ 3575052 w 7271283"/>
              <a:gd name="connsiteY82" fmla="*/ 947587 h 1625207"/>
              <a:gd name="connsiteX83" fmla="*/ 3582743 w 7271283"/>
              <a:gd name="connsiteY83" fmla="*/ 922403 h 1625207"/>
              <a:gd name="connsiteX84" fmla="*/ 3576633 w 7271283"/>
              <a:gd name="connsiteY84" fmla="*/ 931915 h 1625207"/>
              <a:gd name="connsiteX85" fmla="*/ 3084881 w 7271283"/>
              <a:gd name="connsiteY85" fmla="*/ 1218905 h 1625207"/>
              <a:gd name="connsiteX86" fmla="*/ 2714454 w 7271283"/>
              <a:gd name="connsiteY86" fmla="*/ 1070310 h 1625207"/>
              <a:gd name="connsiteX87" fmla="*/ 2666248 w 7271283"/>
              <a:gd name="connsiteY87" fmla="*/ 1022970 h 1625207"/>
              <a:gd name="connsiteX88" fmla="*/ 2661934 w 7271283"/>
              <a:gd name="connsiteY88" fmla="*/ 1031594 h 1625207"/>
              <a:gd name="connsiteX89" fmla="*/ 2652398 w 7271283"/>
              <a:gd name="connsiteY89" fmla="*/ 1013930 h 1625207"/>
              <a:gd name="connsiteX90" fmla="*/ 2212569 w 7271283"/>
              <a:gd name="connsiteY90" fmla="*/ 726604 h 1625207"/>
              <a:gd name="connsiteX91" fmla="*/ 1747742 w 7271283"/>
              <a:gd name="connsiteY91" fmla="*/ 1059097 h 1625207"/>
              <a:gd name="connsiteX92" fmla="*/ 0 w 7271283"/>
              <a:gd name="connsiteY92" fmla="*/ 693279 h 1625207"/>
              <a:gd name="connsiteX93" fmla="*/ 17683 w 7271283"/>
              <a:gd name="connsiteY93" fmla="*/ 635378 h 1625207"/>
              <a:gd name="connsiteX94" fmla="*/ 611350 w 7271283"/>
              <a:gd name="connsiteY94" fmla="*/ 151994 h 1625207"/>
              <a:gd name="connsiteX95" fmla="*/ 981778 w 7271283"/>
              <a:gd name="connsiteY95" fmla="*/ 300589 h 1625207"/>
              <a:gd name="connsiteX96" fmla="*/ 1029984 w 7271283"/>
              <a:gd name="connsiteY96" fmla="*/ 347929 h 1625207"/>
              <a:gd name="connsiteX97" fmla="*/ 1034298 w 7271283"/>
              <a:gd name="connsiteY97" fmla="*/ 339305 h 1625207"/>
              <a:gd name="connsiteX98" fmla="*/ 1043833 w 7271283"/>
              <a:gd name="connsiteY98" fmla="*/ 356969 h 1625207"/>
              <a:gd name="connsiteX99" fmla="*/ 1483662 w 7271283"/>
              <a:gd name="connsiteY99" fmla="*/ 644295 h 1625207"/>
              <a:gd name="connsiteX100" fmla="*/ 1906725 w 7271283"/>
              <a:gd name="connsiteY100" fmla="*/ 383862 h 1625207"/>
              <a:gd name="connsiteX101" fmla="*/ 1906976 w 7271283"/>
              <a:gd name="connsiteY101" fmla="*/ 383453 h 1625207"/>
              <a:gd name="connsiteX102" fmla="*/ 1908468 w 7271283"/>
              <a:gd name="connsiteY102" fmla="*/ 380359 h 1625207"/>
              <a:gd name="connsiteX103" fmla="*/ 1935254 w 7271283"/>
              <a:gd name="connsiteY103" fmla="*/ 332389 h 1625207"/>
              <a:gd name="connsiteX104" fmla="*/ 1948510 w 7271283"/>
              <a:gd name="connsiteY104" fmla="*/ 311754 h 1625207"/>
              <a:gd name="connsiteX105" fmla="*/ 1965999 w 7271283"/>
              <a:gd name="connsiteY105" fmla="*/ 271318 h 1625207"/>
              <a:gd name="connsiteX106" fmla="*/ 1958308 w 7271283"/>
              <a:gd name="connsiteY106" fmla="*/ 296502 h 1625207"/>
              <a:gd name="connsiteX107" fmla="*/ 1964418 w 7271283"/>
              <a:gd name="connsiteY107" fmla="*/ 286991 h 1625207"/>
              <a:gd name="connsiteX108" fmla="*/ 2456169 w 7271283"/>
              <a:gd name="connsiteY108" fmla="*/ 0 h 1625207"/>
              <a:gd name="connsiteX109" fmla="*/ 2826597 w 7271283"/>
              <a:gd name="connsiteY109" fmla="*/ 148596 h 1625207"/>
              <a:gd name="connsiteX110" fmla="*/ 2874803 w 7271283"/>
              <a:gd name="connsiteY110" fmla="*/ 195935 h 1625207"/>
              <a:gd name="connsiteX111" fmla="*/ 2879117 w 7271283"/>
              <a:gd name="connsiteY111" fmla="*/ 187312 h 1625207"/>
              <a:gd name="connsiteX112" fmla="*/ 2888652 w 7271283"/>
              <a:gd name="connsiteY112" fmla="*/ 204976 h 1625207"/>
              <a:gd name="connsiteX113" fmla="*/ 3328481 w 7271283"/>
              <a:gd name="connsiteY113" fmla="*/ 492302 h 1625207"/>
              <a:gd name="connsiteX114" fmla="*/ 3793309 w 7271283"/>
              <a:gd name="connsiteY114" fmla="*/ 159808 h 1625207"/>
              <a:gd name="connsiteX115" fmla="*/ 3810818 w 7271283"/>
              <a:gd name="connsiteY115" fmla="*/ 119325 h 1625207"/>
              <a:gd name="connsiteX116" fmla="*/ 3793135 w 7271283"/>
              <a:gd name="connsiteY116" fmla="*/ 177225 h 1625207"/>
              <a:gd name="connsiteX117" fmla="*/ 3199468 w 7271283"/>
              <a:gd name="connsiteY117" fmla="*/ 660610 h 1625207"/>
              <a:gd name="connsiteX118" fmla="*/ 2829041 w 7271283"/>
              <a:gd name="connsiteY118" fmla="*/ 512014 h 1625207"/>
              <a:gd name="connsiteX119" fmla="*/ 2780835 w 7271283"/>
              <a:gd name="connsiteY119" fmla="*/ 464675 h 1625207"/>
              <a:gd name="connsiteX120" fmla="*/ 2776521 w 7271283"/>
              <a:gd name="connsiteY120" fmla="*/ 473298 h 1625207"/>
              <a:gd name="connsiteX121" fmla="*/ 2766986 w 7271283"/>
              <a:gd name="connsiteY121" fmla="*/ 455634 h 1625207"/>
              <a:gd name="connsiteX122" fmla="*/ 2327156 w 7271283"/>
              <a:gd name="connsiteY122" fmla="*/ 168308 h 1625207"/>
              <a:gd name="connsiteX123" fmla="*/ 1904094 w 7271283"/>
              <a:gd name="connsiteY123" fmla="*/ 428741 h 1625207"/>
              <a:gd name="connsiteX124" fmla="*/ 1903843 w 7271283"/>
              <a:gd name="connsiteY124" fmla="*/ 429150 h 1625207"/>
              <a:gd name="connsiteX125" fmla="*/ 1902351 w 7271283"/>
              <a:gd name="connsiteY125" fmla="*/ 432244 h 1625207"/>
              <a:gd name="connsiteX126" fmla="*/ 1875564 w 7271283"/>
              <a:gd name="connsiteY126" fmla="*/ 480214 h 1625207"/>
              <a:gd name="connsiteX127" fmla="*/ 1862309 w 7271283"/>
              <a:gd name="connsiteY127" fmla="*/ 500849 h 1625207"/>
              <a:gd name="connsiteX128" fmla="*/ 1844820 w 7271283"/>
              <a:gd name="connsiteY128" fmla="*/ 541285 h 1625207"/>
              <a:gd name="connsiteX129" fmla="*/ 1852511 w 7271283"/>
              <a:gd name="connsiteY129" fmla="*/ 516101 h 1625207"/>
              <a:gd name="connsiteX130" fmla="*/ 1846401 w 7271283"/>
              <a:gd name="connsiteY130" fmla="*/ 525613 h 1625207"/>
              <a:gd name="connsiteX131" fmla="*/ 1354649 w 7271283"/>
              <a:gd name="connsiteY131" fmla="*/ 812603 h 1625207"/>
              <a:gd name="connsiteX132" fmla="*/ 984222 w 7271283"/>
              <a:gd name="connsiteY132" fmla="*/ 664008 h 1625207"/>
              <a:gd name="connsiteX133" fmla="*/ 936016 w 7271283"/>
              <a:gd name="connsiteY133" fmla="*/ 616668 h 1625207"/>
              <a:gd name="connsiteX134" fmla="*/ 931702 w 7271283"/>
              <a:gd name="connsiteY134" fmla="*/ 625292 h 1625207"/>
              <a:gd name="connsiteX135" fmla="*/ 922166 w 7271283"/>
              <a:gd name="connsiteY135" fmla="*/ 607628 h 1625207"/>
              <a:gd name="connsiteX136" fmla="*/ 482337 w 7271283"/>
              <a:gd name="connsiteY136" fmla="*/ 320302 h 1625207"/>
              <a:gd name="connsiteX137" fmla="*/ 17510 w 7271283"/>
              <a:gd name="connsiteY137" fmla="*/ 652795 h 162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7271283" h="1625207">
                <a:moveTo>
                  <a:pt x="3460465" y="1505883"/>
                </a:moveTo>
                <a:lnTo>
                  <a:pt x="3478149" y="1447982"/>
                </a:lnTo>
                <a:cubicBezTo>
                  <a:pt x="3586560" y="1161486"/>
                  <a:pt x="3811679" y="964598"/>
                  <a:pt x="4071815" y="964598"/>
                </a:cubicBezTo>
                <a:cubicBezTo>
                  <a:pt x="4209030" y="964598"/>
                  <a:pt x="4336502" y="1019377"/>
                  <a:pt x="4442242" y="1113193"/>
                </a:cubicBezTo>
                <a:lnTo>
                  <a:pt x="4490449" y="1160533"/>
                </a:lnTo>
                <a:lnTo>
                  <a:pt x="4494762" y="1151909"/>
                </a:lnTo>
                <a:lnTo>
                  <a:pt x="4504298" y="1169573"/>
                </a:lnTo>
                <a:cubicBezTo>
                  <a:pt x="4608842" y="1345050"/>
                  <a:pt x="4767055" y="1456899"/>
                  <a:pt x="4944127" y="1456899"/>
                </a:cubicBezTo>
                <a:cubicBezTo>
                  <a:pt x="5111976" y="1456899"/>
                  <a:pt x="5262881" y="1356397"/>
                  <a:pt x="5367190" y="1196466"/>
                </a:cubicBezTo>
                <a:lnTo>
                  <a:pt x="5367441" y="1196057"/>
                </a:lnTo>
                <a:lnTo>
                  <a:pt x="5368933" y="1192963"/>
                </a:lnTo>
                <a:cubicBezTo>
                  <a:pt x="5377453" y="1176562"/>
                  <a:pt x="5386388" y="1160563"/>
                  <a:pt x="5395720" y="1144993"/>
                </a:cubicBezTo>
                <a:lnTo>
                  <a:pt x="5408975" y="1124358"/>
                </a:lnTo>
                <a:lnTo>
                  <a:pt x="5426464" y="1083922"/>
                </a:lnTo>
                <a:lnTo>
                  <a:pt x="5418773" y="1109106"/>
                </a:lnTo>
                <a:lnTo>
                  <a:pt x="5424883" y="1099594"/>
                </a:lnTo>
                <a:cubicBezTo>
                  <a:pt x="5546128" y="923354"/>
                  <a:pt x="5721533" y="812604"/>
                  <a:pt x="5916635" y="812604"/>
                </a:cubicBezTo>
                <a:cubicBezTo>
                  <a:pt x="6053849" y="812604"/>
                  <a:pt x="6181321" y="867384"/>
                  <a:pt x="6287062" y="961200"/>
                </a:cubicBezTo>
                <a:lnTo>
                  <a:pt x="6335268" y="1008539"/>
                </a:lnTo>
                <a:lnTo>
                  <a:pt x="6339582" y="999916"/>
                </a:lnTo>
                <a:lnTo>
                  <a:pt x="6349117" y="1017580"/>
                </a:lnTo>
                <a:cubicBezTo>
                  <a:pt x="6453661" y="1193057"/>
                  <a:pt x="6611875" y="1304906"/>
                  <a:pt x="6788946" y="1304906"/>
                </a:cubicBezTo>
                <a:cubicBezTo>
                  <a:pt x="6980774" y="1304906"/>
                  <a:pt x="7150470" y="1173638"/>
                  <a:pt x="7253774" y="972412"/>
                </a:cubicBezTo>
                <a:lnTo>
                  <a:pt x="7271283" y="931928"/>
                </a:lnTo>
                <a:lnTo>
                  <a:pt x="7253600" y="989829"/>
                </a:lnTo>
                <a:cubicBezTo>
                  <a:pt x="7145189" y="1276325"/>
                  <a:pt x="6920069" y="1473214"/>
                  <a:pt x="6659933" y="1473214"/>
                </a:cubicBezTo>
                <a:cubicBezTo>
                  <a:pt x="6522719" y="1473214"/>
                  <a:pt x="6395247" y="1418434"/>
                  <a:pt x="6289506" y="1324618"/>
                </a:cubicBezTo>
                <a:lnTo>
                  <a:pt x="6241300" y="1277279"/>
                </a:lnTo>
                <a:lnTo>
                  <a:pt x="6236986" y="1285902"/>
                </a:lnTo>
                <a:lnTo>
                  <a:pt x="6227451" y="1268238"/>
                </a:lnTo>
                <a:cubicBezTo>
                  <a:pt x="6122907" y="1092761"/>
                  <a:pt x="5964693" y="980912"/>
                  <a:pt x="5787622" y="980912"/>
                </a:cubicBezTo>
                <a:cubicBezTo>
                  <a:pt x="5619772" y="980912"/>
                  <a:pt x="5468868" y="1081414"/>
                  <a:pt x="5364559" y="1241345"/>
                </a:cubicBezTo>
                <a:lnTo>
                  <a:pt x="5364308" y="1241754"/>
                </a:lnTo>
                <a:lnTo>
                  <a:pt x="5362816" y="1244848"/>
                </a:lnTo>
                <a:cubicBezTo>
                  <a:pt x="5354296" y="1261250"/>
                  <a:pt x="5345361" y="1277248"/>
                  <a:pt x="5336029" y="1292818"/>
                </a:cubicBezTo>
                <a:lnTo>
                  <a:pt x="5322774" y="1313453"/>
                </a:lnTo>
                <a:lnTo>
                  <a:pt x="5305285" y="1353889"/>
                </a:lnTo>
                <a:lnTo>
                  <a:pt x="5312976" y="1328705"/>
                </a:lnTo>
                <a:lnTo>
                  <a:pt x="5306866" y="1338217"/>
                </a:lnTo>
                <a:cubicBezTo>
                  <a:pt x="5185622" y="1514457"/>
                  <a:pt x="5010216" y="1625207"/>
                  <a:pt x="4815114" y="1625207"/>
                </a:cubicBezTo>
                <a:cubicBezTo>
                  <a:pt x="4677899" y="1625207"/>
                  <a:pt x="4550428" y="1570427"/>
                  <a:pt x="4444687" y="1476612"/>
                </a:cubicBezTo>
                <a:lnTo>
                  <a:pt x="4396481" y="1429272"/>
                </a:lnTo>
                <a:lnTo>
                  <a:pt x="4392167" y="1437896"/>
                </a:lnTo>
                <a:lnTo>
                  <a:pt x="4382631" y="1420231"/>
                </a:lnTo>
                <a:cubicBezTo>
                  <a:pt x="4278087" y="1244754"/>
                  <a:pt x="4119874" y="1132906"/>
                  <a:pt x="3942802" y="1132906"/>
                </a:cubicBezTo>
                <a:cubicBezTo>
                  <a:pt x="3750974" y="1132906"/>
                  <a:pt x="3581279" y="1264173"/>
                  <a:pt x="3477975" y="1465399"/>
                </a:cubicBezTo>
                <a:close/>
                <a:moveTo>
                  <a:pt x="1730232" y="1099581"/>
                </a:moveTo>
                <a:lnTo>
                  <a:pt x="1747915" y="1041680"/>
                </a:lnTo>
                <a:cubicBezTo>
                  <a:pt x="1856327" y="755184"/>
                  <a:pt x="2081446" y="558296"/>
                  <a:pt x="2341582" y="558296"/>
                </a:cubicBezTo>
                <a:cubicBezTo>
                  <a:pt x="2478797" y="558296"/>
                  <a:pt x="2606269" y="613075"/>
                  <a:pt x="2712010" y="706891"/>
                </a:cubicBezTo>
                <a:lnTo>
                  <a:pt x="2760216" y="754231"/>
                </a:lnTo>
                <a:lnTo>
                  <a:pt x="2764530" y="745607"/>
                </a:lnTo>
                <a:lnTo>
                  <a:pt x="2774065" y="763271"/>
                </a:lnTo>
                <a:cubicBezTo>
                  <a:pt x="2878609" y="938748"/>
                  <a:pt x="3036822" y="1050597"/>
                  <a:pt x="3213894" y="1050597"/>
                </a:cubicBezTo>
                <a:cubicBezTo>
                  <a:pt x="3381743" y="1050597"/>
                  <a:pt x="3532648" y="950095"/>
                  <a:pt x="3636957" y="790164"/>
                </a:cubicBezTo>
                <a:lnTo>
                  <a:pt x="3637208" y="789755"/>
                </a:lnTo>
                <a:lnTo>
                  <a:pt x="3638700" y="786661"/>
                </a:lnTo>
                <a:cubicBezTo>
                  <a:pt x="3647220" y="770260"/>
                  <a:pt x="3656155" y="754261"/>
                  <a:pt x="3665486" y="738691"/>
                </a:cubicBezTo>
                <a:lnTo>
                  <a:pt x="3678742" y="718056"/>
                </a:lnTo>
                <a:lnTo>
                  <a:pt x="3696231" y="677620"/>
                </a:lnTo>
                <a:lnTo>
                  <a:pt x="3688540" y="702804"/>
                </a:lnTo>
                <a:lnTo>
                  <a:pt x="3694650" y="693292"/>
                </a:lnTo>
                <a:cubicBezTo>
                  <a:pt x="3815894" y="517052"/>
                  <a:pt x="3991299" y="406302"/>
                  <a:pt x="4186402" y="406302"/>
                </a:cubicBezTo>
                <a:cubicBezTo>
                  <a:pt x="4323616" y="406302"/>
                  <a:pt x="4451088" y="461082"/>
                  <a:pt x="4556829" y="554898"/>
                </a:cubicBezTo>
                <a:lnTo>
                  <a:pt x="4605035" y="602237"/>
                </a:lnTo>
                <a:lnTo>
                  <a:pt x="4609349" y="593614"/>
                </a:lnTo>
                <a:lnTo>
                  <a:pt x="4618884" y="611278"/>
                </a:lnTo>
                <a:cubicBezTo>
                  <a:pt x="4723428" y="786755"/>
                  <a:pt x="4881642" y="898604"/>
                  <a:pt x="5058713" y="898604"/>
                </a:cubicBezTo>
                <a:cubicBezTo>
                  <a:pt x="5250541" y="898604"/>
                  <a:pt x="5420237" y="767336"/>
                  <a:pt x="5523541" y="566110"/>
                </a:cubicBezTo>
                <a:lnTo>
                  <a:pt x="5541050" y="525626"/>
                </a:lnTo>
                <a:lnTo>
                  <a:pt x="5523367" y="583527"/>
                </a:lnTo>
                <a:cubicBezTo>
                  <a:pt x="5414956" y="870023"/>
                  <a:pt x="5189836" y="1066912"/>
                  <a:pt x="4929700" y="1066912"/>
                </a:cubicBezTo>
                <a:cubicBezTo>
                  <a:pt x="4792486" y="1066912"/>
                  <a:pt x="4665014" y="1012132"/>
                  <a:pt x="4559273" y="918316"/>
                </a:cubicBezTo>
                <a:lnTo>
                  <a:pt x="4511067" y="870977"/>
                </a:lnTo>
                <a:lnTo>
                  <a:pt x="4506753" y="879600"/>
                </a:lnTo>
                <a:lnTo>
                  <a:pt x="4497218" y="861936"/>
                </a:lnTo>
                <a:cubicBezTo>
                  <a:pt x="4392674" y="686459"/>
                  <a:pt x="4234460" y="574610"/>
                  <a:pt x="4057389" y="574610"/>
                </a:cubicBezTo>
                <a:cubicBezTo>
                  <a:pt x="3889539" y="574610"/>
                  <a:pt x="3738635" y="675112"/>
                  <a:pt x="3634326" y="835043"/>
                </a:cubicBezTo>
                <a:lnTo>
                  <a:pt x="3634075" y="835452"/>
                </a:lnTo>
                <a:lnTo>
                  <a:pt x="3632583" y="838546"/>
                </a:lnTo>
                <a:cubicBezTo>
                  <a:pt x="3624063" y="854948"/>
                  <a:pt x="3615128" y="870946"/>
                  <a:pt x="3605796" y="886516"/>
                </a:cubicBezTo>
                <a:lnTo>
                  <a:pt x="3592541" y="907151"/>
                </a:lnTo>
                <a:lnTo>
                  <a:pt x="3575052" y="947587"/>
                </a:lnTo>
                <a:lnTo>
                  <a:pt x="3582743" y="922403"/>
                </a:lnTo>
                <a:lnTo>
                  <a:pt x="3576633" y="931915"/>
                </a:lnTo>
                <a:cubicBezTo>
                  <a:pt x="3455389" y="1108155"/>
                  <a:pt x="3279983" y="1218905"/>
                  <a:pt x="3084881" y="1218905"/>
                </a:cubicBezTo>
                <a:cubicBezTo>
                  <a:pt x="2947666" y="1218905"/>
                  <a:pt x="2820195" y="1164125"/>
                  <a:pt x="2714454" y="1070310"/>
                </a:cubicBezTo>
                <a:lnTo>
                  <a:pt x="2666248" y="1022970"/>
                </a:lnTo>
                <a:lnTo>
                  <a:pt x="2661934" y="1031594"/>
                </a:lnTo>
                <a:lnTo>
                  <a:pt x="2652398" y="1013930"/>
                </a:lnTo>
                <a:cubicBezTo>
                  <a:pt x="2547854" y="838452"/>
                  <a:pt x="2389641" y="726604"/>
                  <a:pt x="2212569" y="726604"/>
                </a:cubicBezTo>
                <a:cubicBezTo>
                  <a:pt x="2020741" y="726604"/>
                  <a:pt x="1851046" y="857871"/>
                  <a:pt x="1747742" y="1059097"/>
                </a:cubicBezTo>
                <a:close/>
                <a:moveTo>
                  <a:pt x="0" y="693279"/>
                </a:moveTo>
                <a:lnTo>
                  <a:pt x="17683" y="635378"/>
                </a:lnTo>
                <a:cubicBezTo>
                  <a:pt x="126095" y="348882"/>
                  <a:pt x="351214" y="151994"/>
                  <a:pt x="611350" y="151994"/>
                </a:cubicBezTo>
                <a:cubicBezTo>
                  <a:pt x="748565" y="151994"/>
                  <a:pt x="876037" y="206773"/>
                  <a:pt x="981778" y="300589"/>
                </a:cubicBezTo>
                <a:lnTo>
                  <a:pt x="1029984" y="347929"/>
                </a:lnTo>
                <a:lnTo>
                  <a:pt x="1034298" y="339305"/>
                </a:lnTo>
                <a:lnTo>
                  <a:pt x="1043833" y="356969"/>
                </a:lnTo>
                <a:cubicBezTo>
                  <a:pt x="1148377" y="532446"/>
                  <a:pt x="1306590" y="644295"/>
                  <a:pt x="1483662" y="644295"/>
                </a:cubicBezTo>
                <a:cubicBezTo>
                  <a:pt x="1651511" y="644295"/>
                  <a:pt x="1802416" y="543793"/>
                  <a:pt x="1906725" y="383862"/>
                </a:cubicBezTo>
                <a:lnTo>
                  <a:pt x="1906976" y="383453"/>
                </a:lnTo>
                <a:lnTo>
                  <a:pt x="1908468" y="380359"/>
                </a:lnTo>
                <a:cubicBezTo>
                  <a:pt x="1916988" y="363958"/>
                  <a:pt x="1925923" y="347959"/>
                  <a:pt x="1935254" y="332389"/>
                </a:cubicBezTo>
                <a:lnTo>
                  <a:pt x="1948510" y="311754"/>
                </a:lnTo>
                <a:lnTo>
                  <a:pt x="1965999" y="271318"/>
                </a:lnTo>
                <a:lnTo>
                  <a:pt x="1958308" y="296502"/>
                </a:lnTo>
                <a:lnTo>
                  <a:pt x="1964418" y="286991"/>
                </a:lnTo>
                <a:cubicBezTo>
                  <a:pt x="2085662" y="110750"/>
                  <a:pt x="2261067" y="0"/>
                  <a:pt x="2456169" y="0"/>
                </a:cubicBezTo>
                <a:cubicBezTo>
                  <a:pt x="2593384" y="0"/>
                  <a:pt x="2720856" y="54780"/>
                  <a:pt x="2826597" y="148596"/>
                </a:cubicBezTo>
                <a:lnTo>
                  <a:pt x="2874803" y="195935"/>
                </a:lnTo>
                <a:lnTo>
                  <a:pt x="2879117" y="187312"/>
                </a:lnTo>
                <a:lnTo>
                  <a:pt x="2888652" y="204976"/>
                </a:lnTo>
                <a:cubicBezTo>
                  <a:pt x="2993196" y="380453"/>
                  <a:pt x="3151410" y="492302"/>
                  <a:pt x="3328481" y="492302"/>
                </a:cubicBezTo>
                <a:cubicBezTo>
                  <a:pt x="3520309" y="492302"/>
                  <a:pt x="3690004" y="361034"/>
                  <a:pt x="3793309" y="159808"/>
                </a:cubicBezTo>
                <a:lnTo>
                  <a:pt x="3810818" y="119325"/>
                </a:lnTo>
                <a:lnTo>
                  <a:pt x="3793135" y="177225"/>
                </a:lnTo>
                <a:cubicBezTo>
                  <a:pt x="3684724" y="463721"/>
                  <a:pt x="3459604" y="660610"/>
                  <a:pt x="3199468" y="660610"/>
                </a:cubicBezTo>
                <a:cubicBezTo>
                  <a:pt x="3062253" y="660610"/>
                  <a:pt x="2934782" y="605830"/>
                  <a:pt x="2829041" y="512014"/>
                </a:cubicBezTo>
                <a:lnTo>
                  <a:pt x="2780835" y="464675"/>
                </a:lnTo>
                <a:lnTo>
                  <a:pt x="2776521" y="473298"/>
                </a:lnTo>
                <a:lnTo>
                  <a:pt x="2766986" y="455634"/>
                </a:lnTo>
                <a:cubicBezTo>
                  <a:pt x="2662442" y="280157"/>
                  <a:pt x="2504228" y="168308"/>
                  <a:pt x="2327156" y="168308"/>
                </a:cubicBezTo>
                <a:cubicBezTo>
                  <a:pt x="2159307" y="168308"/>
                  <a:pt x="2008403" y="268810"/>
                  <a:pt x="1904094" y="428741"/>
                </a:cubicBezTo>
                <a:lnTo>
                  <a:pt x="1903843" y="429150"/>
                </a:lnTo>
                <a:lnTo>
                  <a:pt x="1902351" y="432244"/>
                </a:lnTo>
                <a:cubicBezTo>
                  <a:pt x="1893831" y="448646"/>
                  <a:pt x="1884896" y="464644"/>
                  <a:pt x="1875564" y="480214"/>
                </a:cubicBezTo>
                <a:lnTo>
                  <a:pt x="1862309" y="500849"/>
                </a:lnTo>
                <a:lnTo>
                  <a:pt x="1844820" y="541285"/>
                </a:lnTo>
                <a:lnTo>
                  <a:pt x="1852511" y="516101"/>
                </a:lnTo>
                <a:lnTo>
                  <a:pt x="1846401" y="525613"/>
                </a:lnTo>
                <a:cubicBezTo>
                  <a:pt x="1725157" y="701853"/>
                  <a:pt x="1549751" y="812603"/>
                  <a:pt x="1354649" y="812603"/>
                </a:cubicBezTo>
                <a:cubicBezTo>
                  <a:pt x="1217434" y="812603"/>
                  <a:pt x="1089963" y="757823"/>
                  <a:pt x="984222" y="664008"/>
                </a:cubicBezTo>
                <a:lnTo>
                  <a:pt x="936016" y="616668"/>
                </a:lnTo>
                <a:lnTo>
                  <a:pt x="931702" y="625292"/>
                </a:lnTo>
                <a:lnTo>
                  <a:pt x="922166" y="607628"/>
                </a:lnTo>
                <a:cubicBezTo>
                  <a:pt x="817622" y="432150"/>
                  <a:pt x="659409" y="320302"/>
                  <a:pt x="482337" y="320302"/>
                </a:cubicBezTo>
                <a:cubicBezTo>
                  <a:pt x="290509" y="320302"/>
                  <a:pt x="120814" y="451569"/>
                  <a:pt x="17510" y="652795"/>
                </a:cubicBezTo>
                <a:close/>
              </a:path>
            </a:pathLst>
          </a:custGeom>
          <a:gradFill>
            <a:gsLst>
              <a:gs pos="70000">
                <a:schemeClr val="accent2">
                  <a:lumMod val="86000"/>
                </a:schemeClr>
              </a:gs>
              <a:gs pos="100000">
                <a:srgbClr val="391B03">
                  <a:lumMod val="0"/>
                </a:srgbClr>
              </a:gs>
              <a:gs pos="11667">
                <a:schemeClr val="accent6">
                  <a:lumMod val="0"/>
                  <a:lumOff val="100000"/>
                </a:schemeClr>
              </a:gs>
              <a:gs pos="30000">
                <a:schemeClr val="accent6">
                  <a:lumMod val="83000"/>
                  <a:lumOff val="17000"/>
                </a:schemeClr>
              </a:gs>
              <a:gs pos="40000">
                <a:schemeClr val="accent6">
                  <a:lumMod val="88000"/>
                  <a:lumOff val="12000"/>
                </a:schemeClr>
              </a:gs>
              <a:gs pos="100000">
                <a:schemeClr val="bg1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112" y="1556792"/>
            <a:ext cx="2008520" cy="740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13911" y="-190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10000">
                <a:srgbClr val="FFFF99"/>
              </a:gs>
              <a:gs pos="43000">
                <a:srgbClr val="CB2C01">
                  <a:lumMod val="49000"/>
                  <a:lumOff val="51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69298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10000">
                <a:srgbClr val="FFFF99"/>
              </a:gs>
              <a:gs pos="43000">
                <a:srgbClr val="CB2C01">
                  <a:lumMod val="49000"/>
                  <a:lumOff val="51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13 Imagen" descr="Diapositiva2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8028384" y="6381328"/>
            <a:ext cx="892635" cy="25514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7" cstate="email"/>
          <a:srcRect b="-6918"/>
          <a:stretch/>
        </p:blipFill>
        <p:spPr bwMode="auto">
          <a:xfrm>
            <a:off x="8100392" y="6381328"/>
            <a:ext cx="712470" cy="280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-90850" y="0"/>
            <a:ext cx="9234850" cy="6966916"/>
          </a:xfrm>
          <a:prstGeom prst="rect">
            <a:avLst/>
          </a:prstGeom>
          <a:gradFill>
            <a:gsLst>
              <a:gs pos="79000">
                <a:schemeClr val="accent4">
                  <a:lumMod val="0"/>
                </a:schemeClr>
              </a:gs>
              <a:gs pos="0">
                <a:schemeClr val="accent2">
                  <a:lumMod val="75000"/>
                </a:schemeClr>
              </a:gs>
              <a:gs pos="98000">
                <a:srgbClr val="0000FF">
                  <a:lumMod val="0"/>
                </a:srgbClr>
              </a:gs>
              <a:gs pos="90000">
                <a:schemeClr val="accent1">
                  <a:lumMod val="75000"/>
                </a:schemeClr>
              </a:gs>
              <a:gs pos="66000">
                <a:schemeClr val="accent2">
                  <a:lumMod val="75000"/>
                </a:schemeClr>
              </a:gs>
              <a:gs pos="44000">
                <a:schemeClr val="accent1">
                  <a:lumMod val="75000"/>
                </a:schemeClr>
              </a:gs>
              <a:gs pos="56000">
                <a:srgbClr val="FF0000">
                  <a:lumMod val="0"/>
                </a:srgbClr>
              </a:gs>
              <a:gs pos="32000">
                <a:srgbClr val="190D0A"/>
              </a:gs>
              <a:gs pos="10000">
                <a:srgbClr val="00B050">
                  <a:lumMod val="3000"/>
                </a:srgbClr>
              </a:gs>
              <a:gs pos="20000">
                <a:schemeClr val="accent6">
                  <a:lumMod val="54000"/>
                </a:schemeClr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9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6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</TotalTime>
  <Words>351</Words>
  <Application>Microsoft Office PowerPoint</Application>
  <PresentationFormat>Presentación en pantalla (4:3)</PresentationFormat>
  <Paragraphs>27</Paragraphs>
  <Slides>68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6</cp:revision>
  <dcterms:created xsi:type="dcterms:W3CDTF">2015-09-07T17:10:00Z</dcterms:created>
  <dcterms:modified xsi:type="dcterms:W3CDTF">2015-10-21T22:20:37Z</dcterms:modified>
</cp:coreProperties>
</file>