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7"/>
  </p:notesMasterIdLst>
  <p:sldIdLst>
    <p:sldId id="539" r:id="rId3"/>
    <p:sldId id="540" r:id="rId4"/>
    <p:sldId id="541" r:id="rId5"/>
    <p:sldId id="542" r:id="rId6"/>
    <p:sldId id="543" r:id="rId7"/>
    <p:sldId id="544" r:id="rId8"/>
    <p:sldId id="545" r:id="rId9"/>
    <p:sldId id="546" r:id="rId10"/>
    <p:sldId id="547" r:id="rId11"/>
    <p:sldId id="548" r:id="rId12"/>
    <p:sldId id="549" r:id="rId13"/>
    <p:sldId id="550" r:id="rId14"/>
    <p:sldId id="551" r:id="rId15"/>
    <p:sldId id="552" r:id="rId16"/>
    <p:sldId id="553" r:id="rId17"/>
    <p:sldId id="554" r:id="rId18"/>
    <p:sldId id="555" r:id="rId19"/>
    <p:sldId id="556" r:id="rId20"/>
    <p:sldId id="557" r:id="rId21"/>
    <p:sldId id="558" r:id="rId22"/>
    <p:sldId id="559" r:id="rId23"/>
    <p:sldId id="560" r:id="rId24"/>
    <p:sldId id="561" r:id="rId25"/>
    <p:sldId id="562" r:id="rId26"/>
    <p:sldId id="563" r:id="rId27"/>
    <p:sldId id="564" r:id="rId28"/>
    <p:sldId id="565" r:id="rId29"/>
    <p:sldId id="566" r:id="rId30"/>
    <p:sldId id="567" r:id="rId31"/>
    <p:sldId id="568" r:id="rId32"/>
    <p:sldId id="569" r:id="rId33"/>
    <p:sldId id="570" r:id="rId34"/>
    <p:sldId id="571" r:id="rId35"/>
    <p:sldId id="572" r:id="rId36"/>
    <p:sldId id="573" r:id="rId37"/>
    <p:sldId id="574" r:id="rId38"/>
    <p:sldId id="575" r:id="rId39"/>
    <p:sldId id="576" r:id="rId40"/>
    <p:sldId id="577" r:id="rId41"/>
    <p:sldId id="578" r:id="rId42"/>
    <p:sldId id="579" r:id="rId43"/>
    <p:sldId id="604" r:id="rId44"/>
    <p:sldId id="581" r:id="rId45"/>
    <p:sldId id="582" r:id="rId46"/>
    <p:sldId id="583" r:id="rId47"/>
    <p:sldId id="584" r:id="rId48"/>
    <p:sldId id="585" r:id="rId49"/>
    <p:sldId id="586" r:id="rId50"/>
    <p:sldId id="587" r:id="rId51"/>
    <p:sldId id="588" r:id="rId52"/>
    <p:sldId id="589" r:id="rId53"/>
    <p:sldId id="590" r:id="rId54"/>
    <p:sldId id="591" r:id="rId55"/>
    <p:sldId id="592" r:id="rId56"/>
    <p:sldId id="593" r:id="rId57"/>
    <p:sldId id="594" r:id="rId58"/>
    <p:sldId id="595" r:id="rId59"/>
    <p:sldId id="596" r:id="rId60"/>
    <p:sldId id="597" r:id="rId61"/>
    <p:sldId id="598" r:id="rId62"/>
    <p:sldId id="599" r:id="rId63"/>
    <p:sldId id="600" r:id="rId64"/>
    <p:sldId id="601" r:id="rId65"/>
    <p:sldId id="606" r:id="rId66"/>
  </p:sldIdLst>
  <p:sldSz cx="9144000" cy="6858000" type="screen4x3"/>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FOHGlyFFdz/c6q1R58o3KQ==" hashData="7Nb9x4le1hapJZtLpOij/SUH/aU="/>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6600FF"/>
    <a:srgbClr val="D60093"/>
    <a:srgbClr val="40349C"/>
    <a:srgbClr val="99FF33"/>
    <a:srgbClr val="FF6600"/>
    <a:srgbClr val="FF3300"/>
    <a:srgbClr val="CCFF33"/>
    <a:srgbClr val="663300"/>
    <a:srgbClr val="CC0066"/>
    <a:srgbClr val="0000C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621" autoAdjust="0"/>
    <p:restoredTop sz="94660"/>
  </p:normalViewPr>
  <p:slideViewPr>
    <p:cSldViewPr>
      <p:cViewPr>
        <p:scale>
          <a:sx n="73" d="100"/>
          <a:sy n="73" d="100"/>
        </p:scale>
        <p:origin x="-906" y="-666"/>
      </p:cViewPr>
      <p:guideLst>
        <p:guide orient="horz" pos="2160"/>
        <p:guide pos="2880"/>
      </p:guideLst>
    </p:cSldViewPr>
  </p:slideViewPr>
  <p:notesTextViewPr>
    <p:cViewPr>
      <p:scale>
        <a:sx n="1" d="1"/>
        <a:sy n="1" d="1"/>
      </p:scale>
      <p:origin x="0" y="0"/>
    </p:cViewPr>
  </p:notesTextViewPr>
  <p:sorterViewPr>
    <p:cViewPr>
      <p:scale>
        <a:sx n="49" d="100"/>
        <a:sy n="49"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notesMaster" Target="notesMasters/notesMaster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548E7F8-6F30-4B7F-9D84-ADF7E9BADAA3}" type="datetimeFigureOut">
              <a:rPr lang="es-ES" smtClean="0"/>
              <a:t>18/11/2015</a:t>
            </a:fld>
            <a:endParaRPr lang="es-ES"/>
          </a:p>
        </p:txBody>
      </p:sp>
      <p:sp>
        <p:nvSpPr>
          <p:cNvPr id="4" name="3 Marcador de imagen de diapositiva"/>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15A1032-5193-498B-9684-9122EDC15E68}" type="slidenum">
              <a:rPr lang="es-ES" smtClean="0"/>
              <a:t>‹Nº›</a:t>
            </a:fld>
            <a:endParaRPr lang="es-ES"/>
          </a:p>
        </p:txBody>
      </p:sp>
    </p:spTree>
    <p:extLst>
      <p:ext uri="{BB962C8B-B14F-4D97-AF65-F5344CB8AC3E}">
        <p14:creationId xmlns:p14="http://schemas.microsoft.com/office/powerpoint/2010/main" val="198938293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715A1032-5193-498B-9684-9122EDC15E68}" type="slidenum">
              <a:rPr lang="es-ES" smtClean="0"/>
              <a:pPr/>
              <a:t>8</a:t>
            </a:fld>
            <a:endParaRPr lang="es-ES"/>
          </a:p>
        </p:txBody>
      </p:sp>
    </p:spTree>
    <p:extLst>
      <p:ext uri="{BB962C8B-B14F-4D97-AF65-F5344CB8AC3E}">
        <p14:creationId xmlns:p14="http://schemas.microsoft.com/office/powerpoint/2010/main" val="11336886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715A1032-5193-498B-9684-9122EDC15E68}" type="slidenum">
              <a:rPr lang="es-ES" smtClean="0"/>
              <a:pPr/>
              <a:t>18</a:t>
            </a:fld>
            <a:endParaRPr lang="es-ES"/>
          </a:p>
        </p:txBody>
      </p:sp>
    </p:spTree>
    <p:extLst>
      <p:ext uri="{BB962C8B-B14F-4D97-AF65-F5344CB8AC3E}">
        <p14:creationId xmlns:p14="http://schemas.microsoft.com/office/powerpoint/2010/main" val="41031476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715A1032-5193-498B-9684-9122EDC15E68}" type="slidenum">
              <a:rPr lang="es-ES" smtClean="0"/>
              <a:pPr/>
              <a:t>49</a:t>
            </a:fld>
            <a:endParaRPr lang="es-ES"/>
          </a:p>
        </p:txBody>
      </p:sp>
    </p:spTree>
    <p:extLst>
      <p:ext uri="{BB962C8B-B14F-4D97-AF65-F5344CB8AC3E}">
        <p14:creationId xmlns:p14="http://schemas.microsoft.com/office/powerpoint/2010/main" val="35086129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715A1032-5193-498B-9684-9122EDC15E68}" type="slidenum">
              <a:rPr lang="es-ES" smtClean="0"/>
              <a:pPr/>
              <a:t>63</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82192268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15289787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93613276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14619941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54830192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12868931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9098045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5578051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209045990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249389184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AB4AA085-6AF1-40EE-AD48-4856C3F75AAB}" type="datetimeFigureOut">
              <a:rPr lang="es-ES" smtClean="0"/>
              <a:t>18/11/2015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B6BCD7D-AE29-4AD3-BBA0-ADD4BEE2EA0C}" type="slidenum">
              <a:rPr lang="es-ES" smtClean="0"/>
              <a:t>‹Nº›</a:t>
            </a:fld>
            <a:endParaRPr lang="es-ES"/>
          </a:p>
        </p:txBody>
      </p:sp>
    </p:spTree>
    <p:extLst>
      <p:ext uri="{BB962C8B-B14F-4D97-AF65-F5344CB8AC3E}">
        <p14:creationId xmlns:p14="http://schemas.microsoft.com/office/powerpoint/2010/main" val="388492961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solidFill>
                <a:srgbClr val="000000"/>
              </a:solidFill>
            </a:endParaRPr>
          </a:p>
        </p:txBody>
      </p:sp>
    </p:spTree>
    <p:extLst>
      <p:ext uri="{BB962C8B-B14F-4D97-AF65-F5344CB8AC3E}">
        <p14:creationId xmlns:p14="http://schemas.microsoft.com/office/powerpoint/2010/main" val="27278996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B4AA085-6AF1-40EE-AD48-4856C3F75AAB}" type="datetimeFigureOut">
              <a:rPr lang="es-ES" smtClean="0"/>
              <a:t>18/11/2015</a:t>
            </a:fld>
            <a:endParaRPr lang="es-ES"/>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B6BCD7D-AE29-4AD3-BBA0-ADD4BEE2EA0C}" type="slidenum">
              <a:rPr lang="es-ES" smtClean="0"/>
              <a:t>‹Nº›</a:t>
            </a:fld>
            <a:endParaRPr lang="es-ES"/>
          </a:p>
        </p:txBody>
      </p:sp>
    </p:spTree>
    <p:extLst>
      <p:ext uri="{BB962C8B-B14F-4D97-AF65-F5344CB8AC3E}">
        <p14:creationId xmlns:p14="http://schemas.microsoft.com/office/powerpoint/2010/main" val="614923528"/>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solidFill>
                <a:srgbClr val="000000"/>
              </a:solidFill>
            </a:endParaRPr>
          </a:p>
        </p:txBody>
      </p:sp>
    </p:spTree>
    <p:extLst>
      <p:ext uri="{BB962C8B-B14F-4D97-AF65-F5344CB8AC3E}">
        <p14:creationId xmlns:p14="http://schemas.microsoft.com/office/powerpoint/2010/main" val="2699273832"/>
      </p:ext>
    </p:extLst>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1.jpeg"/><Relationship Id="rId7"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7.xml"/><Relationship Id="rId6" Type="http://schemas.microsoft.com/office/2007/relationships/hdphoto" Target="../media/hdphoto2.wdp"/><Relationship Id="rId11" Type="http://schemas.openxmlformats.org/officeDocument/2006/relationships/audio" Target="../media/audio1.wav"/><Relationship Id="rId5" Type="http://schemas.openxmlformats.org/officeDocument/2006/relationships/image" Target="../media/image2.png"/><Relationship Id="rId10" Type="http://schemas.microsoft.com/office/2007/relationships/hdphoto" Target="../media/hdphoto4.wdp"/><Relationship Id="rId4" Type="http://schemas.microsoft.com/office/2007/relationships/hdphoto" Target="../media/hdphoto1.wdp"/><Relationship Id="rId9"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22.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microsoft.com/office/2007/relationships/hdphoto" Target="../media/hdphoto7.wdp"/><Relationship Id="rId2" Type="http://schemas.openxmlformats.org/officeDocument/2006/relationships/image" Target="../media/image31.jpeg"/><Relationship Id="rId1" Type="http://schemas.openxmlformats.org/officeDocument/2006/relationships/slideLayout" Target="../slideLayouts/slideLayout7.xml"/><Relationship Id="rId4" Type="http://schemas.openxmlformats.org/officeDocument/2006/relationships/image" Target="../media/image32.jpeg"/></Relationships>
</file>

<file path=ppt/slides/_rels/slide33.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jpeg"/><Relationship Id="rId1" Type="http://schemas.openxmlformats.org/officeDocument/2006/relationships/slideLayout" Target="../slideLayouts/slideLayout7.xml"/><Relationship Id="rId5" Type="http://schemas.microsoft.com/office/2007/relationships/hdphoto" Target="../media/hdphoto8.wdp"/><Relationship Id="rId4" Type="http://schemas.openxmlformats.org/officeDocument/2006/relationships/image" Target="../media/image36.png"/></Relationships>
</file>

<file path=ppt/slides/_rels/slide35.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jpe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50.png"/><Relationship Id="rId5" Type="http://schemas.microsoft.com/office/2007/relationships/hdphoto" Target="../media/hdphoto9.wdp"/><Relationship Id="rId4" Type="http://schemas.openxmlformats.org/officeDocument/2006/relationships/image" Target="../media/image49.png"/></Relationships>
</file>

<file path=ppt/slides/_rels/slide5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8" Type="http://schemas.microsoft.com/office/2007/relationships/hdphoto" Target="../media/hdphoto11.wdp"/><Relationship Id="rId3" Type="http://schemas.openxmlformats.org/officeDocument/2006/relationships/image" Target="../media/image61.jpeg"/><Relationship Id="rId7" Type="http://schemas.openxmlformats.org/officeDocument/2006/relationships/image" Target="../media/image64.pn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63.png"/><Relationship Id="rId5" Type="http://schemas.openxmlformats.org/officeDocument/2006/relationships/image" Target="../media/image62.png"/><Relationship Id="rId4" Type="http://schemas.microsoft.com/office/2007/relationships/hdphoto" Target="../media/hdphoto10.wdp"/></Relationships>
</file>

<file path=ppt/slides/_rels/slide64.xml.rels><?xml version="1.0" encoding="UTF-8" standalone="yes"?>
<Relationships xmlns="http://schemas.openxmlformats.org/package/2006/relationships"><Relationship Id="rId8" Type="http://schemas.openxmlformats.org/officeDocument/2006/relationships/image" Target="../media/image68.png"/><Relationship Id="rId13" Type="http://schemas.openxmlformats.org/officeDocument/2006/relationships/hyperlink" Target="https://vk.com/mispps" TargetMode="External"/><Relationship Id="rId3" Type="http://schemas.openxmlformats.org/officeDocument/2006/relationships/image" Target="../media/image65.png"/><Relationship Id="rId7" Type="http://schemas.openxmlformats.org/officeDocument/2006/relationships/hyperlink" Target="https://www.facebook.com/mispps" TargetMode="External"/><Relationship Id="rId12" Type="http://schemas.openxmlformats.org/officeDocument/2006/relationships/image" Target="../media/image70.png"/><Relationship Id="rId2" Type="http://schemas.openxmlformats.org/officeDocument/2006/relationships/hyperlink" Target="http://www.mispps.com/" TargetMode="External"/><Relationship Id="rId1" Type="http://schemas.openxmlformats.org/officeDocument/2006/relationships/slideLayout" Target="../slideLayouts/slideLayout12.xml"/><Relationship Id="rId6" Type="http://schemas.openxmlformats.org/officeDocument/2006/relationships/image" Target="../media/image67.png"/><Relationship Id="rId11" Type="http://schemas.openxmlformats.org/officeDocument/2006/relationships/hyperlink" Target="https://plus.google.com/+Mispps/" TargetMode="External"/><Relationship Id="rId5" Type="http://schemas.openxmlformats.org/officeDocument/2006/relationships/image" Target="../media/image66.png"/><Relationship Id="rId10" Type="http://schemas.openxmlformats.org/officeDocument/2006/relationships/image" Target="../media/image69.png"/><Relationship Id="rId4" Type="http://schemas.openxmlformats.org/officeDocument/2006/relationships/hyperlink" Target="http://www.mispps.com/boletin.html" TargetMode="External"/><Relationship Id="rId9" Type="http://schemas.openxmlformats.org/officeDocument/2006/relationships/hyperlink" Target="https://twitter.com/mispps" TargetMode="External"/><Relationship Id="rId14" Type="http://schemas.openxmlformats.org/officeDocument/2006/relationships/image" Target="../media/image7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descr="Diapositiva1"/>
          <p:cNvPicPr>
            <a:picLocks noGrp="1" noChangeAspect="1"/>
          </p:cNvPicPr>
          <p:nvPr isPhoto="1"/>
        </p:nvPicPr>
        <p:blipFill>
          <a:blip r:embed="rId3" cstate="email">
            <a:lum/>
            <a:extLst>
              <a:ext uri="{BEBA8EAE-BF5A-486C-A8C5-ECC9F3942E4B}">
                <a14:imgProps xmlns:a14="http://schemas.microsoft.com/office/drawing/2010/main">
                  <a14:imgLayer r:embed="rId4">
                    <a14:imgEffect>
                      <a14:colorTemperature colorTemp="5000"/>
                    </a14:imgEffect>
                  </a14:imgLayer>
                </a14:imgProps>
              </a:ex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pic>
        <p:nvPicPr>
          <p:cNvPr id="2"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a:off x="-621467" y="-171401"/>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a:off x="942503" y="660062"/>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a:off x="2699792" y="1576782"/>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flipH="1">
            <a:off x="6747792" y="-171400"/>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flipH="1">
            <a:off x="5243968" y="650816"/>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flipH="1">
            <a:off x="3419872" y="1576782"/>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flipH="1">
            <a:off x="-615240" y="4578136"/>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a:off x="6747792" y="4592425"/>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a:off x="5076056" y="3645024"/>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a:off x="3419872" y="2708921"/>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flipH="1">
            <a:off x="2742848" y="2708920"/>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3"/>
          <p:cNvPicPr>
            <a:picLocks noChangeAspect="1" noChangeArrowheads="1"/>
          </p:cNvPicPr>
          <p:nvPr/>
        </p:nvPicPr>
        <p:blipFill rotWithShape="1">
          <a:blip r:embed="rId5" cstate="email">
            <a:lum contrast="40000"/>
            <a:extLst>
              <a:ext uri="{BEBA8EAE-BF5A-486C-A8C5-ECC9F3942E4B}">
                <a14:imgProps xmlns:a14="http://schemas.microsoft.com/office/drawing/2010/main">
                  <a14:imgLayer r:embed="rId6">
                    <a14:imgEffect>
                      <a14:colorTemperature colorTemp="1800"/>
                    </a14:imgEffect>
                  </a14:imgLayer>
                </a14:imgProps>
              </a:ext>
              <a:ext uri="{28A0092B-C50C-407E-A947-70E740481C1C}">
                <a14:useLocalDpi xmlns:a14="http://schemas.microsoft.com/office/drawing/2010/main"/>
              </a:ext>
            </a:extLst>
          </a:blip>
          <a:srcRect l="-5525" t="-4000" r="-3780" b="-4000"/>
          <a:stretch/>
        </p:blipFill>
        <p:spPr bwMode="auto">
          <a:xfrm rot="10800000" flipH="1">
            <a:off x="1043608" y="3645024"/>
            <a:ext cx="3029664" cy="2549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16 Forma libre"/>
          <p:cNvSpPr/>
          <p:nvPr/>
        </p:nvSpPr>
        <p:spPr>
          <a:xfrm rot="10800000">
            <a:off x="-56180" y="5756181"/>
            <a:ext cx="9200179" cy="1103494"/>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87000">
                <a:srgbClr val="391B03">
                  <a:lumMod val="0"/>
                </a:srgbClr>
              </a:gs>
              <a:gs pos="40000">
                <a:srgbClr val="FFC000"/>
              </a:gs>
              <a:gs pos="13000">
                <a:srgbClr val="FCD78E">
                  <a:lumMod val="56000"/>
                  <a:lumOff val="44000"/>
                </a:srgbClr>
              </a:gs>
              <a:gs pos="37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0" name="19 Forma libre"/>
          <p:cNvSpPr/>
          <p:nvPr/>
        </p:nvSpPr>
        <p:spPr>
          <a:xfrm>
            <a:off x="-25705" y="-99392"/>
            <a:ext cx="9188387" cy="1202887"/>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86000">
                <a:srgbClr val="391B03">
                  <a:lumMod val="0"/>
                </a:srgbClr>
              </a:gs>
              <a:gs pos="40000">
                <a:srgbClr val="FFC000"/>
              </a:gs>
              <a:gs pos="13000">
                <a:srgbClr val="FCD78E">
                  <a:lumMod val="56000"/>
                  <a:lumOff val="44000"/>
                </a:srgbClr>
              </a:gs>
              <a:gs pos="37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CuadroTexto"/>
          <p:cNvSpPr txBox="1"/>
          <p:nvPr/>
        </p:nvSpPr>
        <p:spPr>
          <a:xfrm>
            <a:off x="7460847" y="6359307"/>
            <a:ext cx="1643074" cy="338554"/>
          </a:xfrm>
          <a:prstGeom prst="rect">
            <a:avLst/>
          </a:prstGeom>
          <a:noFill/>
        </p:spPr>
        <p:txBody>
          <a:bodyPr>
            <a:spAutoFit/>
            <a:scene3d>
              <a:camera prst="obliqueBottomLeft"/>
              <a:lightRig rig="threePt" dir="t"/>
            </a:scene3d>
            <a:sp3d extrusionH="38100">
              <a:extrusionClr>
                <a:schemeClr val="accent4">
                  <a:lumMod val="60000"/>
                  <a:lumOff val="40000"/>
                </a:schemeClr>
              </a:extrusionClr>
            </a:sp3d>
          </a:bodyPr>
          <a:lstStyle/>
          <a:p>
            <a:pPr algn="ctr">
              <a:defRPr/>
            </a:pPr>
            <a:r>
              <a:rPr lang="es-ES" sz="800" b="1" i="1" dirty="0">
                <a:solidFill>
                  <a:srgbClr val="99FF33"/>
                </a:solidFill>
                <a:latin typeface="Aharoni" pitchFamily="2" charset="-79"/>
                <a:ea typeface="Adobe Gothic Std B" pitchFamily="34" charset="-128"/>
                <a:cs typeface="Aharoni" pitchFamily="2" charset="-79"/>
              </a:rPr>
              <a:t>CON REPRODUCCION</a:t>
            </a:r>
          </a:p>
          <a:p>
            <a:pPr algn="ctr">
              <a:defRPr/>
            </a:pPr>
            <a:r>
              <a:rPr lang="es-ES" sz="800" b="1" i="1" dirty="0">
                <a:solidFill>
                  <a:srgbClr val="99FF33"/>
                </a:solidFill>
                <a:latin typeface="Aharoni" pitchFamily="2" charset="-79"/>
                <a:ea typeface="Adobe Gothic Std B" pitchFamily="34" charset="-128"/>
                <a:cs typeface="Aharoni" pitchFamily="2" charset="-79"/>
              </a:rPr>
              <a:t> MANUAL Y MUSICA</a:t>
            </a:r>
          </a:p>
        </p:txBody>
      </p:sp>
      <p:pic>
        <p:nvPicPr>
          <p:cNvPr id="23" name="Picture 16"/>
          <p:cNvPicPr>
            <a:picLocks noChangeAspect="1" noChangeArrowheads="1"/>
          </p:cNvPicPr>
          <p:nvPr/>
        </p:nvPicPr>
        <p:blipFill>
          <a:blip r:embed="rId7" cstate="email">
            <a:duotone>
              <a:prstClr val="black"/>
              <a:srgbClr val="99FF33">
                <a:tint val="45000"/>
                <a:satMod val="400000"/>
              </a:srgbClr>
            </a:duotone>
            <a:extLst>
              <a:ext uri="{BEBA8EAE-BF5A-486C-A8C5-ECC9F3942E4B}">
                <a14:imgProps xmlns:a14="http://schemas.microsoft.com/office/drawing/2010/main">
                  <a14:imgLayer r:embed="rId8">
                    <a14:imgEffect>
                      <a14:brightnessContrast bright="48000"/>
                    </a14:imgEffect>
                  </a14:imgLayer>
                </a14:imgProps>
              </a:ext>
            </a:extLst>
          </a:blip>
          <a:srcRect/>
          <a:stretch>
            <a:fillRect/>
          </a:stretch>
        </p:blipFill>
        <p:spPr bwMode="auto">
          <a:xfrm>
            <a:off x="13911" y="6324832"/>
            <a:ext cx="1115616" cy="383010"/>
          </a:xfrm>
          <a:prstGeom prst="rect">
            <a:avLst/>
          </a:prstGeom>
          <a:noFill/>
          <a:ln w="9525">
            <a:noFill/>
            <a:miter lim="800000"/>
            <a:headEnd/>
            <a:tailEnd/>
          </a:ln>
        </p:spPr>
      </p:pic>
      <p:pic>
        <p:nvPicPr>
          <p:cNvPr id="24" name="23 Imagen" descr="Diapositiva1"/>
          <p:cNvPicPr>
            <a:picLocks noGrp="1" noChangeAspect="1"/>
          </p:cNvPicPr>
          <p:nvPr isPhoto="1"/>
        </p:nvPicPr>
        <p:blipFill>
          <a:blip r:embed="rId3" cstate="email">
            <a:lum/>
            <a:extLst>
              <a:ext uri="{BEBA8EAE-BF5A-486C-A8C5-ECC9F3942E4B}">
                <a14:imgProps xmlns:a14="http://schemas.microsoft.com/office/drawing/2010/main">
                  <a14:imgLayer r:embed="rId4">
                    <a14:imgEffect>
                      <a14:colorTemperature colorTemp="5000"/>
                    </a14:imgEffect>
                  </a14:imgLayer>
                </a14:imgProps>
              </a:ext>
              <a:ext uri="{28A0092B-C50C-407E-A947-70E740481C1C}">
                <a14:useLocalDpi xmlns:a14="http://schemas.microsoft.com/office/drawing/2010/main"/>
              </a:ext>
            </a:extLst>
          </a:blip>
          <a:stretch>
            <a:fillRect/>
          </a:stretch>
        </p:blipFill>
        <p:spPr>
          <a:xfrm>
            <a:off x="-407413" y="-381390"/>
            <a:ext cx="10161040" cy="7620780"/>
          </a:xfrm>
          <a:prstGeom prst="rect">
            <a:avLst/>
          </a:prstGeom>
          <a:noFill/>
          <a:ln>
            <a:noFill/>
          </a:ln>
        </p:spPr>
      </p:pic>
      <p:pic>
        <p:nvPicPr>
          <p:cNvPr id="1026" name="Picture 2"/>
          <p:cNvPicPr>
            <a:picLocks noChangeAspect="1" noChangeArrowheads="1"/>
          </p:cNvPicPr>
          <p:nvPr/>
        </p:nvPicPr>
        <p:blipFill>
          <a:blip r:embed="rId9" cstate="email">
            <a:lum contrast="10000"/>
            <a:extLst>
              <a:ext uri="{BEBA8EAE-BF5A-486C-A8C5-ECC9F3942E4B}">
                <a14:imgProps xmlns:a14="http://schemas.microsoft.com/office/drawing/2010/main">
                  <a14:imgLayer r:embed="rId10">
                    <a14:imgEffect>
                      <a14:sharpenSoften amount="50000"/>
                    </a14:imgEffect>
                    <a14:imgEffect>
                      <a14:colorTemperature colorTemp="4500"/>
                    </a14:imgEffect>
                  </a14:imgLayer>
                </a14:imgProps>
              </a:ext>
              <a:ext uri="{28A0092B-C50C-407E-A947-70E740481C1C}">
                <a14:useLocalDpi xmlns:a14="http://schemas.microsoft.com/office/drawing/2010/main"/>
              </a:ext>
            </a:extLst>
          </a:blip>
          <a:srcRect/>
          <a:stretch>
            <a:fillRect/>
          </a:stretch>
        </p:blipFill>
        <p:spPr bwMode="auto">
          <a:xfrm>
            <a:off x="800655" y="786825"/>
            <a:ext cx="7558786" cy="15915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72520886"/>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MONLY.wav"/>
          </p:stSnd>
        </p:sndAc>
      </p:transition>
    </mc:Choice>
    <mc:Fallback xmlns="">
      <p:transition spd="slow">
        <p:sndAc>
          <p:stSnd loop="1">
            <p:snd r:embed="rId11" name="MONLY.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6"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8000" fill="hold"/>
                                        <p:tgtEl>
                                          <p:spTgt spid="2"/>
                                        </p:tgtEl>
                                        <p:attrNameLst>
                                          <p:attrName>ppt_x</p:attrName>
                                        </p:attrNameLst>
                                      </p:cBhvr>
                                      <p:tavLst>
                                        <p:tav tm="0">
                                          <p:val>
                                            <p:strVal val="1+#ppt_w/2"/>
                                          </p:val>
                                        </p:tav>
                                        <p:tav tm="100000">
                                          <p:val>
                                            <p:strVal val="#ppt_x"/>
                                          </p:val>
                                        </p:tav>
                                      </p:tavLst>
                                    </p:anim>
                                    <p:anim calcmode="lin" valueType="num">
                                      <p:cBhvr additive="base">
                                        <p:cTn id="11" dur="8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8000" fill="hold"/>
                                        <p:tgtEl>
                                          <p:spTgt spid="2"/>
                                        </p:tgtEl>
                                        <p:attrNameLst>
                                          <p:attrName>ppt_w</p:attrName>
                                        </p:attrNameLst>
                                      </p:cBhvr>
                                      <p:tavLst>
                                        <p:tav tm="0" fmla="#ppt_w*sin(2.5*pi*$)">
                                          <p:val>
                                            <p:fltVal val="0"/>
                                          </p:val>
                                        </p:tav>
                                        <p:tav tm="100000">
                                          <p:val>
                                            <p:fltVal val="1"/>
                                          </p:val>
                                        </p:tav>
                                      </p:tavLst>
                                    </p:anim>
                                    <p:anim calcmode="lin" valueType="num">
                                      <p:cBhvr>
                                        <p:cTn id="15" dur="8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nodeType="withEffect">
                                  <p:stCondLst>
                                    <p:cond delay="0"/>
                                  </p:stCondLst>
                                  <p:childTnLst>
                                    <p:animRot by="21600000">
                                      <p:cBhvr>
                                        <p:cTn id="17" dur="8000" fill="hold"/>
                                        <p:tgtEl>
                                          <p:spTgt spid="2"/>
                                        </p:tgtEl>
                                        <p:attrNameLst>
                                          <p:attrName>r</p:attrName>
                                        </p:attrNameLst>
                                      </p:cBhvr>
                                    </p:animRot>
                                  </p:childTnLst>
                                </p:cTn>
                              </p:par>
                              <p:par>
                                <p:cTn id="18" presetID="2" presetClass="exit" presetSubtype="6" fill="hold" nodeType="withEffect">
                                  <p:stCondLst>
                                    <p:cond delay="0"/>
                                  </p:stCondLst>
                                  <p:childTnLst>
                                    <p:anim calcmode="lin" valueType="num">
                                      <p:cBhvr additive="base">
                                        <p:cTn id="19" dur="8000"/>
                                        <p:tgtEl>
                                          <p:spTgt spid="2"/>
                                        </p:tgtEl>
                                        <p:attrNameLst>
                                          <p:attrName>ppt_x</p:attrName>
                                        </p:attrNameLst>
                                      </p:cBhvr>
                                      <p:tavLst>
                                        <p:tav tm="0">
                                          <p:val>
                                            <p:strVal val="ppt_x"/>
                                          </p:val>
                                        </p:tav>
                                        <p:tav tm="100000">
                                          <p:val>
                                            <p:strVal val="1+ppt_w/2"/>
                                          </p:val>
                                        </p:tav>
                                      </p:tavLst>
                                    </p:anim>
                                    <p:anim calcmode="lin" valueType="num">
                                      <p:cBhvr additive="base">
                                        <p:cTn id="20" dur="8000"/>
                                        <p:tgtEl>
                                          <p:spTgt spid="2"/>
                                        </p:tgtEl>
                                        <p:attrNameLst>
                                          <p:attrName>ppt_y</p:attrName>
                                        </p:attrNameLst>
                                      </p:cBhvr>
                                      <p:tavLst>
                                        <p:tav tm="0">
                                          <p:val>
                                            <p:strVal val="ppt_y"/>
                                          </p:val>
                                        </p:tav>
                                        <p:tav tm="100000">
                                          <p:val>
                                            <p:strVal val="1+ppt_h/2"/>
                                          </p:val>
                                        </p:tav>
                                      </p:tavLst>
                                    </p:anim>
                                    <p:set>
                                      <p:cBhvr>
                                        <p:cTn id="21" dur="1" fill="hold">
                                          <p:stCondLst>
                                            <p:cond delay="7999"/>
                                          </p:stCondLst>
                                        </p:cTn>
                                        <p:tgtEl>
                                          <p:spTgt spid="2"/>
                                        </p:tgtEl>
                                        <p:attrNameLst>
                                          <p:attrName>style.visibility</p:attrName>
                                        </p:attrNameLst>
                                      </p:cBhvr>
                                      <p:to>
                                        <p:strVal val="hidden"/>
                                      </p:to>
                                    </p:set>
                                  </p:childTnLst>
                                </p:cTn>
                              </p:par>
                              <p:par>
                                <p:cTn id="22" presetID="2" presetClass="entr" presetSubtype="6"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7000" fill="hold"/>
                                        <p:tgtEl>
                                          <p:spTgt spid="3"/>
                                        </p:tgtEl>
                                        <p:attrNameLst>
                                          <p:attrName>ppt_x</p:attrName>
                                        </p:attrNameLst>
                                      </p:cBhvr>
                                      <p:tavLst>
                                        <p:tav tm="0">
                                          <p:val>
                                            <p:strVal val="1+#ppt_w/2"/>
                                          </p:val>
                                        </p:tav>
                                        <p:tav tm="100000">
                                          <p:val>
                                            <p:strVal val="#ppt_x"/>
                                          </p:val>
                                        </p:tav>
                                      </p:tavLst>
                                    </p:anim>
                                    <p:anim calcmode="lin" valueType="num">
                                      <p:cBhvr additive="base">
                                        <p:cTn id="25" dur="7000" fill="hold"/>
                                        <p:tgtEl>
                                          <p:spTgt spid="3"/>
                                        </p:tgtEl>
                                        <p:attrNameLst>
                                          <p:attrName>ppt_y</p:attrName>
                                        </p:attrNameLst>
                                      </p:cBhvr>
                                      <p:tavLst>
                                        <p:tav tm="0">
                                          <p:val>
                                            <p:strVal val="1+#ppt_h/2"/>
                                          </p:val>
                                        </p:tav>
                                        <p:tav tm="100000">
                                          <p:val>
                                            <p:strVal val="#ppt_y"/>
                                          </p:val>
                                        </p:tav>
                                      </p:tavLst>
                                    </p:anim>
                                  </p:childTnLst>
                                </p:cTn>
                              </p:par>
                              <p:par>
                                <p:cTn id="26" presetID="19" presetClass="entr" presetSubtype="10" fill="hold"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7000" fill="hold"/>
                                        <p:tgtEl>
                                          <p:spTgt spid="3"/>
                                        </p:tgtEl>
                                        <p:attrNameLst>
                                          <p:attrName>ppt_w</p:attrName>
                                        </p:attrNameLst>
                                      </p:cBhvr>
                                      <p:tavLst>
                                        <p:tav tm="0" fmla="#ppt_w*sin(2.5*pi*$)">
                                          <p:val>
                                            <p:fltVal val="0"/>
                                          </p:val>
                                        </p:tav>
                                        <p:tav tm="100000">
                                          <p:val>
                                            <p:fltVal val="1"/>
                                          </p:val>
                                        </p:tav>
                                      </p:tavLst>
                                    </p:anim>
                                    <p:anim calcmode="lin" valueType="num">
                                      <p:cBhvr>
                                        <p:cTn id="29" dur="7000" fill="hold"/>
                                        <p:tgtEl>
                                          <p:spTgt spid="3"/>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nodeType="withEffect">
                                  <p:stCondLst>
                                    <p:cond delay="0"/>
                                  </p:stCondLst>
                                  <p:childTnLst>
                                    <p:animRot by="21600000">
                                      <p:cBhvr>
                                        <p:cTn id="31" dur="7000" fill="hold"/>
                                        <p:tgtEl>
                                          <p:spTgt spid="3"/>
                                        </p:tgtEl>
                                        <p:attrNameLst>
                                          <p:attrName>r</p:attrName>
                                        </p:attrNameLst>
                                      </p:cBhvr>
                                    </p:animRot>
                                  </p:childTnLst>
                                </p:cTn>
                              </p:par>
                              <p:par>
                                <p:cTn id="32" presetID="2" presetClass="exit" presetSubtype="6" fill="hold" nodeType="withEffect">
                                  <p:stCondLst>
                                    <p:cond delay="0"/>
                                  </p:stCondLst>
                                  <p:childTnLst>
                                    <p:anim calcmode="lin" valueType="num">
                                      <p:cBhvr additive="base">
                                        <p:cTn id="33" dur="7000"/>
                                        <p:tgtEl>
                                          <p:spTgt spid="3"/>
                                        </p:tgtEl>
                                        <p:attrNameLst>
                                          <p:attrName>ppt_x</p:attrName>
                                        </p:attrNameLst>
                                      </p:cBhvr>
                                      <p:tavLst>
                                        <p:tav tm="0">
                                          <p:val>
                                            <p:strVal val="ppt_x"/>
                                          </p:val>
                                        </p:tav>
                                        <p:tav tm="100000">
                                          <p:val>
                                            <p:strVal val="1+ppt_w/2"/>
                                          </p:val>
                                        </p:tav>
                                      </p:tavLst>
                                    </p:anim>
                                    <p:anim calcmode="lin" valueType="num">
                                      <p:cBhvr additive="base">
                                        <p:cTn id="34" dur="7000"/>
                                        <p:tgtEl>
                                          <p:spTgt spid="3"/>
                                        </p:tgtEl>
                                        <p:attrNameLst>
                                          <p:attrName>ppt_y</p:attrName>
                                        </p:attrNameLst>
                                      </p:cBhvr>
                                      <p:tavLst>
                                        <p:tav tm="0">
                                          <p:val>
                                            <p:strVal val="ppt_y"/>
                                          </p:val>
                                        </p:tav>
                                        <p:tav tm="100000">
                                          <p:val>
                                            <p:strVal val="1+ppt_h/2"/>
                                          </p:val>
                                        </p:tav>
                                      </p:tavLst>
                                    </p:anim>
                                    <p:set>
                                      <p:cBhvr>
                                        <p:cTn id="35" dur="1" fill="hold">
                                          <p:stCondLst>
                                            <p:cond delay="6999"/>
                                          </p:stCondLst>
                                        </p:cTn>
                                        <p:tgtEl>
                                          <p:spTgt spid="3"/>
                                        </p:tgtEl>
                                        <p:attrNameLst>
                                          <p:attrName>style.visibility</p:attrName>
                                        </p:attrNameLst>
                                      </p:cBhvr>
                                      <p:to>
                                        <p:strVal val="hidden"/>
                                      </p:to>
                                    </p:set>
                                  </p:childTnLst>
                                </p:cTn>
                              </p:par>
                              <p:par>
                                <p:cTn id="36" presetID="2" presetClass="entr" presetSubtype="6" fill="hold"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6000" fill="hold"/>
                                        <p:tgtEl>
                                          <p:spTgt spid="4"/>
                                        </p:tgtEl>
                                        <p:attrNameLst>
                                          <p:attrName>ppt_x</p:attrName>
                                        </p:attrNameLst>
                                      </p:cBhvr>
                                      <p:tavLst>
                                        <p:tav tm="0">
                                          <p:val>
                                            <p:strVal val="1+#ppt_w/2"/>
                                          </p:val>
                                        </p:tav>
                                        <p:tav tm="100000">
                                          <p:val>
                                            <p:strVal val="#ppt_x"/>
                                          </p:val>
                                        </p:tav>
                                      </p:tavLst>
                                    </p:anim>
                                    <p:anim calcmode="lin" valueType="num">
                                      <p:cBhvr additive="base">
                                        <p:cTn id="39" dur="6000" fill="hold"/>
                                        <p:tgtEl>
                                          <p:spTgt spid="4"/>
                                        </p:tgtEl>
                                        <p:attrNameLst>
                                          <p:attrName>ppt_y</p:attrName>
                                        </p:attrNameLst>
                                      </p:cBhvr>
                                      <p:tavLst>
                                        <p:tav tm="0">
                                          <p:val>
                                            <p:strVal val="1+#ppt_h/2"/>
                                          </p:val>
                                        </p:tav>
                                        <p:tav tm="100000">
                                          <p:val>
                                            <p:strVal val="#ppt_y"/>
                                          </p:val>
                                        </p:tav>
                                      </p:tavLst>
                                    </p:anim>
                                  </p:childTnLst>
                                </p:cTn>
                              </p:par>
                              <p:par>
                                <p:cTn id="40" presetID="19" presetClass="entr" presetSubtype="1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6000" fill="hold"/>
                                        <p:tgtEl>
                                          <p:spTgt spid="4"/>
                                        </p:tgtEl>
                                        <p:attrNameLst>
                                          <p:attrName>ppt_w</p:attrName>
                                        </p:attrNameLst>
                                      </p:cBhvr>
                                      <p:tavLst>
                                        <p:tav tm="0" fmla="#ppt_w*sin(2.5*pi*$)">
                                          <p:val>
                                            <p:fltVal val="0"/>
                                          </p:val>
                                        </p:tav>
                                        <p:tav tm="100000">
                                          <p:val>
                                            <p:fltVal val="1"/>
                                          </p:val>
                                        </p:tav>
                                      </p:tavLst>
                                    </p:anim>
                                    <p:anim calcmode="lin" valueType="num">
                                      <p:cBhvr>
                                        <p:cTn id="43" dur="6000" fill="hold"/>
                                        <p:tgtEl>
                                          <p:spTgt spid="4"/>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nodeType="withEffect">
                                  <p:stCondLst>
                                    <p:cond delay="0"/>
                                  </p:stCondLst>
                                  <p:childTnLst>
                                    <p:animRot by="21600000">
                                      <p:cBhvr>
                                        <p:cTn id="45" dur="6000" fill="hold"/>
                                        <p:tgtEl>
                                          <p:spTgt spid="4"/>
                                        </p:tgtEl>
                                        <p:attrNameLst>
                                          <p:attrName>r</p:attrName>
                                        </p:attrNameLst>
                                      </p:cBhvr>
                                    </p:animRot>
                                  </p:childTnLst>
                                </p:cTn>
                              </p:par>
                              <p:par>
                                <p:cTn id="46" presetID="2" presetClass="exit" presetSubtype="6" fill="hold" nodeType="withEffect">
                                  <p:stCondLst>
                                    <p:cond delay="0"/>
                                  </p:stCondLst>
                                  <p:childTnLst>
                                    <p:anim calcmode="lin" valueType="num">
                                      <p:cBhvr additive="base">
                                        <p:cTn id="47" dur="6000"/>
                                        <p:tgtEl>
                                          <p:spTgt spid="4"/>
                                        </p:tgtEl>
                                        <p:attrNameLst>
                                          <p:attrName>ppt_x</p:attrName>
                                        </p:attrNameLst>
                                      </p:cBhvr>
                                      <p:tavLst>
                                        <p:tav tm="0">
                                          <p:val>
                                            <p:strVal val="ppt_x"/>
                                          </p:val>
                                        </p:tav>
                                        <p:tav tm="100000">
                                          <p:val>
                                            <p:strVal val="1+ppt_w/2"/>
                                          </p:val>
                                        </p:tav>
                                      </p:tavLst>
                                    </p:anim>
                                    <p:anim calcmode="lin" valueType="num">
                                      <p:cBhvr additive="base">
                                        <p:cTn id="48" dur="6000"/>
                                        <p:tgtEl>
                                          <p:spTgt spid="4"/>
                                        </p:tgtEl>
                                        <p:attrNameLst>
                                          <p:attrName>ppt_y</p:attrName>
                                        </p:attrNameLst>
                                      </p:cBhvr>
                                      <p:tavLst>
                                        <p:tav tm="0">
                                          <p:val>
                                            <p:strVal val="ppt_y"/>
                                          </p:val>
                                        </p:tav>
                                        <p:tav tm="100000">
                                          <p:val>
                                            <p:strVal val="1+ppt_h/2"/>
                                          </p:val>
                                        </p:tav>
                                      </p:tavLst>
                                    </p:anim>
                                    <p:set>
                                      <p:cBhvr>
                                        <p:cTn id="49" dur="1" fill="hold">
                                          <p:stCondLst>
                                            <p:cond delay="5999"/>
                                          </p:stCondLst>
                                        </p:cTn>
                                        <p:tgtEl>
                                          <p:spTgt spid="4"/>
                                        </p:tgtEl>
                                        <p:attrNameLst>
                                          <p:attrName>style.visibility</p:attrName>
                                        </p:attrNameLst>
                                      </p:cBhvr>
                                      <p:to>
                                        <p:strVal val="hidden"/>
                                      </p:to>
                                    </p:set>
                                  </p:childTnLst>
                                </p:cTn>
                              </p:par>
                              <p:par>
                                <p:cTn id="50" presetID="2" presetClass="entr" presetSubtype="12" fill="hold"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8000" fill="hold"/>
                                        <p:tgtEl>
                                          <p:spTgt spid="5"/>
                                        </p:tgtEl>
                                        <p:attrNameLst>
                                          <p:attrName>ppt_x</p:attrName>
                                        </p:attrNameLst>
                                      </p:cBhvr>
                                      <p:tavLst>
                                        <p:tav tm="0">
                                          <p:val>
                                            <p:strVal val="0-#ppt_w/2"/>
                                          </p:val>
                                        </p:tav>
                                        <p:tav tm="100000">
                                          <p:val>
                                            <p:strVal val="#ppt_x"/>
                                          </p:val>
                                        </p:tav>
                                      </p:tavLst>
                                    </p:anim>
                                    <p:anim calcmode="lin" valueType="num">
                                      <p:cBhvr additive="base">
                                        <p:cTn id="53" dur="8000" fill="hold"/>
                                        <p:tgtEl>
                                          <p:spTgt spid="5"/>
                                        </p:tgtEl>
                                        <p:attrNameLst>
                                          <p:attrName>ppt_y</p:attrName>
                                        </p:attrNameLst>
                                      </p:cBhvr>
                                      <p:tavLst>
                                        <p:tav tm="0">
                                          <p:val>
                                            <p:strVal val="1+#ppt_h/2"/>
                                          </p:val>
                                        </p:tav>
                                        <p:tav tm="100000">
                                          <p:val>
                                            <p:strVal val="#ppt_y"/>
                                          </p:val>
                                        </p:tav>
                                      </p:tavLst>
                                    </p:anim>
                                  </p:childTnLst>
                                </p:cTn>
                              </p:par>
                              <p:par>
                                <p:cTn id="54" presetID="19" presetClass="entr" presetSubtype="10" fill="hold"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8000" fill="hold"/>
                                        <p:tgtEl>
                                          <p:spTgt spid="5"/>
                                        </p:tgtEl>
                                        <p:attrNameLst>
                                          <p:attrName>ppt_w</p:attrName>
                                        </p:attrNameLst>
                                      </p:cBhvr>
                                      <p:tavLst>
                                        <p:tav tm="0" fmla="#ppt_w*sin(2.5*pi*$)">
                                          <p:val>
                                            <p:fltVal val="0"/>
                                          </p:val>
                                        </p:tav>
                                        <p:tav tm="100000">
                                          <p:val>
                                            <p:fltVal val="1"/>
                                          </p:val>
                                        </p:tav>
                                      </p:tavLst>
                                    </p:anim>
                                    <p:anim calcmode="lin" valueType="num">
                                      <p:cBhvr>
                                        <p:cTn id="57" dur="8000" fill="hold"/>
                                        <p:tgtEl>
                                          <p:spTgt spid="5"/>
                                        </p:tgtEl>
                                        <p:attrNameLst>
                                          <p:attrName>ppt_h</p:attrName>
                                        </p:attrNameLst>
                                      </p:cBhvr>
                                      <p:tavLst>
                                        <p:tav tm="0">
                                          <p:val>
                                            <p:strVal val="#ppt_h"/>
                                          </p:val>
                                        </p:tav>
                                        <p:tav tm="100000">
                                          <p:val>
                                            <p:strVal val="#ppt_h"/>
                                          </p:val>
                                        </p:tav>
                                      </p:tavLst>
                                    </p:anim>
                                  </p:childTnLst>
                                </p:cTn>
                              </p:par>
                              <p:par>
                                <p:cTn id="58" presetID="8" presetClass="emph" presetSubtype="0" fill="hold" nodeType="withEffect">
                                  <p:stCondLst>
                                    <p:cond delay="0"/>
                                  </p:stCondLst>
                                  <p:childTnLst>
                                    <p:animRot by="-21600000">
                                      <p:cBhvr>
                                        <p:cTn id="59" dur="8000" fill="hold"/>
                                        <p:tgtEl>
                                          <p:spTgt spid="5"/>
                                        </p:tgtEl>
                                        <p:attrNameLst>
                                          <p:attrName>r</p:attrName>
                                        </p:attrNameLst>
                                      </p:cBhvr>
                                    </p:animRot>
                                  </p:childTnLst>
                                </p:cTn>
                              </p:par>
                              <p:par>
                                <p:cTn id="60" presetID="2" presetClass="exit" presetSubtype="12" fill="hold" nodeType="withEffect">
                                  <p:stCondLst>
                                    <p:cond delay="0"/>
                                  </p:stCondLst>
                                  <p:childTnLst>
                                    <p:anim calcmode="lin" valueType="num">
                                      <p:cBhvr additive="base">
                                        <p:cTn id="61" dur="8000"/>
                                        <p:tgtEl>
                                          <p:spTgt spid="5"/>
                                        </p:tgtEl>
                                        <p:attrNameLst>
                                          <p:attrName>ppt_x</p:attrName>
                                        </p:attrNameLst>
                                      </p:cBhvr>
                                      <p:tavLst>
                                        <p:tav tm="0">
                                          <p:val>
                                            <p:strVal val="ppt_x"/>
                                          </p:val>
                                        </p:tav>
                                        <p:tav tm="100000">
                                          <p:val>
                                            <p:strVal val="0-ppt_w/2"/>
                                          </p:val>
                                        </p:tav>
                                      </p:tavLst>
                                    </p:anim>
                                    <p:anim calcmode="lin" valueType="num">
                                      <p:cBhvr additive="base">
                                        <p:cTn id="62" dur="8000"/>
                                        <p:tgtEl>
                                          <p:spTgt spid="5"/>
                                        </p:tgtEl>
                                        <p:attrNameLst>
                                          <p:attrName>ppt_y</p:attrName>
                                        </p:attrNameLst>
                                      </p:cBhvr>
                                      <p:tavLst>
                                        <p:tav tm="0">
                                          <p:val>
                                            <p:strVal val="ppt_y"/>
                                          </p:val>
                                        </p:tav>
                                        <p:tav tm="100000">
                                          <p:val>
                                            <p:strVal val="1+ppt_h/2"/>
                                          </p:val>
                                        </p:tav>
                                      </p:tavLst>
                                    </p:anim>
                                    <p:set>
                                      <p:cBhvr>
                                        <p:cTn id="63" dur="1" fill="hold">
                                          <p:stCondLst>
                                            <p:cond delay="7999"/>
                                          </p:stCondLst>
                                        </p:cTn>
                                        <p:tgtEl>
                                          <p:spTgt spid="5"/>
                                        </p:tgtEl>
                                        <p:attrNameLst>
                                          <p:attrName>style.visibility</p:attrName>
                                        </p:attrNameLst>
                                      </p:cBhvr>
                                      <p:to>
                                        <p:strVal val="hidden"/>
                                      </p:to>
                                    </p:set>
                                  </p:childTnLst>
                                </p:cTn>
                              </p:par>
                              <p:par>
                                <p:cTn id="64" presetID="2" presetClass="entr" presetSubtype="12"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7000" fill="hold"/>
                                        <p:tgtEl>
                                          <p:spTgt spid="6"/>
                                        </p:tgtEl>
                                        <p:attrNameLst>
                                          <p:attrName>ppt_x</p:attrName>
                                        </p:attrNameLst>
                                      </p:cBhvr>
                                      <p:tavLst>
                                        <p:tav tm="0">
                                          <p:val>
                                            <p:strVal val="0-#ppt_w/2"/>
                                          </p:val>
                                        </p:tav>
                                        <p:tav tm="100000">
                                          <p:val>
                                            <p:strVal val="#ppt_x"/>
                                          </p:val>
                                        </p:tav>
                                      </p:tavLst>
                                    </p:anim>
                                    <p:anim calcmode="lin" valueType="num">
                                      <p:cBhvr additive="base">
                                        <p:cTn id="67" dur="7000" fill="hold"/>
                                        <p:tgtEl>
                                          <p:spTgt spid="6"/>
                                        </p:tgtEl>
                                        <p:attrNameLst>
                                          <p:attrName>ppt_y</p:attrName>
                                        </p:attrNameLst>
                                      </p:cBhvr>
                                      <p:tavLst>
                                        <p:tav tm="0">
                                          <p:val>
                                            <p:strVal val="1+#ppt_h/2"/>
                                          </p:val>
                                        </p:tav>
                                        <p:tav tm="100000">
                                          <p:val>
                                            <p:strVal val="#ppt_y"/>
                                          </p:val>
                                        </p:tav>
                                      </p:tavLst>
                                    </p:anim>
                                  </p:childTnLst>
                                </p:cTn>
                              </p:par>
                              <p:par>
                                <p:cTn id="68" presetID="19" presetClass="entr" presetSubtype="1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7000" fill="hold"/>
                                        <p:tgtEl>
                                          <p:spTgt spid="6"/>
                                        </p:tgtEl>
                                        <p:attrNameLst>
                                          <p:attrName>ppt_w</p:attrName>
                                        </p:attrNameLst>
                                      </p:cBhvr>
                                      <p:tavLst>
                                        <p:tav tm="0" fmla="#ppt_w*sin(2.5*pi*$)">
                                          <p:val>
                                            <p:fltVal val="0"/>
                                          </p:val>
                                        </p:tav>
                                        <p:tav tm="100000">
                                          <p:val>
                                            <p:fltVal val="1"/>
                                          </p:val>
                                        </p:tav>
                                      </p:tavLst>
                                    </p:anim>
                                    <p:anim calcmode="lin" valueType="num">
                                      <p:cBhvr>
                                        <p:cTn id="71" dur="70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fill="hold" nodeType="withEffect">
                                  <p:stCondLst>
                                    <p:cond delay="0"/>
                                  </p:stCondLst>
                                  <p:childTnLst>
                                    <p:animRot by="-21600000">
                                      <p:cBhvr>
                                        <p:cTn id="73" dur="7000" fill="hold"/>
                                        <p:tgtEl>
                                          <p:spTgt spid="6"/>
                                        </p:tgtEl>
                                        <p:attrNameLst>
                                          <p:attrName>r</p:attrName>
                                        </p:attrNameLst>
                                      </p:cBhvr>
                                    </p:animRot>
                                  </p:childTnLst>
                                </p:cTn>
                              </p:par>
                              <p:par>
                                <p:cTn id="74" presetID="2" presetClass="exit" presetSubtype="12" fill="hold" nodeType="withEffect">
                                  <p:stCondLst>
                                    <p:cond delay="0"/>
                                  </p:stCondLst>
                                  <p:childTnLst>
                                    <p:anim calcmode="lin" valueType="num">
                                      <p:cBhvr additive="base">
                                        <p:cTn id="75" dur="7000"/>
                                        <p:tgtEl>
                                          <p:spTgt spid="6"/>
                                        </p:tgtEl>
                                        <p:attrNameLst>
                                          <p:attrName>ppt_x</p:attrName>
                                        </p:attrNameLst>
                                      </p:cBhvr>
                                      <p:tavLst>
                                        <p:tav tm="0">
                                          <p:val>
                                            <p:strVal val="ppt_x"/>
                                          </p:val>
                                        </p:tav>
                                        <p:tav tm="100000">
                                          <p:val>
                                            <p:strVal val="0-ppt_w/2"/>
                                          </p:val>
                                        </p:tav>
                                      </p:tavLst>
                                    </p:anim>
                                    <p:anim calcmode="lin" valueType="num">
                                      <p:cBhvr additive="base">
                                        <p:cTn id="76" dur="7000"/>
                                        <p:tgtEl>
                                          <p:spTgt spid="6"/>
                                        </p:tgtEl>
                                        <p:attrNameLst>
                                          <p:attrName>ppt_y</p:attrName>
                                        </p:attrNameLst>
                                      </p:cBhvr>
                                      <p:tavLst>
                                        <p:tav tm="0">
                                          <p:val>
                                            <p:strVal val="ppt_y"/>
                                          </p:val>
                                        </p:tav>
                                        <p:tav tm="100000">
                                          <p:val>
                                            <p:strVal val="1+ppt_h/2"/>
                                          </p:val>
                                        </p:tav>
                                      </p:tavLst>
                                    </p:anim>
                                    <p:set>
                                      <p:cBhvr>
                                        <p:cTn id="77" dur="1" fill="hold">
                                          <p:stCondLst>
                                            <p:cond delay="6999"/>
                                          </p:stCondLst>
                                        </p:cTn>
                                        <p:tgtEl>
                                          <p:spTgt spid="6"/>
                                        </p:tgtEl>
                                        <p:attrNameLst>
                                          <p:attrName>style.visibility</p:attrName>
                                        </p:attrNameLst>
                                      </p:cBhvr>
                                      <p:to>
                                        <p:strVal val="hidden"/>
                                      </p:to>
                                    </p:set>
                                  </p:childTnLst>
                                </p:cTn>
                              </p:par>
                              <p:par>
                                <p:cTn id="78" presetID="2" presetClass="entr" presetSubtype="12" fill="hold" nodeType="withEffect">
                                  <p:stCondLst>
                                    <p:cond delay="0"/>
                                  </p:stCondLst>
                                  <p:childTnLst>
                                    <p:set>
                                      <p:cBhvr>
                                        <p:cTn id="79" dur="1" fill="hold">
                                          <p:stCondLst>
                                            <p:cond delay="0"/>
                                          </p:stCondLst>
                                        </p:cTn>
                                        <p:tgtEl>
                                          <p:spTgt spid="7"/>
                                        </p:tgtEl>
                                        <p:attrNameLst>
                                          <p:attrName>style.visibility</p:attrName>
                                        </p:attrNameLst>
                                      </p:cBhvr>
                                      <p:to>
                                        <p:strVal val="visible"/>
                                      </p:to>
                                    </p:set>
                                    <p:anim calcmode="lin" valueType="num">
                                      <p:cBhvr additive="base">
                                        <p:cTn id="80" dur="6000" fill="hold"/>
                                        <p:tgtEl>
                                          <p:spTgt spid="7"/>
                                        </p:tgtEl>
                                        <p:attrNameLst>
                                          <p:attrName>ppt_x</p:attrName>
                                        </p:attrNameLst>
                                      </p:cBhvr>
                                      <p:tavLst>
                                        <p:tav tm="0">
                                          <p:val>
                                            <p:strVal val="0-#ppt_w/2"/>
                                          </p:val>
                                        </p:tav>
                                        <p:tav tm="100000">
                                          <p:val>
                                            <p:strVal val="#ppt_x"/>
                                          </p:val>
                                        </p:tav>
                                      </p:tavLst>
                                    </p:anim>
                                    <p:anim calcmode="lin" valueType="num">
                                      <p:cBhvr additive="base">
                                        <p:cTn id="81" dur="6000" fill="hold"/>
                                        <p:tgtEl>
                                          <p:spTgt spid="7"/>
                                        </p:tgtEl>
                                        <p:attrNameLst>
                                          <p:attrName>ppt_y</p:attrName>
                                        </p:attrNameLst>
                                      </p:cBhvr>
                                      <p:tavLst>
                                        <p:tav tm="0">
                                          <p:val>
                                            <p:strVal val="1+#ppt_h/2"/>
                                          </p:val>
                                        </p:tav>
                                        <p:tav tm="100000">
                                          <p:val>
                                            <p:strVal val="#ppt_y"/>
                                          </p:val>
                                        </p:tav>
                                      </p:tavLst>
                                    </p:anim>
                                  </p:childTnLst>
                                </p:cTn>
                              </p:par>
                              <p:par>
                                <p:cTn id="82" presetID="19" presetClass="entr" presetSubtype="10" fill="hold" nodeType="with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6000" fill="hold"/>
                                        <p:tgtEl>
                                          <p:spTgt spid="7"/>
                                        </p:tgtEl>
                                        <p:attrNameLst>
                                          <p:attrName>ppt_w</p:attrName>
                                        </p:attrNameLst>
                                      </p:cBhvr>
                                      <p:tavLst>
                                        <p:tav tm="0" fmla="#ppt_w*sin(2.5*pi*$)">
                                          <p:val>
                                            <p:fltVal val="0"/>
                                          </p:val>
                                        </p:tav>
                                        <p:tav tm="100000">
                                          <p:val>
                                            <p:fltVal val="1"/>
                                          </p:val>
                                        </p:tav>
                                      </p:tavLst>
                                    </p:anim>
                                    <p:anim calcmode="lin" valueType="num">
                                      <p:cBhvr>
                                        <p:cTn id="85" dur="6000" fill="hold"/>
                                        <p:tgtEl>
                                          <p:spTgt spid="7"/>
                                        </p:tgtEl>
                                        <p:attrNameLst>
                                          <p:attrName>ppt_h</p:attrName>
                                        </p:attrNameLst>
                                      </p:cBhvr>
                                      <p:tavLst>
                                        <p:tav tm="0">
                                          <p:val>
                                            <p:strVal val="#ppt_h"/>
                                          </p:val>
                                        </p:tav>
                                        <p:tav tm="100000">
                                          <p:val>
                                            <p:strVal val="#ppt_h"/>
                                          </p:val>
                                        </p:tav>
                                      </p:tavLst>
                                    </p:anim>
                                  </p:childTnLst>
                                </p:cTn>
                              </p:par>
                              <p:par>
                                <p:cTn id="86" presetID="8" presetClass="emph" presetSubtype="0" fill="hold" nodeType="withEffect">
                                  <p:stCondLst>
                                    <p:cond delay="0"/>
                                  </p:stCondLst>
                                  <p:childTnLst>
                                    <p:animRot by="-21600000">
                                      <p:cBhvr>
                                        <p:cTn id="87" dur="6000" fill="hold"/>
                                        <p:tgtEl>
                                          <p:spTgt spid="7"/>
                                        </p:tgtEl>
                                        <p:attrNameLst>
                                          <p:attrName>r</p:attrName>
                                        </p:attrNameLst>
                                      </p:cBhvr>
                                    </p:animRot>
                                  </p:childTnLst>
                                </p:cTn>
                              </p:par>
                              <p:par>
                                <p:cTn id="88" presetID="2" presetClass="exit" presetSubtype="12" fill="hold" nodeType="withEffect">
                                  <p:stCondLst>
                                    <p:cond delay="0"/>
                                  </p:stCondLst>
                                  <p:childTnLst>
                                    <p:anim calcmode="lin" valueType="num">
                                      <p:cBhvr additive="base">
                                        <p:cTn id="89" dur="6000"/>
                                        <p:tgtEl>
                                          <p:spTgt spid="7"/>
                                        </p:tgtEl>
                                        <p:attrNameLst>
                                          <p:attrName>ppt_x</p:attrName>
                                        </p:attrNameLst>
                                      </p:cBhvr>
                                      <p:tavLst>
                                        <p:tav tm="0">
                                          <p:val>
                                            <p:strVal val="ppt_x"/>
                                          </p:val>
                                        </p:tav>
                                        <p:tav tm="100000">
                                          <p:val>
                                            <p:strVal val="0-ppt_w/2"/>
                                          </p:val>
                                        </p:tav>
                                      </p:tavLst>
                                    </p:anim>
                                    <p:anim calcmode="lin" valueType="num">
                                      <p:cBhvr additive="base">
                                        <p:cTn id="90" dur="6000"/>
                                        <p:tgtEl>
                                          <p:spTgt spid="7"/>
                                        </p:tgtEl>
                                        <p:attrNameLst>
                                          <p:attrName>ppt_y</p:attrName>
                                        </p:attrNameLst>
                                      </p:cBhvr>
                                      <p:tavLst>
                                        <p:tav tm="0">
                                          <p:val>
                                            <p:strVal val="ppt_y"/>
                                          </p:val>
                                        </p:tav>
                                        <p:tav tm="100000">
                                          <p:val>
                                            <p:strVal val="1+ppt_h/2"/>
                                          </p:val>
                                        </p:tav>
                                      </p:tavLst>
                                    </p:anim>
                                    <p:set>
                                      <p:cBhvr>
                                        <p:cTn id="91" dur="1" fill="hold">
                                          <p:stCondLst>
                                            <p:cond delay="5999"/>
                                          </p:stCondLst>
                                        </p:cTn>
                                        <p:tgtEl>
                                          <p:spTgt spid="7"/>
                                        </p:tgtEl>
                                        <p:attrNameLst>
                                          <p:attrName>style.visibility</p:attrName>
                                        </p:attrNameLst>
                                      </p:cBhvr>
                                      <p:to>
                                        <p:strVal val="hidden"/>
                                      </p:to>
                                    </p:set>
                                  </p:childTnLst>
                                </p:cTn>
                              </p:par>
                              <p:par>
                                <p:cTn id="92" presetID="2" presetClass="entr" presetSubtype="9" fill="hold" nodeType="withEffect">
                                  <p:stCondLst>
                                    <p:cond delay="0"/>
                                  </p:stCondLst>
                                  <p:childTnLst>
                                    <p:set>
                                      <p:cBhvr>
                                        <p:cTn id="93" dur="1" fill="hold">
                                          <p:stCondLst>
                                            <p:cond delay="0"/>
                                          </p:stCondLst>
                                        </p:cTn>
                                        <p:tgtEl>
                                          <p:spTgt spid="10"/>
                                        </p:tgtEl>
                                        <p:attrNameLst>
                                          <p:attrName>style.visibility</p:attrName>
                                        </p:attrNameLst>
                                      </p:cBhvr>
                                      <p:to>
                                        <p:strVal val="visible"/>
                                      </p:to>
                                    </p:set>
                                    <p:anim calcmode="lin" valueType="num">
                                      <p:cBhvr additive="base">
                                        <p:cTn id="94" dur="8000" fill="hold"/>
                                        <p:tgtEl>
                                          <p:spTgt spid="10"/>
                                        </p:tgtEl>
                                        <p:attrNameLst>
                                          <p:attrName>ppt_x</p:attrName>
                                        </p:attrNameLst>
                                      </p:cBhvr>
                                      <p:tavLst>
                                        <p:tav tm="0">
                                          <p:val>
                                            <p:strVal val="0-#ppt_w/2"/>
                                          </p:val>
                                        </p:tav>
                                        <p:tav tm="100000">
                                          <p:val>
                                            <p:strVal val="#ppt_x"/>
                                          </p:val>
                                        </p:tav>
                                      </p:tavLst>
                                    </p:anim>
                                    <p:anim calcmode="lin" valueType="num">
                                      <p:cBhvr additive="base">
                                        <p:cTn id="95" dur="8000" fill="hold"/>
                                        <p:tgtEl>
                                          <p:spTgt spid="10"/>
                                        </p:tgtEl>
                                        <p:attrNameLst>
                                          <p:attrName>ppt_y</p:attrName>
                                        </p:attrNameLst>
                                      </p:cBhvr>
                                      <p:tavLst>
                                        <p:tav tm="0">
                                          <p:val>
                                            <p:strVal val="0-#ppt_h/2"/>
                                          </p:val>
                                        </p:tav>
                                        <p:tav tm="100000">
                                          <p:val>
                                            <p:strVal val="#ppt_y"/>
                                          </p:val>
                                        </p:tav>
                                      </p:tavLst>
                                    </p:anim>
                                  </p:childTnLst>
                                </p:cTn>
                              </p:par>
                              <p:par>
                                <p:cTn id="96" presetID="19" presetClass="entr" presetSubtype="10" fill="hold" nodeType="withEffect">
                                  <p:stCondLst>
                                    <p:cond delay="0"/>
                                  </p:stCondLst>
                                  <p:childTnLst>
                                    <p:set>
                                      <p:cBhvr>
                                        <p:cTn id="97" dur="1" fill="hold">
                                          <p:stCondLst>
                                            <p:cond delay="0"/>
                                          </p:stCondLst>
                                        </p:cTn>
                                        <p:tgtEl>
                                          <p:spTgt spid="10"/>
                                        </p:tgtEl>
                                        <p:attrNameLst>
                                          <p:attrName>style.visibility</p:attrName>
                                        </p:attrNameLst>
                                      </p:cBhvr>
                                      <p:to>
                                        <p:strVal val="visible"/>
                                      </p:to>
                                    </p:set>
                                    <p:anim calcmode="lin" valueType="num">
                                      <p:cBhvr>
                                        <p:cTn id="98" dur="8000" fill="hold"/>
                                        <p:tgtEl>
                                          <p:spTgt spid="10"/>
                                        </p:tgtEl>
                                        <p:attrNameLst>
                                          <p:attrName>ppt_w</p:attrName>
                                        </p:attrNameLst>
                                      </p:cBhvr>
                                      <p:tavLst>
                                        <p:tav tm="0" fmla="#ppt_w*sin(2.5*pi*$)">
                                          <p:val>
                                            <p:fltVal val="0"/>
                                          </p:val>
                                        </p:tav>
                                        <p:tav tm="100000">
                                          <p:val>
                                            <p:fltVal val="1"/>
                                          </p:val>
                                        </p:tav>
                                      </p:tavLst>
                                    </p:anim>
                                    <p:anim calcmode="lin" valueType="num">
                                      <p:cBhvr>
                                        <p:cTn id="99" dur="8000" fill="hold"/>
                                        <p:tgtEl>
                                          <p:spTgt spid="10"/>
                                        </p:tgtEl>
                                        <p:attrNameLst>
                                          <p:attrName>ppt_h</p:attrName>
                                        </p:attrNameLst>
                                      </p:cBhvr>
                                      <p:tavLst>
                                        <p:tav tm="0">
                                          <p:val>
                                            <p:strVal val="#ppt_h"/>
                                          </p:val>
                                        </p:tav>
                                        <p:tav tm="100000">
                                          <p:val>
                                            <p:strVal val="#ppt_h"/>
                                          </p:val>
                                        </p:tav>
                                      </p:tavLst>
                                    </p:anim>
                                  </p:childTnLst>
                                </p:cTn>
                              </p:par>
                              <p:par>
                                <p:cTn id="100" presetID="8" presetClass="emph" presetSubtype="0" repeatCount="indefinite" fill="hold" nodeType="withEffect">
                                  <p:stCondLst>
                                    <p:cond delay="0"/>
                                  </p:stCondLst>
                                  <p:childTnLst>
                                    <p:animRot by="21600000">
                                      <p:cBhvr>
                                        <p:cTn id="101" dur="8000" fill="hold"/>
                                        <p:tgtEl>
                                          <p:spTgt spid="10"/>
                                        </p:tgtEl>
                                        <p:attrNameLst>
                                          <p:attrName>r</p:attrName>
                                        </p:attrNameLst>
                                      </p:cBhvr>
                                    </p:animRot>
                                  </p:childTnLst>
                                </p:cTn>
                              </p:par>
                              <p:par>
                                <p:cTn id="102" presetID="2" presetClass="exit" presetSubtype="9" fill="hold" nodeType="withEffect">
                                  <p:stCondLst>
                                    <p:cond delay="0"/>
                                  </p:stCondLst>
                                  <p:childTnLst>
                                    <p:anim calcmode="lin" valueType="num">
                                      <p:cBhvr additive="base">
                                        <p:cTn id="103" dur="8000"/>
                                        <p:tgtEl>
                                          <p:spTgt spid="10"/>
                                        </p:tgtEl>
                                        <p:attrNameLst>
                                          <p:attrName>ppt_x</p:attrName>
                                        </p:attrNameLst>
                                      </p:cBhvr>
                                      <p:tavLst>
                                        <p:tav tm="0">
                                          <p:val>
                                            <p:strVal val="ppt_x"/>
                                          </p:val>
                                        </p:tav>
                                        <p:tav tm="100000">
                                          <p:val>
                                            <p:strVal val="0-ppt_w/2"/>
                                          </p:val>
                                        </p:tav>
                                      </p:tavLst>
                                    </p:anim>
                                    <p:anim calcmode="lin" valueType="num">
                                      <p:cBhvr additive="base">
                                        <p:cTn id="104" dur="8000"/>
                                        <p:tgtEl>
                                          <p:spTgt spid="10"/>
                                        </p:tgtEl>
                                        <p:attrNameLst>
                                          <p:attrName>ppt_y</p:attrName>
                                        </p:attrNameLst>
                                      </p:cBhvr>
                                      <p:tavLst>
                                        <p:tav tm="0">
                                          <p:val>
                                            <p:strVal val="ppt_y"/>
                                          </p:val>
                                        </p:tav>
                                        <p:tav tm="100000">
                                          <p:val>
                                            <p:strVal val="0-ppt_h/2"/>
                                          </p:val>
                                        </p:tav>
                                      </p:tavLst>
                                    </p:anim>
                                    <p:set>
                                      <p:cBhvr>
                                        <p:cTn id="105" dur="1" fill="hold">
                                          <p:stCondLst>
                                            <p:cond delay="7999"/>
                                          </p:stCondLst>
                                        </p:cTn>
                                        <p:tgtEl>
                                          <p:spTgt spid="10"/>
                                        </p:tgtEl>
                                        <p:attrNameLst>
                                          <p:attrName>style.visibility</p:attrName>
                                        </p:attrNameLst>
                                      </p:cBhvr>
                                      <p:to>
                                        <p:strVal val="hidden"/>
                                      </p:to>
                                    </p:set>
                                  </p:childTnLst>
                                </p:cTn>
                              </p:par>
                              <p:par>
                                <p:cTn id="106" presetID="2" presetClass="entr" presetSubtype="9" fill="hold" nodeType="withEffect">
                                  <p:stCondLst>
                                    <p:cond delay="0"/>
                                  </p:stCondLst>
                                  <p:childTnLst>
                                    <p:set>
                                      <p:cBhvr>
                                        <p:cTn id="107" dur="1" fill="hold">
                                          <p:stCondLst>
                                            <p:cond delay="0"/>
                                          </p:stCondLst>
                                        </p:cTn>
                                        <p:tgtEl>
                                          <p:spTgt spid="11"/>
                                        </p:tgtEl>
                                        <p:attrNameLst>
                                          <p:attrName>style.visibility</p:attrName>
                                        </p:attrNameLst>
                                      </p:cBhvr>
                                      <p:to>
                                        <p:strVal val="visible"/>
                                      </p:to>
                                    </p:set>
                                    <p:anim calcmode="lin" valueType="num">
                                      <p:cBhvr additive="base">
                                        <p:cTn id="108" dur="7000" fill="hold"/>
                                        <p:tgtEl>
                                          <p:spTgt spid="11"/>
                                        </p:tgtEl>
                                        <p:attrNameLst>
                                          <p:attrName>ppt_x</p:attrName>
                                        </p:attrNameLst>
                                      </p:cBhvr>
                                      <p:tavLst>
                                        <p:tav tm="0">
                                          <p:val>
                                            <p:strVal val="0-#ppt_w/2"/>
                                          </p:val>
                                        </p:tav>
                                        <p:tav tm="100000">
                                          <p:val>
                                            <p:strVal val="#ppt_x"/>
                                          </p:val>
                                        </p:tav>
                                      </p:tavLst>
                                    </p:anim>
                                    <p:anim calcmode="lin" valueType="num">
                                      <p:cBhvr additive="base">
                                        <p:cTn id="109" dur="7000" fill="hold"/>
                                        <p:tgtEl>
                                          <p:spTgt spid="11"/>
                                        </p:tgtEl>
                                        <p:attrNameLst>
                                          <p:attrName>ppt_y</p:attrName>
                                        </p:attrNameLst>
                                      </p:cBhvr>
                                      <p:tavLst>
                                        <p:tav tm="0">
                                          <p:val>
                                            <p:strVal val="0-#ppt_h/2"/>
                                          </p:val>
                                        </p:tav>
                                        <p:tav tm="100000">
                                          <p:val>
                                            <p:strVal val="#ppt_y"/>
                                          </p:val>
                                        </p:tav>
                                      </p:tavLst>
                                    </p:anim>
                                  </p:childTnLst>
                                </p:cTn>
                              </p:par>
                              <p:par>
                                <p:cTn id="110" presetID="19" presetClass="entr" presetSubtype="10" fill="hold" nodeType="withEffect">
                                  <p:stCondLst>
                                    <p:cond delay="0"/>
                                  </p:stCondLst>
                                  <p:childTnLst>
                                    <p:set>
                                      <p:cBhvr>
                                        <p:cTn id="111" dur="1" fill="hold">
                                          <p:stCondLst>
                                            <p:cond delay="0"/>
                                          </p:stCondLst>
                                        </p:cTn>
                                        <p:tgtEl>
                                          <p:spTgt spid="11"/>
                                        </p:tgtEl>
                                        <p:attrNameLst>
                                          <p:attrName>style.visibility</p:attrName>
                                        </p:attrNameLst>
                                      </p:cBhvr>
                                      <p:to>
                                        <p:strVal val="visible"/>
                                      </p:to>
                                    </p:set>
                                    <p:anim calcmode="lin" valueType="num">
                                      <p:cBhvr>
                                        <p:cTn id="112" dur="7000" fill="hold"/>
                                        <p:tgtEl>
                                          <p:spTgt spid="11"/>
                                        </p:tgtEl>
                                        <p:attrNameLst>
                                          <p:attrName>ppt_w</p:attrName>
                                        </p:attrNameLst>
                                      </p:cBhvr>
                                      <p:tavLst>
                                        <p:tav tm="0" fmla="#ppt_w*sin(2.5*pi*$)">
                                          <p:val>
                                            <p:fltVal val="0"/>
                                          </p:val>
                                        </p:tav>
                                        <p:tav tm="100000">
                                          <p:val>
                                            <p:fltVal val="1"/>
                                          </p:val>
                                        </p:tav>
                                      </p:tavLst>
                                    </p:anim>
                                    <p:anim calcmode="lin" valueType="num">
                                      <p:cBhvr>
                                        <p:cTn id="113" dur="7000" fill="hold"/>
                                        <p:tgtEl>
                                          <p:spTgt spid="11"/>
                                        </p:tgtEl>
                                        <p:attrNameLst>
                                          <p:attrName>ppt_h</p:attrName>
                                        </p:attrNameLst>
                                      </p:cBhvr>
                                      <p:tavLst>
                                        <p:tav tm="0">
                                          <p:val>
                                            <p:strVal val="#ppt_h"/>
                                          </p:val>
                                        </p:tav>
                                        <p:tav tm="100000">
                                          <p:val>
                                            <p:strVal val="#ppt_h"/>
                                          </p:val>
                                        </p:tav>
                                      </p:tavLst>
                                    </p:anim>
                                  </p:childTnLst>
                                </p:cTn>
                              </p:par>
                              <p:par>
                                <p:cTn id="114" presetID="8" presetClass="emph" presetSubtype="0" repeatCount="indefinite" fill="hold" nodeType="withEffect">
                                  <p:stCondLst>
                                    <p:cond delay="0"/>
                                  </p:stCondLst>
                                  <p:childTnLst>
                                    <p:animRot by="21600000">
                                      <p:cBhvr>
                                        <p:cTn id="115" dur="7000" fill="hold"/>
                                        <p:tgtEl>
                                          <p:spTgt spid="11"/>
                                        </p:tgtEl>
                                        <p:attrNameLst>
                                          <p:attrName>r</p:attrName>
                                        </p:attrNameLst>
                                      </p:cBhvr>
                                    </p:animRot>
                                  </p:childTnLst>
                                </p:cTn>
                              </p:par>
                              <p:par>
                                <p:cTn id="116" presetID="2" presetClass="exit" presetSubtype="9" fill="hold" nodeType="withEffect">
                                  <p:stCondLst>
                                    <p:cond delay="0"/>
                                  </p:stCondLst>
                                  <p:childTnLst>
                                    <p:anim calcmode="lin" valueType="num">
                                      <p:cBhvr additive="base">
                                        <p:cTn id="117" dur="7000"/>
                                        <p:tgtEl>
                                          <p:spTgt spid="11"/>
                                        </p:tgtEl>
                                        <p:attrNameLst>
                                          <p:attrName>ppt_x</p:attrName>
                                        </p:attrNameLst>
                                      </p:cBhvr>
                                      <p:tavLst>
                                        <p:tav tm="0">
                                          <p:val>
                                            <p:strVal val="ppt_x"/>
                                          </p:val>
                                        </p:tav>
                                        <p:tav tm="100000">
                                          <p:val>
                                            <p:strVal val="0-ppt_w/2"/>
                                          </p:val>
                                        </p:tav>
                                      </p:tavLst>
                                    </p:anim>
                                    <p:anim calcmode="lin" valueType="num">
                                      <p:cBhvr additive="base">
                                        <p:cTn id="118" dur="7000"/>
                                        <p:tgtEl>
                                          <p:spTgt spid="11"/>
                                        </p:tgtEl>
                                        <p:attrNameLst>
                                          <p:attrName>ppt_y</p:attrName>
                                        </p:attrNameLst>
                                      </p:cBhvr>
                                      <p:tavLst>
                                        <p:tav tm="0">
                                          <p:val>
                                            <p:strVal val="ppt_y"/>
                                          </p:val>
                                        </p:tav>
                                        <p:tav tm="100000">
                                          <p:val>
                                            <p:strVal val="0-ppt_h/2"/>
                                          </p:val>
                                        </p:tav>
                                      </p:tavLst>
                                    </p:anim>
                                    <p:set>
                                      <p:cBhvr>
                                        <p:cTn id="119" dur="1" fill="hold">
                                          <p:stCondLst>
                                            <p:cond delay="6999"/>
                                          </p:stCondLst>
                                        </p:cTn>
                                        <p:tgtEl>
                                          <p:spTgt spid="11"/>
                                        </p:tgtEl>
                                        <p:attrNameLst>
                                          <p:attrName>style.visibility</p:attrName>
                                        </p:attrNameLst>
                                      </p:cBhvr>
                                      <p:to>
                                        <p:strVal val="hidden"/>
                                      </p:to>
                                    </p:set>
                                  </p:childTnLst>
                                </p:cTn>
                              </p:par>
                              <p:par>
                                <p:cTn id="120" presetID="2" presetClass="entr" presetSubtype="9" fill="hold" nodeType="withEffect">
                                  <p:stCondLst>
                                    <p:cond delay="0"/>
                                  </p:stCondLst>
                                  <p:childTnLst>
                                    <p:set>
                                      <p:cBhvr>
                                        <p:cTn id="121" dur="1" fill="hold">
                                          <p:stCondLst>
                                            <p:cond delay="0"/>
                                          </p:stCondLst>
                                        </p:cTn>
                                        <p:tgtEl>
                                          <p:spTgt spid="12"/>
                                        </p:tgtEl>
                                        <p:attrNameLst>
                                          <p:attrName>style.visibility</p:attrName>
                                        </p:attrNameLst>
                                      </p:cBhvr>
                                      <p:to>
                                        <p:strVal val="visible"/>
                                      </p:to>
                                    </p:set>
                                    <p:anim calcmode="lin" valueType="num">
                                      <p:cBhvr additive="base">
                                        <p:cTn id="122" dur="6000" fill="hold"/>
                                        <p:tgtEl>
                                          <p:spTgt spid="12"/>
                                        </p:tgtEl>
                                        <p:attrNameLst>
                                          <p:attrName>ppt_x</p:attrName>
                                        </p:attrNameLst>
                                      </p:cBhvr>
                                      <p:tavLst>
                                        <p:tav tm="0">
                                          <p:val>
                                            <p:strVal val="0-#ppt_w/2"/>
                                          </p:val>
                                        </p:tav>
                                        <p:tav tm="100000">
                                          <p:val>
                                            <p:strVal val="#ppt_x"/>
                                          </p:val>
                                        </p:tav>
                                      </p:tavLst>
                                    </p:anim>
                                    <p:anim calcmode="lin" valueType="num">
                                      <p:cBhvr additive="base">
                                        <p:cTn id="123" dur="6000" fill="hold"/>
                                        <p:tgtEl>
                                          <p:spTgt spid="12"/>
                                        </p:tgtEl>
                                        <p:attrNameLst>
                                          <p:attrName>ppt_y</p:attrName>
                                        </p:attrNameLst>
                                      </p:cBhvr>
                                      <p:tavLst>
                                        <p:tav tm="0">
                                          <p:val>
                                            <p:strVal val="0-#ppt_h/2"/>
                                          </p:val>
                                        </p:tav>
                                        <p:tav tm="100000">
                                          <p:val>
                                            <p:strVal val="#ppt_y"/>
                                          </p:val>
                                        </p:tav>
                                      </p:tavLst>
                                    </p:anim>
                                  </p:childTnLst>
                                </p:cTn>
                              </p:par>
                              <p:par>
                                <p:cTn id="124" presetID="19" presetClass="entr" presetSubtype="10" fill="hold" nodeType="withEffect">
                                  <p:stCondLst>
                                    <p:cond delay="0"/>
                                  </p:stCondLst>
                                  <p:childTnLst>
                                    <p:set>
                                      <p:cBhvr>
                                        <p:cTn id="125" dur="1" fill="hold">
                                          <p:stCondLst>
                                            <p:cond delay="0"/>
                                          </p:stCondLst>
                                        </p:cTn>
                                        <p:tgtEl>
                                          <p:spTgt spid="12"/>
                                        </p:tgtEl>
                                        <p:attrNameLst>
                                          <p:attrName>style.visibility</p:attrName>
                                        </p:attrNameLst>
                                      </p:cBhvr>
                                      <p:to>
                                        <p:strVal val="visible"/>
                                      </p:to>
                                    </p:set>
                                    <p:anim calcmode="lin" valueType="num">
                                      <p:cBhvr>
                                        <p:cTn id="126" dur="6000" fill="hold"/>
                                        <p:tgtEl>
                                          <p:spTgt spid="12"/>
                                        </p:tgtEl>
                                        <p:attrNameLst>
                                          <p:attrName>ppt_w</p:attrName>
                                        </p:attrNameLst>
                                      </p:cBhvr>
                                      <p:tavLst>
                                        <p:tav tm="0" fmla="#ppt_w*sin(2.5*pi*$)">
                                          <p:val>
                                            <p:fltVal val="0"/>
                                          </p:val>
                                        </p:tav>
                                        <p:tav tm="100000">
                                          <p:val>
                                            <p:fltVal val="1"/>
                                          </p:val>
                                        </p:tav>
                                      </p:tavLst>
                                    </p:anim>
                                    <p:anim calcmode="lin" valueType="num">
                                      <p:cBhvr>
                                        <p:cTn id="127" dur="6000" fill="hold"/>
                                        <p:tgtEl>
                                          <p:spTgt spid="12"/>
                                        </p:tgtEl>
                                        <p:attrNameLst>
                                          <p:attrName>ppt_h</p:attrName>
                                        </p:attrNameLst>
                                      </p:cBhvr>
                                      <p:tavLst>
                                        <p:tav tm="0">
                                          <p:val>
                                            <p:strVal val="#ppt_h"/>
                                          </p:val>
                                        </p:tav>
                                        <p:tav tm="100000">
                                          <p:val>
                                            <p:strVal val="#ppt_h"/>
                                          </p:val>
                                        </p:tav>
                                      </p:tavLst>
                                    </p:anim>
                                  </p:childTnLst>
                                </p:cTn>
                              </p:par>
                              <p:par>
                                <p:cTn id="128" presetID="8" presetClass="emph" presetSubtype="0" repeatCount="indefinite" fill="hold" nodeType="withEffect">
                                  <p:stCondLst>
                                    <p:cond delay="0"/>
                                  </p:stCondLst>
                                  <p:childTnLst>
                                    <p:animRot by="21600000">
                                      <p:cBhvr>
                                        <p:cTn id="129" dur="6000" fill="hold"/>
                                        <p:tgtEl>
                                          <p:spTgt spid="12"/>
                                        </p:tgtEl>
                                        <p:attrNameLst>
                                          <p:attrName>r</p:attrName>
                                        </p:attrNameLst>
                                      </p:cBhvr>
                                    </p:animRot>
                                  </p:childTnLst>
                                </p:cTn>
                              </p:par>
                              <p:par>
                                <p:cTn id="130" presetID="2" presetClass="exit" presetSubtype="9" fill="hold" nodeType="withEffect">
                                  <p:stCondLst>
                                    <p:cond delay="0"/>
                                  </p:stCondLst>
                                  <p:childTnLst>
                                    <p:anim calcmode="lin" valueType="num">
                                      <p:cBhvr additive="base">
                                        <p:cTn id="131" dur="6000"/>
                                        <p:tgtEl>
                                          <p:spTgt spid="12"/>
                                        </p:tgtEl>
                                        <p:attrNameLst>
                                          <p:attrName>ppt_x</p:attrName>
                                        </p:attrNameLst>
                                      </p:cBhvr>
                                      <p:tavLst>
                                        <p:tav tm="0">
                                          <p:val>
                                            <p:strVal val="ppt_x"/>
                                          </p:val>
                                        </p:tav>
                                        <p:tav tm="100000">
                                          <p:val>
                                            <p:strVal val="0-ppt_w/2"/>
                                          </p:val>
                                        </p:tav>
                                      </p:tavLst>
                                    </p:anim>
                                    <p:anim calcmode="lin" valueType="num">
                                      <p:cBhvr additive="base">
                                        <p:cTn id="132" dur="6000"/>
                                        <p:tgtEl>
                                          <p:spTgt spid="12"/>
                                        </p:tgtEl>
                                        <p:attrNameLst>
                                          <p:attrName>ppt_y</p:attrName>
                                        </p:attrNameLst>
                                      </p:cBhvr>
                                      <p:tavLst>
                                        <p:tav tm="0">
                                          <p:val>
                                            <p:strVal val="ppt_y"/>
                                          </p:val>
                                        </p:tav>
                                        <p:tav tm="100000">
                                          <p:val>
                                            <p:strVal val="0-ppt_h/2"/>
                                          </p:val>
                                        </p:tav>
                                      </p:tavLst>
                                    </p:anim>
                                    <p:set>
                                      <p:cBhvr>
                                        <p:cTn id="133" dur="1" fill="hold">
                                          <p:stCondLst>
                                            <p:cond delay="5999"/>
                                          </p:stCondLst>
                                        </p:cTn>
                                        <p:tgtEl>
                                          <p:spTgt spid="12"/>
                                        </p:tgtEl>
                                        <p:attrNameLst>
                                          <p:attrName>style.visibility</p:attrName>
                                        </p:attrNameLst>
                                      </p:cBhvr>
                                      <p:to>
                                        <p:strVal val="hidden"/>
                                      </p:to>
                                    </p:set>
                                  </p:childTnLst>
                                </p:cTn>
                              </p:par>
                              <p:par>
                                <p:cTn id="134" presetID="2" presetClass="entr" presetSubtype="3" fill="hold" nodeType="withEffect">
                                  <p:stCondLst>
                                    <p:cond delay="0"/>
                                  </p:stCondLst>
                                  <p:childTnLst>
                                    <p:set>
                                      <p:cBhvr>
                                        <p:cTn id="135" dur="1" fill="hold">
                                          <p:stCondLst>
                                            <p:cond delay="0"/>
                                          </p:stCondLst>
                                        </p:cTn>
                                        <p:tgtEl>
                                          <p:spTgt spid="8"/>
                                        </p:tgtEl>
                                        <p:attrNameLst>
                                          <p:attrName>style.visibility</p:attrName>
                                        </p:attrNameLst>
                                      </p:cBhvr>
                                      <p:to>
                                        <p:strVal val="visible"/>
                                      </p:to>
                                    </p:set>
                                    <p:anim calcmode="lin" valueType="num">
                                      <p:cBhvr additive="base">
                                        <p:cTn id="136" dur="8000" fill="hold"/>
                                        <p:tgtEl>
                                          <p:spTgt spid="8"/>
                                        </p:tgtEl>
                                        <p:attrNameLst>
                                          <p:attrName>ppt_x</p:attrName>
                                        </p:attrNameLst>
                                      </p:cBhvr>
                                      <p:tavLst>
                                        <p:tav tm="0">
                                          <p:val>
                                            <p:strVal val="1+#ppt_w/2"/>
                                          </p:val>
                                        </p:tav>
                                        <p:tav tm="100000">
                                          <p:val>
                                            <p:strVal val="#ppt_x"/>
                                          </p:val>
                                        </p:tav>
                                      </p:tavLst>
                                    </p:anim>
                                    <p:anim calcmode="lin" valueType="num">
                                      <p:cBhvr additive="base">
                                        <p:cTn id="137" dur="8000" fill="hold"/>
                                        <p:tgtEl>
                                          <p:spTgt spid="8"/>
                                        </p:tgtEl>
                                        <p:attrNameLst>
                                          <p:attrName>ppt_y</p:attrName>
                                        </p:attrNameLst>
                                      </p:cBhvr>
                                      <p:tavLst>
                                        <p:tav tm="0">
                                          <p:val>
                                            <p:strVal val="0-#ppt_h/2"/>
                                          </p:val>
                                        </p:tav>
                                        <p:tav tm="100000">
                                          <p:val>
                                            <p:strVal val="#ppt_y"/>
                                          </p:val>
                                        </p:tav>
                                      </p:tavLst>
                                    </p:anim>
                                  </p:childTnLst>
                                </p:cTn>
                              </p:par>
                              <p:par>
                                <p:cTn id="138" presetID="19" presetClass="entr" presetSubtype="10" fill="hold" nodeType="withEffect">
                                  <p:stCondLst>
                                    <p:cond delay="0"/>
                                  </p:stCondLst>
                                  <p:childTnLst>
                                    <p:set>
                                      <p:cBhvr>
                                        <p:cTn id="139" dur="1" fill="hold">
                                          <p:stCondLst>
                                            <p:cond delay="0"/>
                                          </p:stCondLst>
                                        </p:cTn>
                                        <p:tgtEl>
                                          <p:spTgt spid="8"/>
                                        </p:tgtEl>
                                        <p:attrNameLst>
                                          <p:attrName>style.visibility</p:attrName>
                                        </p:attrNameLst>
                                      </p:cBhvr>
                                      <p:to>
                                        <p:strVal val="visible"/>
                                      </p:to>
                                    </p:set>
                                    <p:anim calcmode="lin" valueType="num">
                                      <p:cBhvr>
                                        <p:cTn id="140" dur="8000" fill="hold"/>
                                        <p:tgtEl>
                                          <p:spTgt spid="8"/>
                                        </p:tgtEl>
                                        <p:attrNameLst>
                                          <p:attrName>ppt_w</p:attrName>
                                        </p:attrNameLst>
                                      </p:cBhvr>
                                      <p:tavLst>
                                        <p:tav tm="0" fmla="#ppt_w*sin(2.5*pi*$)">
                                          <p:val>
                                            <p:fltVal val="0"/>
                                          </p:val>
                                        </p:tav>
                                        <p:tav tm="100000">
                                          <p:val>
                                            <p:fltVal val="1"/>
                                          </p:val>
                                        </p:tav>
                                      </p:tavLst>
                                    </p:anim>
                                    <p:anim calcmode="lin" valueType="num">
                                      <p:cBhvr>
                                        <p:cTn id="141" dur="8000" fill="hold"/>
                                        <p:tgtEl>
                                          <p:spTgt spid="8"/>
                                        </p:tgtEl>
                                        <p:attrNameLst>
                                          <p:attrName>ppt_h</p:attrName>
                                        </p:attrNameLst>
                                      </p:cBhvr>
                                      <p:tavLst>
                                        <p:tav tm="0">
                                          <p:val>
                                            <p:strVal val="#ppt_h"/>
                                          </p:val>
                                        </p:tav>
                                        <p:tav tm="100000">
                                          <p:val>
                                            <p:strVal val="#ppt_h"/>
                                          </p:val>
                                        </p:tav>
                                      </p:tavLst>
                                    </p:anim>
                                  </p:childTnLst>
                                </p:cTn>
                              </p:par>
                              <p:par>
                                <p:cTn id="142" presetID="8" presetClass="emph" presetSubtype="0" fill="hold" nodeType="withEffect">
                                  <p:stCondLst>
                                    <p:cond delay="0"/>
                                  </p:stCondLst>
                                  <p:childTnLst>
                                    <p:animRot by="-21600000">
                                      <p:cBhvr>
                                        <p:cTn id="143" dur="8000" fill="hold"/>
                                        <p:tgtEl>
                                          <p:spTgt spid="8"/>
                                        </p:tgtEl>
                                        <p:attrNameLst>
                                          <p:attrName>r</p:attrName>
                                        </p:attrNameLst>
                                      </p:cBhvr>
                                    </p:animRot>
                                  </p:childTnLst>
                                </p:cTn>
                              </p:par>
                              <p:par>
                                <p:cTn id="144" presetID="2" presetClass="exit" presetSubtype="3" fill="hold" nodeType="withEffect">
                                  <p:stCondLst>
                                    <p:cond delay="0"/>
                                  </p:stCondLst>
                                  <p:childTnLst>
                                    <p:anim calcmode="lin" valueType="num">
                                      <p:cBhvr additive="base">
                                        <p:cTn id="145" dur="8000"/>
                                        <p:tgtEl>
                                          <p:spTgt spid="8"/>
                                        </p:tgtEl>
                                        <p:attrNameLst>
                                          <p:attrName>ppt_x</p:attrName>
                                        </p:attrNameLst>
                                      </p:cBhvr>
                                      <p:tavLst>
                                        <p:tav tm="0">
                                          <p:val>
                                            <p:strVal val="ppt_x"/>
                                          </p:val>
                                        </p:tav>
                                        <p:tav tm="100000">
                                          <p:val>
                                            <p:strVal val="1+ppt_w/2"/>
                                          </p:val>
                                        </p:tav>
                                      </p:tavLst>
                                    </p:anim>
                                    <p:anim calcmode="lin" valueType="num">
                                      <p:cBhvr additive="base">
                                        <p:cTn id="146" dur="8000"/>
                                        <p:tgtEl>
                                          <p:spTgt spid="8"/>
                                        </p:tgtEl>
                                        <p:attrNameLst>
                                          <p:attrName>ppt_y</p:attrName>
                                        </p:attrNameLst>
                                      </p:cBhvr>
                                      <p:tavLst>
                                        <p:tav tm="0">
                                          <p:val>
                                            <p:strVal val="ppt_y"/>
                                          </p:val>
                                        </p:tav>
                                        <p:tav tm="100000">
                                          <p:val>
                                            <p:strVal val="0-ppt_h/2"/>
                                          </p:val>
                                        </p:tav>
                                      </p:tavLst>
                                    </p:anim>
                                    <p:set>
                                      <p:cBhvr>
                                        <p:cTn id="147" dur="1" fill="hold">
                                          <p:stCondLst>
                                            <p:cond delay="7999"/>
                                          </p:stCondLst>
                                        </p:cTn>
                                        <p:tgtEl>
                                          <p:spTgt spid="8"/>
                                        </p:tgtEl>
                                        <p:attrNameLst>
                                          <p:attrName>style.visibility</p:attrName>
                                        </p:attrNameLst>
                                      </p:cBhvr>
                                      <p:to>
                                        <p:strVal val="hidden"/>
                                      </p:to>
                                    </p:set>
                                  </p:childTnLst>
                                </p:cTn>
                              </p:par>
                              <p:par>
                                <p:cTn id="148" presetID="2" presetClass="entr" presetSubtype="3" fill="hold" nodeType="withEffect">
                                  <p:stCondLst>
                                    <p:cond delay="0"/>
                                  </p:stCondLst>
                                  <p:childTnLst>
                                    <p:set>
                                      <p:cBhvr>
                                        <p:cTn id="149" dur="1" fill="hold">
                                          <p:stCondLst>
                                            <p:cond delay="0"/>
                                          </p:stCondLst>
                                        </p:cTn>
                                        <p:tgtEl>
                                          <p:spTgt spid="13"/>
                                        </p:tgtEl>
                                        <p:attrNameLst>
                                          <p:attrName>style.visibility</p:attrName>
                                        </p:attrNameLst>
                                      </p:cBhvr>
                                      <p:to>
                                        <p:strVal val="visible"/>
                                      </p:to>
                                    </p:set>
                                    <p:anim calcmode="lin" valueType="num">
                                      <p:cBhvr additive="base">
                                        <p:cTn id="150" dur="7000" fill="hold"/>
                                        <p:tgtEl>
                                          <p:spTgt spid="13"/>
                                        </p:tgtEl>
                                        <p:attrNameLst>
                                          <p:attrName>ppt_x</p:attrName>
                                        </p:attrNameLst>
                                      </p:cBhvr>
                                      <p:tavLst>
                                        <p:tav tm="0">
                                          <p:val>
                                            <p:strVal val="1+#ppt_w/2"/>
                                          </p:val>
                                        </p:tav>
                                        <p:tav tm="100000">
                                          <p:val>
                                            <p:strVal val="#ppt_x"/>
                                          </p:val>
                                        </p:tav>
                                      </p:tavLst>
                                    </p:anim>
                                    <p:anim calcmode="lin" valueType="num">
                                      <p:cBhvr additive="base">
                                        <p:cTn id="151" dur="7000" fill="hold"/>
                                        <p:tgtEl>
                                          <p:spTgt spid="13"/>
                                        </p:tgtEl>
                                        <p:attrNameLst>
                                          <p:attrName>ppt_y</p:attrName>
                                        </p:attrNameLst>
                                      </p:cBhvr>
                                      <p:tavLst>
                                        <p:tav tm="0">
                                          <p:val>
                                            <p:strVal val="0-#ppt_h/2"/>
                                          </p:val>
                                        </p:tav>
                                        <p:tav tm="100000">
                                          <p:val>
                                            <p:strVal val="#ppt_y"/>
                                          </p:val>
                                        </p:tav>
                                      </p:tavLst>
                                    </p:anim>
                                  </p:childTnLst>
                                </p:cTn>
                              </p:par>
                              <p:par>
                                <p:cTn id="152" presetID="19" presetClass="entr" presetSubtype="10" fill="hold" nodeType="withEffect">
                                  <p:stCondLst>
                                    <p:cond delay="0"/>
                                  </p:stCondLst>
                                  <p:childTnLst>
                                    <p:set>
                                      <p:cBhvr>
                                        <p:cTn id="153" dur="1" fill="hold">
                                          <p:stCondLst>
                                            <p:cond delay="0"/>
                                          </p:stCondLst>
                                        </p:cTn>
                                        <p:tgtEl>
                                          <p:spTgt spid="13"/>
                                        </p:tgtEl>
                                        <p:attrNameLst>
                                          <p:attrName>style.visibility</p:attrName>
                                        </p:attrNameLst>
                                      </p:cBhvr>
                                      <p:to>
                                        <p:strVal val="visible"/>
                                      </p:to>
                                    </p:set>
                                    <p:anim calcmode="lin" valueType="num">
                                      <p:cBhvr>
                                        <p:cTn id="154" dur="7000" fill="hold"/>
                                        <p:tgtEl>
                                          <p:spTgt spid="13"/>
                                        </p:tgtEl>
                                        <p:attrNameLst>
                                          <p:attrName>ppt_w</p:attrName>
                                        </p:attrNameLst>
                                      </p:cBhvr>
                                      <p:tavLst>
                                        <p:tav tm="0" fmla="#ppt_w*sin(2.5*pi*$)">
                                          <p:val>
                                            <p:fltVal val="0"/>
                                          </p:val>
                                        </p:tav>
                                        <p:tav tm="100000">
                                          <p:val>
                                            <p:fltVal val="1"/>
                                          </p:val>
                                        </p:tav>
                                      </p:tavLst>
                                    </p:anim>
                                    <p:anim calcmode="lin" valueType="num">
                                      <p:cBhvr>
                                        <p:cTn id="155" dur="7000" fill="hold"/>
                                        <p:tgtEl>
                                          <p:spTgt spid="13"/>
                                        </p:tgtEl>
                                        <p:attrNameLst>
                                          <p:attrName>ppt_h</p:attrName>
                                        </p:attrNameLst>
                                      </p:cBhvr>
                                      <p:tavLst>
                                        <p:tav tm="0">
                                          <p:val>
                                            <p:strVal val="#ppt_h"/>
                                          </p:val>
                                        </p:tav>
                                        <p:tav tm="100000">
                                          <p:val>
                                            <p:strVal val="#ppt_h"/>
                                          </p:val>
                                        </p:tav>
                                      </p:tavLst>
                                    </p:anim>
                                  </p:childTnLst>
                                </p:cTn>
                              </p:par>
                              <p:par>
                                <p:cTn id="156" presetID="8" presetClass="emph" presetSubtype="0" fill="hold" nodeType="withEffect">
                                  <p:stCondLst>
                                    <p:cond delay="0"/>
                                  </p:stCondLst>
                                  <p:childTnLst>
                                    <p:animRot by="-21600000">
                                      <p:cBhvr>
                                        <p:cTn id="157" dur="7000" fill="hold"/>
                                        <p:tgtEl>
                                          <p:spTgt spid="13"/>
                                        </p:tgtEl>
                                        <p:attrNameLst>
                                          <p:attrName>r</p:attrName>
                                        </p:attrNameLst>
                                      </p:cBhvr>
                                    </p:animRot>
                                  </p:childTnLst>
                                </p:cTn>
                              </p:par>
                              <p:par>
                                <p:cTn id="158" presetID="2" presetClass="exit" presetSubtype="3" fill="hold" nodeType="withEffect">
                                  <p:stCondLst>
                                    <p:cond delay="0"/>
                                  </p:stCondLst>
                                  <p:childTnLst>
                                    <p:anim calcmode="lin" valueType="num">
                                      <p:cBhvr additive="base">
                                        <p:cTn id="159" dur="7000"/>
                                        <p:tgtEl>
                                          <p:spTgt spid="13"/>
                                        </p:tgtEl>
                                        <p:attrNameLst>
                                          <p:attrName>ppt_x</p:attrName>
                                        </p:attrNameLst>
                                      </p:cBhvr>
                                      <p:tavLst>
                                        <p:tav tm="0">
                                          <p:val>
                                            <p:strVal val="ppt_x"/>
                                          </p:val>
                                        </p:tav>
                                        <p:tav tm="100000">
                                          <p:val>
                                            <p:strVal val="1+ppt_w/2"/>
                                          </p:val>
                                        </p:tav>
                                      </p:tavLst>
                                    </p:anim>
                                    <p:anim calcmode="lin" valueType="num">
                                      <p:cBhvr additive="base">
                                        <p:cTn id="160" dur="7000"/>
                                        <p:tgtEl>
                                          <p:spTgt spid="13"/>
                                        </p:tgtEl>
                                        <p:attrNameLst>
                                          <p:attrName>ppt_y</p:attrName>
                                        </p:attrNameLst>
                                      </p:cBhvr>
                                      <p:tavLst>
                                        <p:tav tm="0">
                                          <p:val>
                                            <p:strVal val="ppt_y"/>
                                          </p:val>
                                        </p:tav>
                                        <p:tav tm="100000">
                                          <p:val>
                                            <p:strVal val="0-ppt_h/2"/>
                                          </p:val>
                                        </p:tav>
                                      </p:tavLst>
                                    </p:anim>
                                    <p:set>
                                      <p:cBhvr>
                                        <p:cTn id="161" dur="1" fill="hold">
                                          <p:stCondLst>
                                            <p:cond delay="6999"/>
                                          </p:stCondLst>
                                        </p:cTn>
                                        <p:tgtEl>
                                          <p:spTgt spid="13"/>
                                        </p:tgtEl>
                                        <p:attrNameLst>
                                          <p:attrName>style.visibility</p:attrName>
                                        </p:attrNameLst>
                                      </p:cBhvr>
                                      <p:to>
                                        <p:strVal val="hidden"/>
                                      </p:to>
                                    </p:set>
                                  </p:childTnLst>
                                </p:cTn>
                              </p:par>
                              <p:par>
                                <p:cTn id="162" presetID="2" presetClass="entr" presetSubtype="3" fill="hold" nodeType="withEffect">
                                  <p:stCondLst>
                                    <p:cond delay="0"/>
                                  </p:stCondLst>
                                  <p:childTnLst>
                                    <p:set>
                                      <p:cBhvr>
                                        <p:cTn id="163" dur="1" fill="hold">
                                          <p:stCondLst>
                                            <p:cond delay="0"/>
                                          </p:stCondLst>
                                        </p:cTn>
                                        <p:tgtEl>
                                          <p:spTgt spid="14"/>
                                        </p:tgtEl>
                                        <p:attrNameLst>
                                          <p:attrName>style.visibility</p:attrName>
                                        </p:attrNameLst>
                                      </p:cBhvr>
                                      <p:to>
                                        <p:strVal val="visible"/>
                                      </p:to>
                                    </p:set>
                                    <p:anim calcmode="lin" valueType="num">
                                      <p:cBhvr additive="base">
                                        <p:cTn id="164" dur="6000" fill="hold"/>
                                        <p:tgtEl>
                                          <p:spTgt spid="14"/>
                                        </p:tgtEl>
                                        <p:attrNameLst>
                                          <p:attrName>ppt_x</p:attrName>
                                        </p:attrNameLst>
                                      </p:cBhvr>
                                      <p:tavLst>
                                        <p:tav tm="0">
                                          <p:val>
                                            <p:strVal val="1+#ppt_w/2"/>
                                          </p:val>
                                        </p:tav>
                                        <p:tav tm="100000">
                                          <p:val>
                                            <p:strVal val="#ppt_x"/>
                                          </p:val>
                                        </p:tav>
                                      </p:tavLst>
                                    </p:anim>
                                    <p:anim calcmode="lin" valueType="num">
                                      <p:cBhvr additive="base">
                                        <p:cTn id="165" dur="6000" fill="hold"/>
                                        <p:tgtEl>
                                          <p:spTgt spid="14"/>
                                        </p:tgtEl>
                                        <p:attrNameLst>
                                          <p:attrName>ppt_y</p:attrName>
                                        </p:attrNameLst>
                                      </p:cBhvr>
                                      <p:tavLst>
                                        <p:tav tm="0">
                                          <p:val>
                                            <p:strVal val="0-#ppt_h/2"/>
                                          </p:val>
                                        </p:tav>
                                        <p:tav tm="100000">
                                          <p:val>
                                            <p:strVal val="#ppt_y"/>
                                          </p:val>
                                        </p:tav>
                                      </p:tavLst>
                                    </p:anim>
                                  </p:childTnLst>
                                </p:cTn>
                              </p:par>
                              <p:par>
                                <p:cTn id="166" presetID="19" presetClass="entr" presetSubtype="10" fill="hold" nodeType="withEffect">
                                  <p:stCondLst>
                                    <p:cond delay="0"/>
                                  </p:stCondLst>
                                  <p:childTnLst>
                                    <p:set>
                                      <p:cBhvr>
                                        <p:cTn id="167" dur="1" fill="hold">
                                          <p:stCondLst>
                                            <p:cond delay="0"/>
                                          </p:stCondLst>
                                        </p:cTn>
                                        <p:tgtEl>
                                          <p:spTgt spid="14"/>
                                        </p:tgtEl>
                                        <p:attrNameLst>
                                          <p:attrName>style.visibility</p:attrName>
                                        </p:attrNameLst>
                                      </p:cBhvr>
                                      <p:to>
                                        <p:strVal val="visible"/>
                                      </p:to>
                                    </p:set>
                                    <p:anim calcmode="lin" valueType="num">
                                      <p:cBhvr>
                                        <p:cTn id="168" dur="6000" fill="hold"/>
                                        <p:tgtEl>
                                          <p:spTgt spid="14"/>
                                        </p:tgtEl>
                                        <p:attrNameLst>
                                          <p:attrName>ppt_w</p:attrName>
                                        </p:attrNameLst>
                                      </p:cBhvr>
                                      <p:tavLst>
                                        <p:tav tm="0" fmla="#ppt_w*sin(2.5*pi*$)">
                                          <p:val>
                                            <p:fltVal val="0"/>
                                          </p:val>
                                        </p:tav>
                                        <p:tav tm="100000">
                                          <p:val>
                                            <p:fltVal val="1"/>
                                          </p:val>
                                        </p:tav>
                                      </p:tavLst>
                                    </p:anim>
                                    <p:anim calcmode="lin" valueType="num">
                                      <p:cBhvr>
                                        <p:cTn id="169" dur="6000" fill="hold"/>
                                        <p:tgtEl>
                                          <p:spTgt spid="14"/>
                                        </p:tgtEl>
                                        <p:attrNameLst>
                                          <p:attrName>ppt_h</p:attrName>
                                        </p:attrNameLst>
                                      </p:cBhvr>
                                      <p:tavLst>
                                        <p:tav tm="0">
                                          <p:val>
                                            <p:strVal val="#ppt_h"/>
                                          </p:val>
                                        </p:tav>
                                        <p:tav tm="100000">
                                          <p:val>
                                            <p:strVal val="#ppt_h"/>
                                          </p:val>
                                        </p:tav>
                                      </p:tavLst>
                                    </p:anim>
                                  </p:childTnLst>
                                </p:cTn>
                              </p:par>
                              <p:par>
                                <p:cTn id="170" presetID="8" presetClass="emph" presetSubtype="0" fill="hold" nodeType="withEffect">
                                  <p:stCondLst>
                                    <p:cond delay="0"/>
                                  </p:stCondLst>
                                  <p:childTnLst>
                                    <p:animRot by="-21600000">
                                      <p:cBhvr>
                                        <p:cTn id="171" dur="6000" fill="hold"/>
                                        <p:tgtEl>
                                          <p:spTgt spid="14"/>
                                        </p:tgtEl>
                                        <p:attrNameLst>
                                          <p:attrName>r</p:attrName>
                                        </p:attrNameLst>
                                      </p:cBhvr>
                                    </p:animRot>
                                  </p:childTnLst>
                                </p:cTn>
                              </p:par>
                              <p:par>
                                <p:cTn id="172" presetID="2" presetClass="exit" presetSubtype="3" fill="hold" nodeType="withEffect">
                                  <p:stCondLst>
                                    <p:cond delay="0"/>
                                  </p:stCondLst>
                                  <p:childTnLst>
                                    <p:anim calcmode="lin" valueType="num">
                                      <p:cBhvr additive="base">
                                        <p:cTn id="173" dur="6000"/>
                                        <p:tgtEl>
                                          <p:spTgt spid="14"/>
                                        </p:tgtEl>
                                        <p:attrNameLst>
                                          <p:attrName>ppt_x</p:attrName>
                                        </p:attrNameLst>
                                      </p:cBhvr>
                                      <p:tavLst>
                                        <p:tav tm="0">
                                          <p:val>
                                            <p:strVal val="ppt_x"/>
                                          </p:val>
                                        </p:tav>
                                        <p:tav tm="100000">
                                          <p:val>
                                            <p:strVal val="1+ppt_w/2"/>
                                          </p:val>
                                        </p:tav>
                                      </p:tavLst>
                                    </p:anim>
                                    <p:anim calcmode="lin" valueType="num">
                                      <p:cBhvr additive="base">
                                        <p:cTn id="174" dur="6000"/>
                                        <p:tgtEl>
                                          <p:spTgt spid="14"/>
                                        </p:tgtEl>
                                        <p:attrNameLst>
                                          <p:attrName>ppt_y</p:attrName>
                                        </p:attrNameLst>
                                      </p:cBhvr>
                                      <p:tavLst>
                                        <p:tav tm="0">
                                          <p:val>
                                            <p:strVal val="ppt_y"/>
                                          </p:val>
                                        </p:tav>
                                        <p:tav tm="100000">
                                          <p:val>
                                            <p:strVal val="0-ppt_h/2"/>
                                          </p:val>
                                        </p:tav>
                                      </p:tavLst>
                                    </p:anim>
                                    <p:set>
                                      <p:cBhvr>
                                        <p:cTn id="175" dur="1" fill="hold">
                                          <p:stCondLst>
                                            <p:cond delay="5999"/>
                                          </p:stCondLst>
                                        </p:cTn>
                                        <p:tgtEl>
                                          <p:spTgt spid="14"/>
                                        </p:tgtEl>
                                        <p:attrNameLst>
                                          <p:attrName>style.visibility</p:attrName>
                                        </p:attrNameLst>
                                      </p:cBhvr>
                                      <p:to>
                                        <p:strVal val="hidden"/>
                                      </p:to>
                                    </p:set>
                                  </p:childTnLst>
                                </p:cTn>
                              </p:par>
                              <p:par>
                                <p:cTn id="176" presetID="4" presetClass="entr" presetSubtype="32" fill="hold" nodeType="withEffect">
                                  <p:stCondLst>
                                    <p:cond delay="1000"/>
                                  </p:stCondLst>
                                  <p:childTnLst>
                                    <p:set>
                                      <p:cBhvr>
                                        <p:cTn id="177" dur="1" fill="hold">
                                          <p:stCondLst>
                                            <p:cond delay="0"/>
                                          </p:stCondLst>
                                        </p:cTn>
                                        <p:tgtEl>
                                          <p:spTgt spid="15"/>
                                        </p:tgtEl>
                                        <p:attrNameLst>
                                          <p:attrName>style.visibility</p:attrName>
                                        </p:attrNameLst>
                                      </p:cBhvr>
                                      <p:to>
                                        <p:strVal val="visible"/>
                                      </p:to>
                                    </p:set>
                                    <p:animEffect transition="in" filter="box(out)">
                                      <p:cBhvr>
                                        <p:cTn id="178" dur="5000"/>
                                        <p:tgtEl>
                                          <p:spTgt spid="15"/>
                                        </p:tgtEl>
                                      </p:cBhvr>
                                    </p:animEffect>
                                  </p:childTnLst>
                                </p:cTn>
                              </p:par>
                              <p:par>
                                <p:cTn id="179" presetID="23" presetClass="entr" presetSubtype="288" fill="hold" nodeType="withEffect">
                                  <p:stCondLst>
                                    <p:cond delay="1000"/>
                                  </p:stCondLst>
                                  <p:childTnLst>
                                    <p:set>
                                      <p:cBhvr>
                                        <p:cTn id="180" dur="1" fill="hold">
                                          <p:stCondLst>
                                            <p:cond delay="0"/>
                                          </p:stCondLst>
                                        </p:cTn>
                                        <p:tgtEl>
                                          <p:spTgt spid="15"/>
                                        </p:tgtEl>
                                        <p:attrNameLst>
                                          <p:attrName>style.visibility</p:attrName>
                                        </p:attrNameLst>
                                      </p:cBhvr>
                                      <p:to>
                                        <p:strVal val="visible"/>
                                      </p:to>
                                    </p:set>
                                    <p:anim calcmode="lin" valueType="num">
                                      <p:cBhvr>
                                        <p:cTn id="181" dur="5000" fill="hold"/>
                                        <p:tgtEl>
                                          <p:spTgt spid="15"/>
                                        </p:tgtEl>
                                        <p:attrNameLst>
                                          <p:attrName>ppt_w</p:attrName>
                                        </p:attrNameLst>
                                      </p:cBhvr>
                                      <p:tavLst>
                                        <p:tav tm="0">
                                          <p:val>
                                            <p:strVal val="4/3*#ppt_w"/>
                                          </p:val>
                                        </p:tav>
                                        <p:tav tm="100000">
                                          <p:val>
                                            <p:strVal val="#ppt_w"/>
                                          </p:val>
                                        </p:tav>
                                      </p:tavLst>
                                    </p:anim>
                                    <p:anim calcmode="lin" valueType="num">
                                      <p:cBhvr>
                                        <p:cTn id="182" dur="5000" fill="hold"/>
                                        <p:tgtEl>
                                          <p:spTgt spid="15"/>
                                        </p:tgtEl>
                                        <p:attrNameLst>
                                          <p:attrName>ppt_h</p:attrName>
                                        </p:attrNameLst>
                                      </p:cBhvr>
                                      <p:tavLst>
                                        <p:tav tm="0">
                                          <p:val>
                                            <p:strVal val="4/3*#ppt_h"/>
                                          </p:val>
                                        </p:tav>
                                        <p:tav tm="100000">
                                          <p:val>
                                            <p:strVal val="#ppt_h"/>
                                          </p:val>
                                        </p:tav>
                                      </p:tavLst>
                                    </p:anim>
                                  </p:childTnLst>
                                </p:cTn>
                              </p:par>
                              <p:par>
                                <p:cTn id="183" presetID="23" presetClass="entr" presetSubtype="528" fill="hold" nodeType="withEffect">
                                  <p:stCondLst>
                                    <p:cond delay="2250"/>
                                  </p:stCondLst>
                                  <p:childTnLst>
                                    <p:set>
                                      <p:cBhvr>
                                        <p:cTn id="184" dur="1" fill="hold">
                                          <p:stCondLst>
                                            <p:cond delay="0"/>
                                          </p:stCondLst>
                                        </p:cTn>
                                        <p:tgtEl>
                                          <p:spTgt spid="1026"/>
                                        </p:tgtEl>
                                        <p:attrNameLst>
                                          <p:attrName>style.visibility</p:attrName>
                                        </p:attrNameLst>
                                      </p:cBhvr>
                                      <p:to>
                                        <p:strVal val="visible"/>
                                      </p:to>
                                    </p:set>
                                    <p:anim calcmode="lin" valueType="num">
                                      <p:cBhvr>
                                        <p:cTn id="185" dur="4250" fill="hold"/>
                                        <p:tgtEl>
                                          <p:spTgt spid="1026"/>
                                        </p:tgtEl>
                                        <p:attrNameLst>
                                          <p:attrName>ppt_w</p:attrName>
                                        </p:attrNameLst>
                                      </p:cBhvr>
                                      <p:tavLst>
                                        <p:tav tm="0">
                                          <p:val>
                                            <p:fltVal val="0"/>
                                          </p:val>
                                        </p:tav>
                                        <p:tav tm="100000">
                                          <p:val>
                                            <p:strVal val="#ppt_w"/>
                                          </p:val>
                                        </p:tav>
                                      </p:tavLst>
                                    </p:anim>
                                    <p:anim calcmode="lin" valueType="num">
                                      <p:cBhvr>
                                        <p:cTn id="186" dur="4250" fill="hold"/>
                                        <p:tgtEl>
                                          <p:spTgt spid="1026"/>
                                        </p:tgtEl>
                                        <p:attrNameLst>
                                          <p:attrName>ppt_h</p:attrName>
                                        </p:attrNameLst>
                                      </p:cBhvr>
                                      <p:tavLst>
                                        <p:tav tm="0">
                                          <p:val>
                                            <p:fltVal val="0"/>
                                          </p:val>
                                        </p:tav>
                                        <p:tav tm="100000">
                                          <p:val>
                                            <p:strVal val="#ppt_h"/>
                                          </p:val>
                                        </p:tav>
                                      </p:tavLst>
                                    </p:anim>
                                    <p:anim calcmode="lin" valueType="num">
                                      <p:cBhvr>
                                        <p:cTn id="187" dur="4250" fill="hold"/>
                                        <p:tgtEl>
                                          <p:spTgt spid="1026"/>
                                        </p:tgtEl>
                                        <p:attrNameLst>
                                          <p:attrName>ppt_x</p:attrName>
                                        </p:attrNameLst>
                                      </p:cBhvr>
                                      <p:tavLst>
                                        <p:tav tm="0">
                                          <p:val>
                                            <p:fltVal val="0.5"/>
                                          </p:val>
                                        </p:tav>
                                        <p:tav tm="100000">
                                          <p:val>
                                            <p:strVal val="#ppt_x"/>
                                          </p:val>
                                        </p:tav>
                                      </p:tavLst>
                                    </p:anim>
                                    <p:anim calcmode="lin" valueType="num">
                                      <p:cBhvr>
                                        <p:cTn id="188" dur="4250" fill="hold"/>
                                        <p:tgtEl>
                                          <p:spTgt spid="102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14 Rectángulo"/>
          <p:cNvSpPr/>
          <p:nvPr/>
        </p:nvSpPr>
        <p:spPr>
          <a:xfrm>
            <a:off x="-47698" y="-37866"/>
            <a:ext cx="9175255" cy="6858000"/>
          </a:xfrm>
          <a:prstGeom prst="rect">
            <a:avLst/>
          </a:prstGeom>
          <a:gradFill flip="none" rotWithShape="1">
            <a:gsLst>
              <a:gs pos="67000">
                <a:srgbClr val="002060"/>
              </a:gs>
              <a:gs pos="35000">
                <a:srgbClr val="002060"/>
              </a:gs>
              <a:gs pos="85000">
                <a:srgbClr val="00B0F0"/>
              </a:gs>
              <a:gs pos="9000">
                <a:srgbClr val="00B0F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Diapositiva2"/>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47699" y="-18279"/>
            <a:ext cx="9175255" cy="6858000"/>
          </a:xfrm>
          <a:prstGeom prst="rect">
            <a:avLst/>
          </a:prstGeom>
          <a:noFill/>
          <a:ln>
            <a:noFill/>
          </a:ln>
        </p:spPr>
      </p:pic>
      <p:sp>
        <p:nvSpPr>
          <p:cNvPr id="7" name="Forma libre 1"/>
          <p:cNvSpPr/>
          <p:nvPr/>
        </p:nvSpPr>
        <p:spPr>
          <a:xfrm rot="17680994" flipH="1">
            <a:off x="5229327" y="371083"/>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flip="none" rotWithShape="1">
            <a:gsLst>
              <a:gs pos="11000">
                <a:srgbClr val="00B0F0"/>
              </a:gs>
              <a:gs pos="35000">
                <a:srgbClr val="3366FF"/>
              </a:gs>
            </a:gsLst>
            <a:lin ang="5400000" scaled="0"/>
            <a:tileRect/>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1"/>
          <p:cNvSpPr/>
          <p:nvPr/>
        </p:nvSpPr>
        <p:spPr>
          <a:xfrm rot="3919006">
            <a:off x="88541" y="370554"/>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a:gsLst>
              <a:gs pos="11000">
                <a:srgbClr val="00B0F0"/>
              </a:gs>
              <a:gs pos="35000">
                <a:srgbClr val="3366FF"/>
              </a:gs>
            </a:gsLst>
            <a:lin ang="5400000" scaled="0"/>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1"/>
          <p:cNvSpPr/>
          <p:nvPr/>
        </p:nvSpPr>
        <p:spPr>
          <a:xfrm rot="3919006">
            <a:off x="88541" y="1678344"/>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a:gsLst>
              <a:gs pos="11000">
                <a:srgbClr val="00B0F0"/>
              </a:gs>
              <a:gs pos="35000">
                <a:srgbClr val="3366FF"/>
              </a:gs>
            </a:gsLst>
            <a:lin ang="5400000" scaled="0"/>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1"/>
          <p:cNvSpPr/>
          <p:nvPr/>
        </p:nvSpPr>
        <p:spPr>
          <a:xfrm rot="3919006">
            <a:off x="44892" y="3164955"/>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a:gsLst>
              <a:gs pos="11000">
                <a:srgbClr val="00B0F0"/>
              </a:gs>
              <a:gs pos="35000">
                <a:srgbClr val="3366FF"/>
              </a:gs>
            </a:gsLst>
            <a:lin ang="5400000" scaled="0"/>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1"/>
          <p:cNvSpPr/>
          <p:nvPr/>
        </p:nvSpPr>
        <p:spPr>
          <a:xfrm rot="17680994" flipH="1">
            <a:off x="5229325" y="1745772"/>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a:gsLst>
              <a:gs pos="11000">
                <a:srgbClr val="00B0F0"/>
              </a:gs>
              <a:gs pos="35000">
                <a:srgbClr val="3366FF"/>
              </a:gs>
            </a:gsLst>
            <a:lin ang="5400000" scaled="0"/>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4" name="Forma libre 1"/>
          <p:cNvSpPr/>
          <p:nvPr/>
        </p:nvSpPr>
        <p:spPr>
          <a:xfrm rot="17680994" flipH="1">
            <a:off x="5229325" y="3095731"/>
            <a:ext cx="3869782" cy="3927240"/>
          </a:xfrm>
          <a:custGeom>
            <a:avLst/>
            <a:gdLst>
              <a:gd name="connsiteX0" fmla="*/ 5187748 w 5627973"/>
              <a:gd name="connsiteY0" fmla="*/ 556256 h 5170152"/>
              <a:gd name="connsiteX1" fmla="*/ 5209295 w 5627973"/>
              <a:gd name="connsiteY1" fmla="*/ 559333 h 5170152"/>
              <a:gd name="connsiteX2" fmla="*/ 5462744 w 5627973"/>
              <a:gd name="connsiteY2" fmla="*/ 465284 h 5170152"/>
              <a:gd name="connsiteX3" fmla="*/ 5473354 w 5627973"/>
              <a:gd name="connsiteY3" fmla="*/ 452697 h 5170152"/>
              <a:gd name="connsiteX4" fmla="*/ 5489142 w 5627973"/>
              <a:gd name="connsiteY4" fmla="*/ 448306 h 5170152"/>
              <a:gd name="connsiteX5" fmla="*/ 5615649 w 5627973"/>
              <a:gd name="connsiteY5" fmla="*/ 373500 h 5170152"/>
              <a:gd name="connsiteX6" fmla="*/ 5624535 w 5627973"/>
              <a:gd name="connsiteY6" fmla="*/ 364175 h 5170152"/>
              <a:gd name="connsiteX7" fmla="*/ 5614329 w 5627973"/>
              <a:gd name="connsiteY7" fmla="*/ 386938 h 5170152"/>
              <a:gd name="connsiteX8" fmla="*/ 5594755 w 5627973"/>
              <a:gd name="connsiteY8" fmla="*/ 420039 h 5170152"/>
              <a:gd name="connsiteX9" fmla="*/ 5216246 w 5627973"/>
              <a:gd name="connsiteY9" fmla="*/ 564116 h 5170152"/>
              <a:gd name="connsiteX10" fmla="*/ 5191862 w 5627973"/>
              <a:gd name="connsiteY10" fmla="*/ 626981 h 5170152"/>
              <a:gd name="connsiteX11" fmla="*/ 5204383 w 5627973"/>
              <a:gd name="connsiteY11" fmla="*/ 645241 h 5170152"/>
              <a:gd name="connsiteX12" fmla="*/ 5444969 w 5627973"/>
              <a:gd name="connsiteY12" fmla="*/ 771976 h 5170152"/>
              <a:gd name="connsiteX13" fmla="*/ 5461238 w 5627973"/>
              <a:gd name="connsiteY13" fmla="*/ 771434 h 5170152"/>
              <a:gd name="connsiteX14" fmla="*/ 5475174 w 5627973"/>
              <a:gd name="connsiteY14" fmla="*/ 780321 h 5170152"/>
              <a:gd name="connsiteX15" fmla="*/ 5615221 w 5627973"/>
              <a:gd name="connsiteY15" fmla="*/ 824742 h 5170152"/>
              <a:gd name="connsiteX16" fmla="*/ 5627973 w 5627973"/>
              <a:gd name="connsiteY16" fmla="*/ 825110 h 5170152"/>
              <a:gd name="connsiteX17" fmla="*/ 5604691 w 5627973"/>
              <a:gd name="connsiteY17" fmla="*/ 832836 h 5170152"/>
              <a:gd name="connsiteX18" fmla="*/ 5567601 w 5627973"/>
              <a:gd name="connsiteY18" fmla="*/ 840517 h 5170152"/>
              <a:gd name="connsiteX19" fmla="*/ 5205707 w 5627973"/>
              <a:gd name="connsiteY19" fmla="*/ 653694 h 5170152"/>
              <a:gd name="connsiteX20" fmla="*/ 5165078 w 5627973"/>
              <a:gd name="connsiteY20" fmla="*/ 530078 h 5170152"/>
              <a:gd name="connsiteX21" fmla="*/ 5180867 w 5627973"/>
              <a:gd name="connsiteY21" fmla="*/ 526739 h 5170152"/>
              <a:gd name="connsiteX22" fmla="*/ 5331773 w 5627973"/>
              <a:gd name="connsiteY22" fmla="*/ 399115 h 5170152"/>
              <a:gd name="connsiteX23" fmla="*/ 5335779 w 5627973"/>
              <a:gd name="connsiteY23" fmla="*/ 387904 h 5170152"/>
              <a:gd name="connsiteX24" fmla="*/ 5345572 w 5627973"/>
              <a:gd name="connsiteY24" fmla="*/ 380950 h 5170152"/>
              <a:gd name="connsiteX25" fmla="*/ 5413449 w 5627973"/>
              <a:gd name="connsiteY25" fmla="*/ 298347 h 5170152"/>
              <a:gd name="connsiteX26" fmla="*/ 5417127 w 5627973"/>
              <a:gd name="connsiteY26" fmla="*/ 289783 h 5170152"/>
              <a:gd name="connsiteX27" fmla="*/ 5416123 w 5627973"/>
              <a:gd name="connsiteY27" fmla="*/ 307795 h 5170152"/>
              <a:gd name="connsiteX28" fmla="*/ 5411375 w 5627973"/>
              <a:gd name="connsiteY28" fmla="*/ 335178 h 5170152"/>
              <a:gd name="connsiteX29" fmla="*/ 5186973 w 5627973"/>
              <a:gd name="connsiteY29" fmla="*/ 528233 h 5170152"/>
              <a:gd name="connsiteX30" fmla="*/ 5151997 w 5627973"/>
              <a:gd name="connsiteY30" fmla="*/ 483640 h 5170152"/>
              <a:gd name="connsiteX31" fmla="*/ 5169454 w 5627973"/>
              <a:gd name="connsiteY31" fmla="*/ 470463 h 5170152"/>
              <a:gd name="connsiteX32" fmla="*/ 5286042 w 5627973"/>
              <a:gd name="connsiteY32" fmla="*/ 221713 h 5170152"/>
              <a:gd name="connsiteX33" fmla="*/ 5285027 w 5627973"/>
              <a:gd name="connsiteY33" fmla="*/ 205073 h 5170152"/>
              <a:gd name="connsiteX34" fmla="*/ 5293290 w 5627973"/>
              <a:gd name="connsiteY34" fmla="*/ 190634 h 5170152"/>
              <a:gd name="connsiteX35" fmla="*/ 5332496 w 5627973"/>
              <a:gd name="connsiteY35" fmla="*/ 46415 h 5170152"/>
              <a:gd name="connsiteX36" fmla="*/ 5332475 w 5627973"/>
              <a:gd name="connsiteY36" fmla="*/ 33356 h 5170152"/>
              <a:gd name="connsiteX37" fmla="*/ 5340713 w 5627973"/>
              <a:gd name="connsiteY37" fmla="*/ 57032 h 5170152"/>
              <a:gd name="connsiteX38" fmla="*/ 5349317 w 5627973"/>
              <a:gd name="connsiteY38" fmla="*/ 94842 h 5170152"/>
              <a:gd name="connsiteX39" fmla="*/ 5177669 w 5627973"/>
              <a:gd name="connsiteY39" fmla="*/ 468941 h 5170152"/>
              <a:gd name="connsiteX40" fmla="*/ 5169243 w 5627973"/>
              <a:gd name="connsiteY40" fmla="*/ 588501 h 5170152"/>
              <a:gd name="connsiteX41" fmla="*/ 5183261 w 5627973"/>
              <a:gd name="connsiteY41" fmla="*/ 597051 h 5170152"/>
              <a:gd name="connsiteX42" fmla="*/ 5384977 w 5627973"/>
              <a:gd name="connsiteY42" fmla="*/ 612298 h 5170152"/>
              <a:gd name="connsiteX43" fmla="*/ 5395868 w 5627973"/>
              <a:gd name="connsiteY43" fmla="*/ 607269 h 5170152"/>
              <a:gd name="connsiteX44" fmla="*/ 5408019 w 5627973"/>
              <a:gd name="connsiteY44" fmla="*/ 609181 h 5170152"/>
              <a:gd name="connsiteX45" fmla="*/ 5516584 w 5627973"/>
              <a:gd name="connsiteY45" fmla="*/ 598536 h 5170152"/>
              <a:gd name="connsiteX46" fmla="*/ 5525360 w 5627973"/>
              <a:gd name="connsiteY46" fmla="*/ 595121 h 5170152"/>
              <a:gd name="connsiteX47" fmla="*/ 5511871 w 5627973"/>
              <a:gd name="connsiteY47" fmla="*/ 606940 h 5170152"/>
              <a:gd name="connsiteX48" fmla="*/ 5488986 w 5627973"/>
              <a:gd name="connsiteY48" fmla="*/ 622692 h 5170152"/>
              <a:gd name="connsiteX49" fmla="*/ 5186710 w 5627973"/>
              <a:gd name="connsiteY49" fmla="*/ 602293 h 5170152"/>
              <a:gd name="connsiteX50" fmla="*/ 5113367 w 5627973"/>
              <a:gd name="connsiteY50" fmla="*/ 483102 h 5170152"/>
              <a:gd name="connsiteX51" fmla="*/ 5121926 w 5627973"/>
              <a:gd name="connsiteY51" fmla="*/ 469739 h 5170152"/>
              <a:gd name="connsiteX52" fmla="*/ 5135782 w 5627973"/>
              <a:gd name="connsiteY52" fmla="*/ 271573 h 5170152"/>
              <a:gd name="connsiteX53" fmla="*/ 5130595 w 5627973"/>
              <a:gd name="connsiteY53" fmla="*/ 260556 h 5170152"/>
              <a:gd name="connsiteX54" fmla="*/ 5132436 w 5627973"/>
              <a:gd name="connsiteY54" fmla="*/ 248673 h 5170152"/>
              <a:gd name="connsiteX55" fmla="*/ 5120776 w 5627973"/>
              <a:gd name="connsiteY55" fmla="*/ 140994 h 5170152"/>
              <a:gd name="connsiteX56" fmla="*/ 5117243 w 5627973"/>
              <a:gd name="connsiteY56" fmla="*/ 132150 h 5170152"/>
              <a:gd name="connsiteX57" fmla="*/ 5129337 w 5627973"/>
              <a:gd name="connsiteY57" fmla="*/ 146100 h 5170152"/>
              <a:gd name="connsiteX58" fmla="*/ 5145493 w 5627973"/>
              <a:gd name="connsiteY58" fmla="*/ 169534 h 5170152"/>
              <a:gd name="connsiteX59" fmla="*/ 5127215 w 5627973"/>
              <a:gd name="connsiteY59" fmla="*/ 466621 h 5170152"/>
              <a:gd name="connsiteX60" fmla="*/ 5154094 w 5627973"/>
              <a:gd name="connsiteY60" fmla="*/ 657790 h 5170152"/>
              <a:gd name="connsiteX61" fmla="*/ 5152083 w 5627973"/>
              <a:gd name="connsiteY61" fmla="*/ 636088 h 5170152"/>
              <a:gd name="connsiteX62" fmla="*/ 5155570 w 5627973"/>
              <a:gd name="connsiteY62" fmla="*/ 651850 h 5170152"/>
              <a:gd name="connsiteX63" fmla="*/ 5285958 w 5627973"/>
              <a:gd name="connsiteY63" fmla="*/ 807857 h 5170152"/>
              <a:gd name="connsiteX64" fmla="*/ 5297351 w 5627973"/>
              <a:gd name="connsiteY64" fmla="*/ 812436 h 5170152"/>
              <a:gd name="connsiteX65" fmla="*/ 5304467 w 5627973"/>
              <a:gd name="connsiteY65" fmla="*/ 822485 h 5170152"/>
              <a:gd name="connsiteX66" fmla="*/ 5388667 w 5627973"/>
              <a:gd name="connsiteY66" fmla="*/ 894066 h 5170152"/>
              <a:gd name="connsiteX67" fmla="*/ 5397375 w 5627973"/>
              <a:gd name="connsiteY67" fmla="*/ 898174 h 5170152"/>
              <a:gd name="connsiteX68" fmla="*/ 5379103 w 5627973"/>
              <a:gd name="connsiteY68" fmla="*/ 896176 h 5170152"/>
              <a:gd name="connsiteX69" fmla="*/ 5351304 w 5627973"/>
              <a:gd name="connsiteY69" fmla="*/ 889959 h 5170152"/>
              <a:gd name="connsiteX70" fmla="*/ 5154094 w 5627973"/>
              <a:gd name="connsiteY70" fmla="*/ 657790 h 5170152"/>
              <a:gd name="connsiteX71" fmla="*/ 4884797 w 5627973"/>
              <a:gd name="connsiteY71" fmla="*/ 0 h 5170152"/>
              <a:gd name="connsiteX72" fmla="*/ 4906839 w 5627973"/>
              <a:gd name="connsiteY72" fmla="*/ 11088 h 5170152"/>
              <a:gd name="connsiteX73" fmla="*/ 4938805 w 5627973"/>
              <a:gd name="connsiteY73" fmla="*/ 32057 h 5170152"/>
              <a:gd name="connsiteX74" fmla="*/ 5072598 w 5627973"/>
              <a:gd name="connsiteY74" fmla="*/ 423544 h 5170152"/>
              <a:gd name="connsiteX75" fmla="*/ 5064403 w 5627973"/>
              <a:gd name="connsiteY75" fmla="*/ 452491 h 5170152"/>
              <a:gd name="connsiteX76" fmla="*/ 5067800 w 5627973"/>
              <a:gd name="connsiteY76" fmla="*/ 430523 h 5170152"/>
              <a:gd name="connsiteX77" fmla="*/ 4980581 w 5627973"/>
              <a:gd name="connsiteY77" fmla="*/ 168453 h 5170152"/>
              <a:gd name="connsiteX78" fmla="*/ 4968483 w 5627973"/>
              <a:gd name="connsiteY78" fmla="*/ 157238 h 5170152"/>
              <a:gd name="connsiteX79" fmla="*/ 4964483 w 5627973"/>
              <a:gd name="connsiteY79" fmla="*/ 140954 h 5170152"/>
              <a:gd name="connsiteX80" fmla="*/ 4893741 w 5627973"/>
              <a:gd name="connsiteY80" fmla="*/ 9358 h 5170152"/>
              <a:gd name="connsiteX81" fmla="*/ 5145276 w 5627973"/>
              <a:gd name="connsiteY81" fmla="*/ 956324 h 5170152"/>
              <a:gd name="connsiteX82" fmla="*/ 5125590 w 5627973"/>
              <a:gd name="connsiteY82" fmla="*/ 867343 h 5170152"/>
              <a:gd name="connsiteX83" fmla="*/ 5138303 w 5627973"/>
              <a:gd name="connsiteY83" fmla="*/ 711108 h 5170152"/>
              <a:gd name="connsiteX84" fmla="*/ 5148069 w 5627973"/>
              <a:gd name="connsiteY84" fmla="*/ 682685 h 5170152"/>
              <a:gd name="connsiteX85" fmla="*/ 5143476 w 5627973"/>
              <a:gd name="connsiteY85" fmla="*/ 704417 h 5170152"/>
              <a:gd name="connsiteX86" fmla="*/ 5216253 w 5627973"/>
              <a:gd name="connsiteY86" fmla="*/ 971002 h 5170152"/>
              <a:gd name="connsiteX87" fmla="*/ 5227722 w 5627973"/>
              <a:gd name="connsiteY87" fmla="*/ 982889 h 5170152"/>
              <a:gd name="connsiteX88" fmla="*/ 5230827 w 5627973"/>
              <a:gd name="connsiteY88" fmla="*/ 999372 h 5170152"/>
              <a:gd name="connsiteX89" fmla="*/ 5294282 w 5627973"/>
              <a:gd name="connsiteY89" fmla="*/ 1134780 h 5170152"/>
              <a:gd name="connsiteX90" fmla="*/ 5302703 w 5627973"/>
              <a:gd name="connsiteY90" fmla="*/ 1144632 h 5170152"/>
              <a:gd name="connsiteX91" fmla="*/ 5281296 w 5627973"/>
              <a:gd name="connsiteY91" fmla="*/ 1132302 h 5170152"/>
              <a:gd name="connsiteX92" fmla="*/ 5250518 w 5627973"/>
              <a:gd name="connsiteY92" fmla="*/ 1109540 h 5170152"/>
              <a:gd name="connsiteX93" fmla="*/ 5145276 w 5627973"/>
              <a:gd name="connsiteY93" fmla="*/ 956324 h 5170152"/>
              <a:gd name="connsiteX94" fmla="*/ 5036291 w 5627973"/>
              <a:gd name="connsiteY94" fmla="*/ 921622 h 5170152"/>
              <a:gd name="connsiteX95" fmla="*/ 5027141 w 5627973"/>
              <a:gd name="connsiteY95" fmla="*/ 871493 h 5170152"/>
              <a:gd name="connsiteX96" fmla="*/ 5026750 w 5627973"/>
              <a:gd name="connsiteY96" fmla="*/ 837749 h 5170152"/>
              <a:gd name="connsiteX97" fmla="*/ 5091284 w 5627973"/>
              <a:gd name="connsiteY97" fmla="*/ 674965 h 5170152"/>
              <a:gd name="connsiteX98" fmla="*/ 5106071 w 5627973"/>
              <a:gd name="connsiteY98" fmla="*/ 659304 h 5170152"/>
              <a:gd name="connsiteX99" fmla="*/ 5096751 w 5627973"/>
              <a:gd name="connsiteY99" fmla="*/ 672150 h 5170152"/>
              <a:gd name="connsiteX100" fmla="*/ 5071640 w 5627973"/>
              <a:gd name="connsiteY100" fmla="*/ 868893 h 5170152"/>
              <a:gd name="connsiteX101" fmla="*/ 5076202 w 5627973"/>
              <a:gd name="connsiteY101" fmla="*/ 880160 h 5170152"/>
              <a:gd name="connsiteX102" fmla="*/ 5073686 w 5627973"/>
              <a:gd name="connsiteY102" fmla="*/ 891902 h 5170152"/>
              <a:gd name="connsiteX103" fmla="*/ 5079234 w 5627973"/>
              <a:gd name="connsiteY103" fmla="*/ 999869 h 5170152"/>
              <a:gd name="connsiteX104" fmla="*/ 5082266 w 5627973"/>
              <a:gd name="connsiteY104" fmla="*/ 1008878 h 5170152"/>
              <a:gd name="connsiteX105" fmla="*/ 5070962 w 5627973"/>
              <a:gd name="connsiteY105" fmla="*/ 994306 h 5170152"/>
              <a:gd name="connsiteX106" fmla="*/ 5056133 w 5627973"/>
              <a:gd name="connsiteY106" fmla="*/ 970058 h 5170152"/>
              <a:gd name="connsiteX107" fmla="*/ 5036291 w 5627973"/>
              <a:gd name="connsiteY107" fmla="*/ 921622 h 5170152"/>
              <a:gd name="connsiteX108" fmla="*/ 4806580 w 5627973"/>
              <a:gd name="connsiteY108" fmla="*/ 249889 h 5170152"/>
              <a:gd name="connsiteX109" fmla="*/ 4824872 w 5627973"/>
              <a:gd name="connsiteY109" fmla="*/ 251602 h 5170152"/>
              <a:gd name="connsiteX110" fmla="*/ 4852754 w 5627973"/>
              <a:gd name="connsiteY110" fmla="*/ 257385 h 5170152"/>
              <a:gd name="connsiteX111" fmla="*/ 5053587 w 5627973"/>
              <a:gd name="connsiteY111" fmla="*/ 486545 h 5170152"/>
              <a:gd name="connsiteX112" fmla="*/ 5055946 w 5627973"/>
              <a:gd name="connsiteY112" fmla="*/ 508224 h 5170152"/>
              <a:gd name="connsiteX113" fmla="*/ 5052207 w 5627973"/>
              <a:gd name="connsiteY113" fmla="*/ 492511 h 5170152"/>
              <a:gd name="connsiteX114" fmla="*/ 4919384 w 5627973"/>
              <a:gd name="connsiteY114" fmla="*/ 338492 h 5170152"/>
              <a:gd name="connsiteX115" fmla="*/ 4907924 w 5627973"/>
              <a:gd name="connsiteY115" fmla="*/ 334090 h 5170152"/>
              <a:gd name="connsiteX116" fmla="*/ 4900651 w 5627973"/>
              <a:gd name="connsiteY116" fmla="*/ 324149 h 5170152"/>
              <a:gd name="connsiteX117" fmla="*/ 4815348 w 5627973"/>
              <a:gd name="connsiteY117" fmla="*/ 253862 h 5170152"/>
              <a:gd name="connsiteX118" fmla="*/ 4845560 w 5627973"/>
              <a:gd name="connsiteY118" fmla="*/ 1104418 h 5170152"/>
              <a:gd name="connsiteX119" fmla="*/ 4839374 w 5627973"/>
              <a:gd name="connsiteY119" fmla="*/ 1066127 h 5170152"/>
              <a:gd name="connsiteX120" fmla="*/ 5034491 w 5627973"/>
              <a:gd name="connsiteY120" fmla="*/ 704377 h 5170152"/>
              <a:gd name="connsiteX121" fmla="*/ 5061051 w 5627973"/>
              <a:gd name="connsiteY121" fmla="*/ 691424 h 5170152"/>
              <a:gd name="connsiteX122" fmla="*/ 5042788 w 5627973"/>
              <a:gd name="connsiteY122" fmla="*/ 703407 h 5170152"/>
              <a:gd name="connsiteX123" fmla="*/ 4910600 w 5627973"/>
              <a:gd name="connsiteY123" fmla="*/ 943782 h 5170152"/>
              <a:gd name="connsiteX124" fmla="*/ 4910554 w 5627973"/>
              <a:gd name="connsiteY124" fmla="*/ 960448 h 5170152"/>
              <a:gd name="connsiteX125" fmla="*/ 4901389 w 5627973"/>
              <a:gd name="connsiteY125" fmla="*/ 974301 h 5170152"/>
              <a:gd name="connsiteX126" fmla="*/ 4853087 w 5627973"/>
              <a:gd name="connsiteY126" fmla="*/ 1115556 h 5170152"/>
              <a:gd name="connsiteX127" fmla="*/ 4852279 w 5627973"/>
              <a:gd name="connsiteY127" fmla="*/ 1128585 h 5170152"/>
              <a:gd name="connsiteX128" fmla="*/ 4775588 w 5627973"/>
              <a:gd name="connsiteY128" fmla="*/ 861752 h 5170152"/>
              <a:gd name="connsiteX129" fmla="*/ 4777781 w 5627973"/>
              <a:gd name="connsiteY129" fmla="*/ 843880 h 5170152"/>
              <a:gd name="connsiteX130" fmla="*/ 4784336 w 5627973"/>
              <a:gd name="connsiteY130" fmla="*/ 816915 h 5170152"/>
              <a:gd name="connsiteX131" fmla="*/ 5021460 w 5627973"/>
              <a:gd name="connsiteY131" fmla="*/ 639069 h 5170152"/>
              <a:gd name="connsiteX132" fmla="*/ 5043475 w 5627973"/>
              <a:gd name="connsiteY132" fmla="*/ 638638 h 5170152"/>
              <a:gd name="connsiteX133" fmla="*/ 5027467 w 5627973"/>
              <a:gd name="connsiteY133" fmla="*/ 640950 h 5170152"/>
              <a:gd name="connsiteX134" fmla="*/ 4868151 w 5627973"/>
              <a:gd name="connsiteY134" fmla="*/ 758355 h 5170152"/>
              <a:gd name="connsiteX135" fmla="*/ 4863405 w 5627973"/>
              <a:gd name="connsiteY135" fmla="*/ 769262 h 5170152"/>
              <a:gd name="connsiteX136" fmla="*/ 4853155 w 5627973"/>
              <a:gd name="connsiteY136" fmla="*/ 775559 h 5170152"/>
              <a:gd name="connsiteX137" fmla="*/ 4779832 w 5627973"/>
              <a:gd name="connsiteY137" fmla="*/ 853461 h 5170152"/>
              <a:gd name="connsiteX138" fmla="*/ 4678470 w 5627973"/>
              <a:gd name="connsiteY138" fmla="*/ 551352 h 5170152"/>
              <a:gd name="connsiteX139" fmla="*/ 4692256 w 5627973"/>
              <a:gd name="connsiteY139" fmla="*/ 539867 h 5170152"/>
              <a:gd name="connsiteX140" fmla="*/ 4715540 w 5627973"/>
              <a:gd name="connsiteY140" fmla="*/ 524679 h 5170152"/>
              <a:gd name="connsiteX141" fmla="*/ 5017453 w 5627973"/>
              <a:gd name="connsiteY141" fmla="*/ 552281 h 5170152"/>
              <a:gd name="connsiteX142" fmla="*/ 5034589 w 5627973"/>
              <a:gd name="connsiteY142" fmla="*/ 566476 h 5170152"/>
              <a:gd name="connsiteX143" fmla="*/ 5020776 w 5627973"/>
              <a:gd name="connsiteY143" fmla="*/ 557600 h 5170152"/>
              <a:gd name="connsiteX144" fmla="*/ 4819340 w 5627973"/>
              <a:gd name="connsiteY144" fmla="*/ 537547 h 5170152"/>
              <a:gd name="connsiteX145" fmla="*/ 4808321 w 5627973"/>
              <a:gd name="connsiteY145" fmla="*/ 542310 h 5170152"/>
              <a:gd name="connsiteX146" fmla="*/ 4796212 w 5627973"/>
              <a:gd name="connsiteY146" fmla="*/ 540111 h 5170152"/>
              <a:gd name="connsiteX147" fmla="*/ 4687334 w 5627973"/>
              <a:gd name="connsiteY147" fmla="*/ 548149 h 5170152"/>
              <a:gd name="connsiteX148" fmla="*/ 4568632 w 5627973"/>
              <a:gd name="connsiteY148" fmla="*/ 326046 h 5170152"/>
              <a:gd name="connsiteX149" fmla="*/ 4591789 w 5627973"/>
              <a:gd name="connsiteY149" fmla="*/ 317940 h 5170152"/>
              <a:gd name="connsiteX150" fmla="*/ 4628752 w 5627973"/>
              <a:gd name="connsiteY150" fmla="*/ 309657 h 5170152"/>
              <a:gd name="connsiteX151" fmla="*/ 4993474 w 5627973"/>
              <a:gd name="connsiteY151" fmla="*/ 490578 h 5170152"/>
              <a:gd name="connsiteX152" fmla="*/ 5007731 w 5627973"/>
              <a:gd name="connsiteY152" fmla="*/ 517065 h 5170152"/>
              <a:gd name="connsiteX153" fmla="*/ 4994928 w 5627973"/>
              <a:gd name="connsiteY153" fmla="*/ 499010 h 5170152"/>
              <a:gd name="connsiteX154" fmla="*/ 4752423 w 5627973"/>
              <a:gd name="connsiteY154" fmla="*/ 376197 h 5170152"/>
              <a:gd name="connsiteX155" fmla="*/ 4736167 w 5627973"/>
              <a:gd name="connsiteY155" fmla="*/ 377004 h 5170152"/>
              <a:gd name="connsiteX156" fmla="*/ 4722096 w 5627973"/>
              <a:gd name="connsiteY156" fmla="*/ 368345 h 5170152"/>
              <a:gd name="connsiteX157" fmla="*/ 4581388 w 5627973"/>
              <a:gd name="connsiteY157" fmla="*/ 326205 h 5170152"/>
              <a:gd name="connsiteX158" fmla="*/ 4571084 w 5627973"/>
              <a:gd name="connsiteY158" fmla="*/ 785008 h 5170152"/>
              <a:gd name="connsiteX159" fmla="*/ 4581826 w 5627973"/>
              <a:gd name="connsiteY159" fmla="*/ 762507 h 5170152"/>
              <a:gd name="connsiteX160" fmla="*/ 4602180 w 5627973"/>
              <a:gd name="connsiteY160" fmla="*/ 729906 h 5170152"/>
              <a:gd name="connsiteX161" fmla="*/ 4984033 w 5627973"/>
              <a:gd name="connsiteY161" fmla="*/ 595275 h 5170152"/>
              <a:gd name="connsiteX162" fmla="*/ 5012339 w 5627973"/>
              <a:gd name="connsiteY162" fmla="*/ 603838 h 5170152"/>
              <a:gd name="connsiteX163" fmla="*/ 4990869 w 5627973"/>
              <a:gd name="connsiteY163" fmla="*/ 600229 h 5170152"/>
              <a:gd name="connsiteX164" fmla="*/ 4735239 w 5627973"/>
              <a:gd name="connsiteY164" fmla="*/ 687953 h 5170152"/>
              <a:gd name="connsiteX165" fmla="*/ 4724333 w 5627973"/>
              <a:gd name="connsiteY165" fmla="*/ 700272 h 5170152"/>
              <a:gd name="connsiteX166" fmla="*/ 4708444 w 5627973"/>
              <a:gd name="connsiteY166" fmla="*/ 704269 h 5170152"/>
              <a:gd name="connsiteX167" fmla="*/ 4580188 w 5627973"/>
              <a:gd name="connsiteY167" fmla="*/ 775907 h 5170152"/>
              <a:gd name="connsiteX168" fmla="*/ 4153726 w 5627973"/>
              <a:gd name="connsiteY168" fmla="*/ 1013272 h 5170152"/>
              <a:gd name="connsiteX169" fmla="*/ 4185521 w 5627973"/>
              <a:gd name="connsiteY169" fmla="*/ 1014411 h 5170152"/>
              <a:gd name="connsiteX170" fmla="*/ 4543031 w 5627973"/>
              <a:gd name="connsiteY170" fmla="*/ 846169 h 5170152"/>
              <a:gd name="connsiteX171" fmla="*/ 4556903 w 5627973"/>
              <a:gd name="connsiteY171" fmla="*/ 827063 h 5170152"/>
              <a:gd name="connsiteX172" fmla="*/ 4579359 w 5627973"/>
              <a:gd name="connsiteY172" fmla="*/ 818629 h 5170152"/>
              <a:gd name="connsiteX173" fmla="*/ 4754283 w 5627973"/>
              <a:gd name="connsiteY173" fmla="*/ 695793 h 5170152"/>
              <a:gd name="connsiteX174" fmla="*/ 4766053 w 5627973"/>
              <a:gd name="connsiteY174" fmla="*/ 681487 h 5170152"/>
              <a:gd name="connsiteX175" fmla="*/ 4754059 w 5627973"/>
              <a:gd name="connsiteY175" fmla="*/ 714728 h 5170152"/>
              <a:gd name="connsiteX176" fmla="*/ 4729718 w 5627973"/>
              <a:gd name="connsiteY176" fmla="*/ 763757 h 5170152"/>
              <a:gd name="connsiteX177" fmla="*/ 4196257 w 5627973"/>
              <a:gd name="connsiteY177" fmla="*/ 1020065 h 5170152"/>
              <a:gd name="connsiteX178" fmla="*/ 4168670 w 5627973"/>
              <a:gd name="connsiteY178" fmla="*/ 1111310 h 5170152"/>
              <a:gd name="connsiteX179" fmla="*/ 4189231 w 5627973"/>
              <a:gd name="connsiteY179" fmla="*/ 1134946 h 5170152"/>
              <a:gd name="connsiteX180" fmla="*/ 4555928 w 5627973"/>
              <a:gd name="connsiteY180" fmla="*/ 1276514 h 5170152"/>
              <a:gd name="connsiteX181" fmla="*/ 4579570 w 5627973"/>
              <a:gd name="connsiteY181" fmla="*/ 1273379 h 5170152"/>
              <a:gd name="connsiteX182" fmla="*/ 4601006 w 5627973"/>
              <a:gd name="connsiteY182" fmla="*/ 1283734 h 5170152"/>
              <a:gd name="connsiteX183" fmla="*/ 4810750 w 5627973"/>
              <a:gd name="connsiteY183" fmla="*/ 1325206 h 5170152"/>
              <a:gd name="connsiteX184" fmla="*/ 4829383 w 5627973"/>
              <a:gd name="connsiteY184" fmla="*/ 1323852 h 5170152"/>
              <a:gd name="connsiteX185" fmla="*/ 4796427 w 5627973"/>
              <a:gd name="connsiteY185" fmla="*/ 1338034 h 5170152"/>
              <a:gd name="connsiteX186" fmla="*/ 4743339 w 5627973"/>
              <a:gd name="connsiteY186" fmla="*/ 1354171 h 5170152"/>
              <a:gd name="connsiteX187" fmla="*/ 4192229 w 5627973"/>
              <a:gd name="connsiteY187" fmla="*/ 1146542 h 5170152"/>
              <a:gd name="connsiteX188" fmla="*/ 4117372 w 5627973"/>
              <a:gd name="connsiteY188" fmla="*/ 980076 h 5170152"/>
              <a:gd name="connsiteX189" fmla="*/ 4139962 w 5627973"/>
              <a:gd name="connsiteY189" fmla="*/ 973110 h 5170152"/>
              <a:gd name="connsiteX190" fmla="*/ 4343766 w 5627973"/>
              <a:gd name="connsiteY190" fmla="*/ 773039 h 5170152"/>
              <a:gd name="connsiteX191" fmla="*/ 4348186 w 5627973"/>
              <a:gd name="connsiteY191" fmla="*/ 756818 h 5170152"/>
              <a:gd name="connsiteX192" fmla="*/ 4361579 w 5627973"/>
              <a:gd name="connsiteY192" fmla="*/ 745686 h 5170152"/>
              <a:gd name="connsiteX193" fmla="*/ 4450061 w 5627973"/>
              <a:gd name="connsiteY193" fmla="*/ 620551 h 5170152"/>
              <a:gd name="connsiteX194" fmla="*/ 4454339 w 5627973"/>
              <a:gd name="connsiteY194" fmla="*/ 608069 h 5170152"/>
              <a:gd name="connsiteX195" fmla="*/ 4455154 w 5627973"/>
              <a:gd name="connsiteY195" fmla="*/ 633337 h 5170152"/>
              <a:gd name="connsiteX196" fmla="*/ 4451698 w 5627973"/>
              <a:gd name="connsiteY196" fmla="*/ 672223 h 5170152"/>
              <a:gd name="connsiteX197" fmla="*/ 4149051 w 5627973"/>
              <a:gd name="connsiteY197" fmla="*/ 974301 h 5170152"/>
              <a:gd name="connsiteX198" fmla="*/ 4092430 w 5627973"/>
              <a:gd name="connsiteY198" fmla="*/ 917222 h 5170152"/>
              <a:gd name="connsiteX199" fmla="*/ 4116207 w 5627973"/>
              <a:gd name="connsiteY199" fmla="*/ 896290 h 5170152"/>
              <a:gd name="connsiteX200" fmla="*/ 4254665 w 5627973"/>
              <a:gd name="connsiteY200" fmla="*/ 532305 h 5170152"/>
              <a:gd name="connsiteX201" fmla="*/ 4251082 w 5627973"/>
              <a:gd name="connsiteY201" fmla="*/ 509246 h 5170152"/>
              <a:gd name="connsiteX202" fmla="*/ 4261298 w 5627973"/>
              <a:gd name="connsiteY202" fmla="*/ 487899 h 5170152"/>
              <a:gd name="connsiteX203" fmla="*/ 4300196 w 5627973"/>
              <a:gd name="connsiteY203" fmla="*/ 281022 h 5170152"/>
              <a:gd name="connsiteX204" fmla="*/ 4298512 w 5627973"/>
              <a:gd name="connsiteY204" fmla="*/ 262811 h 5170152"/>
              <a:gd name="connsiteX205" fmla="*/ 4313515 w 5627973"/>
              <a:gd name="connsiteY205" fmla="*/ 294627 h 5170152"/>
              <a:gd name="connsiteX206" fmla="*/ 4330839 w 5627973"/>
              <a:gd name="connsiteY206" fmla="*/ 346103 h 5170152"/>
              <a:gd name="connsiteX207" fmla="*/ 4127988 w 5627973"/>
              <a:gd name="connsiteY207" fmla="*/ 892967 h 5170152"/>
              <a:gd name="connsiteX208" fmla="*/ 4130834 w 5627973"/>
              <a:gd name="connsiteY208" fmla="*/ 1060949 h 5170152"/>
              <a:gd name="connsiteX209" fmla="*/ 4152347 w 5627973"/>
              <a:gd name="connsiteY209" fmla="*/ 1070825 h 5170152"/>
              <a:gd name="connsiteX210" fmla="*/ 4448284 w 5627973"/>
              <a:gd name="connsiteY210" fmla="*/ 1062586 h 5170152"/>
              <a:gd name="connsiteX211" fmla="*/ 4463522 w 5627973"/>
              <a:gd name="connsiteY211" fmla="*/ 1053979 h 5170152"/>
              <a:gd name="connsiteX212" fmla="*/ 4481473 w 5627973"/>
              <a:gd name="connsiteY212" fmla="*/ 1054868 h 5170152"/>
              <a:gd name="connsiteX213" fmla="*/ 4638365 w 5627973"/>
              <a:gd name="connsiteY213" fmla="*/ 1024141 h 5170152"/>
              <a:gd name="connsiteX214" fmla="*/ 4650724 w 5627973"/>
              <a:gd name="connsiteY214" fmla="*/ 1018094 h 5170152"/>
              <a:gd name="connsiteX215" fmla="*/ 4632559 w 5627973"/>
              <a:gd name="connsiteY215" fmla="*/ 1036552 h 5170152"/>
              <a:gd name="connsiteX216" fmla="*/ 4601195 w 5627973"/>
              <a:gd name="connsiteY216" fmla="*/ 1061868 h 5170152"/>
              <a:gd name="connsiteX217" fmla="*/ 4158038 w 5627973"/>
              <a:gd name="connsiteY217" fmla="*/ 1077632 h 5170152"/>
              <a:gd name="connsiteX218" fmla="*/ 4117520 w 5627973"/>
              <a:gd name="connsiteY218" fmla="*/ 1159803 h 5170152"/>
              <a:gd name="connsiteX219" fmla="*/ 4111843 w 5627973"/>
              <a:gd name="connsiteY219" fmla="*/ 1129830 h 5170152"/>
              <a:gd name="connsiteX220" fmla="*/ 4118921 w 5627973"/>
              <a:gd name="connsiteY220" fmla="*/ 1151303 h 5170152"/>
              <a:gd name="connsiteX221" fmla="*/ 4328702 w 5627973"/>
              <a:gd name="connsiteY221" fmla="*/ 1349816 h 5170152"/>
              <a:gd name="connsiteX222" fmla="*/ 4345888 w 5627973"/>
              <a:gd name="connsiteY222" fmla="*/ 1354535 h 5170152"/>
              <a:gd name="connsiteX223" fmla="*/ 4357531 w 5627973"/>
              <a:gd name="connsiteY223" fmla="*/ 1367510 h 5170152"/>
              <a:gd name="connsiteX224" fmla="*/ 4489313 w 5627973"/>
              <a:gd name="connsiteY224" fmla="*/ 1455029 h 5170152"/>
              <a:gd name="connsiteX225" fmla="*/ 4502524 w 5627973"/>
              <a:gd name="connsiteY225" fmla="*/ 1459485 h 5170152"/>
              <a:gd name="connsiteX226" fmla="*/ 4475639 w 5627973"/>
              <a:gd name="connsiteY226" fmla="*/ 1459371 h 5170152"/>
              <a:gd name="connsiteX227" fmla="*/ 4434334 w 5627973"/>
              <a:gd name="connsiteY227" fmla="*/ 1454766 h 5170152"/>
              <a:gd name="connsiteX228" fmla="*/ 4117520 w 5627973"/>
              <a:gd name="connsiteY228" fmla="*/ 1159803 h 5170152"/>
              <a:gd name="connsiteX229" fmla="*/ 4036057 w 5627973"/>
              <a:gd name="connsiteY229" fmla="*/ 922123 h 5170152"/>
              <a:gd name="connsiteX230" fmla="*/ 4046842 w 5627973"/>
              <a:gd name="connsiteY230" fmla="*/ 902233 h 5170152"/>
              <a:gd name="connsiteX231" fmla="*/ 4041965 w 5627973"/>
              <a:gd name="connsiteY231" fmla="*/ 623824 h 5170152"/>
              <a:gd name="connsiteX232" fmla="*/ 4033011 w 5627973"/>
              <a:gd name="connsiteY232" fmla="*/ 609217 h 5170152"/>
              <a:gd name="connsiteX233" fmla="*/ 4034191 w 5627973"/>
              <a:gd name="connsiteY233" fmla="*/ 592375 h 5170152"/>
              <a:gd name="connsiteX234" fmla="*/ 4003573 w 5627973"/>
              <a:gd name="connsiteY234" fmla="*/ 443898 h 5170152"/>
              <a:gd name="connsiteX235" fmla="*/ 3997304 w 5627973"/>
              <a:gd name="connsiteY235" fmla="*/ 432081 h 5170152"/>
              <a:gd name="connsiteX236" fmla="*/ 4016696 w 5627973"/>
              <a:gd name="connsiteY236" fmla="*/ 449769 h 5170152"/>
              <a:gd name="connsiteX237" fmla="*/ 4043209 w 5627973"/>
              <a:gd name="connsiteY237" fmla="*/ 480089 h 5170152"/>
              <a:gd name="connsiteX238" fmla="*/ 4054156 w 5627973"/>
              <a:gd name="connsiteY238" fmla="*/ 897111 h 5170152"/>
              <a:gd name="connsiteX239" fmla="*/ 4102487 w 5627973"/>
              <a:gd name="connsiteY239" fmla="*/ 1456238 h 5170152"/>
              <a:gd name="connsiteX240" fmla="*/ 4101250 w 5627973"/>
              <a:gd name="connsiteY240" fmla="*/ 1236477 h 5170152"/>
              <a:gd name="connsiteX241" fmla="*/ 4111889 w 5627973"/>
              <a:gd name="connsiteY241" fmla="*/ 1195406 h 5170152"/>
              <a:gd name="connsiteX242" fmla="*/ 4107943 w 5627973"/>
              <a:gd name="connsiteY242" fmla="*/ 1226388 h 5170152"/>
              <a:gd name="connsiteX243" fmla="*/ 4247748 w 5627973"/>
              <a:gd name="connsiteY243" fmla="*/ 1587550 h 5170152"/>
              <a:gd name="connsiteX244" fmla="*/ 4265967 w 5627973"/>
              <a:gd name="connsiteY244" fmla="*/ 1602452 h 5170152"/>
              <a:gd name="connsiteX245" fmla="*/ 4272578 w 5627973"/>
              <a:gd name="connsiteY245" fmla="*/ 1624987 h 5170152"/>
              <a:gd name="connsiteX246" fmla="*/ 4382198 w 5627973"/>
              <a:gd name="connsiteY246" fmla="*/ 1804559 h 5170152"/>
              <a:gd name="connsiteX247" fmla="*/ 4395719 w 5627973"/>
              <a:gd name="connsiteY247" fmla="*/ 1817069 h 5170152"/>
              <a:gd name="connsiteX248" fmla="*/ 4362957 w 5627973"/>
              <a:gd name="connsiteY248" fmla="*/ 1803003 h 5170152"/>
              <a:gd name="connsiteX249" fmla="*/ 4315216 w 5627973"/>
              <a:gd name="connsiteY249" fmla="*/ 1775759 h 5170152"/>
              <a:gd name="connsiteX250" fmla="*/ 4142438 w 5627973"/>
              <a:gd name="connsiteY250" fmla="*/ 1577461 h 5170152"/>
              <a:gd name="connsiteX251" fmla="*/ 4102487 w 5627973"/>
              <a:gd name="connsiteY251" fmla="*/ 1456238 h 5170152"/>
              <a:gd name="connsiteX252" fmla="*/ 3641787 w 5627973"/>
              <a:gd name="connsiteY252" fmla="*/ 281770 h 5170152"/>
              <a:gd name="connsiteX253" fmla="*/ 3675317 w 5627973"/>
              <a:gd name="connsiteY253" fmla="*/ 294010 h 5170152"/>
              <a:gd name="connsiteX254" fmla="*/ 3724561 w 5627973"/>
              <a:gd name="connsiteY254" fmla="*/ 318579 h 5170152"/>
              <a:gd name="connsiteX255" fmla="*/ 3969100 w 5627973"/>
              <a:gd name="connsiteY255" fmla="*/ 845020 h 5170152"/>
              <a:gd name="connsiteX256" fmla="*/ 3960818 w 5627973"/>
              <a:gd name="connsiteY256" fmla="*/ 886590 h 5170152"/>
              <a:gd name="connsiteX257" fmla="*/ 3962990 w 5627973"/>
              <a:gd name="connsiteY257" fmla="*/ 855455 h 5170152"/>
              <a:gd name="connsiteX258" fmla="*/ 3802707 w 5627973"/>
              <a:gd name="connsiteY258" fmla="*/ 502702 h 5170152"/>
              <a:gd name="connsiteX259" fmla="*/ 3783657 w 5627973"/>
              <a:gd name="connsiteY259" fmla="*/ 488830 h 5170152"/>
              <a:gd name="connsiteX260" fmla="*/ 3775765 w 5627973"/>
              <a:gd name="connsiteY260" fmla="*/ 466704 h 5170152"/>
              <a:gd name="connsiteX261" fmla="*/ 3656008 w 5627973"/>
              <a:gd name="connsiteY261" fmla="*/ 293512 h 5170152"/>
              <a:gd name="connsiteX262" fmla="*/ 3959520 w 5627973"/>
              <a:gd name="connsiteY262" fmla="*/ 1476426 h 5170152"/>
              <a:gd name="connsiteX263" fmla="*/ 3954681 w 5627973"/>
              <a:gd name="connsiteY263" fmla="*/ 1429420 h 5170152"/>
              <a:gd name="connsiteX264" fmla="*/ 4028146 w 5627973"/>
              <a:gd name="connsiteY264" fmla="*/ 1192945 h 5170152"/>
              <a:gd name="connsiteX265" fmla="*/ 4047717 w 5627973"/>
              <a:gd name="connsiteY265" fmla="*/ 1168939 h 5170152"/>
              <a:gd name="connsiteX266" fmla="*/ 4035758 w 5627973"/>
              <a:gd name="connsiteY266" fmla="*/ 1188219 h 5170152"/>
              <a:gd name="connsiteX267" fmla="*/ 4024050 w 5627973"/>
              <a:gd name="connsiteY267" fmla="*/ 1466291 h 5170152"/>
              <a:gd name="connsiteX268" fmla="*/ 4032125 w 5627973"/>
              <a:gd name="connsiteY268" fmla="*/ 1481338 h 5170152"/>
              <a:gd name="connsiteX269" fmla="*/ 4029943 w 5627973"/>
              <a:gd name="connsiteY269" fmla="*/ 1498082 h 5170152"/>
              <a:gd name="connsiteX270" fmla="*/ 4051689 w 5627973"/>
              <a:gd name="connsiteY270" fmla="*/ 1647852 h 5170152"/>
              <a:gd name="connsiteX271" fmla="*/ 4057248 w 5627973"/>
              <a:gd name="connsiteY271" fmla="*/ 1659975 h 5170152"/>
              <a:gd name="connsiteX272" fmla="*/ 4038929 w 5627973"/>
              <a:gd name="connsiteY272" fmla="*/ 1641305 h 5170152"/>
              <a:gd name="connsiteX273" fmla="*/ 4014248 w 5627973"/>
              <a:gd name="connsiteY273" fmla="*/ 1609654 h 5170152"/>
              <a:gd name="connsiteX274" fmla="*/ 3959520 w 5627973"/>
              <a:gd name="connsiteY274" fmla="*/ 1476426 h 5170152"/>
              <a:gd name="connsiteX275" fmla="*/ 3559399 w 5627973"/>
              <a:gd name="connsiteY275" fmla="*/ 641732 h 5170152"/>
              <a:gd name="connsiteX276" fmla="*/ 3586278 w 5627973"/>
              <a:gd name="connsiteY276" fmla="*/ 641445 h 5170152"/>
              <a:gd name="connsiteX277" fmla="*/ 3627649 w 5627973"/>
              <a:gd name="connsiteY277" fmla="*/ 645432 h 5170152"/>
              <a:gd name="connsiteX278" fmla="*/ 3949362 w 5627973"/>
              <a:gd name="connsiteY278" fmla="*/ 935669 h 5170152"/>
              <a:gd name="connsiteX279" fmla="*/ 3955544 w 5627973"/>
              <a:gd name="connsiteY279" fmla="*/ 965558 h 5170152"/>
              <a:gd name="connsiteX280" fmla="*/ 3948106 w 5627973"/>
              <a:gd name="connsiteY280" fmla="*/ 944190 h 5170152"/>
              <a:gd name="connsiteX281" fmla="*/ 3735026 w 5627973"/>
              <a:gd name="connsiteY281" fmla="*/ 748807 h 5170152"/>
              <a:gd name="connsiteX282" fmla="*/ 3717765 w 5627973"/>
              <a:gd name="connsiteY282" fmla="*/ 744345 h 5170152"/>
              <a:gd name="connsiteX283" fmla="*/ 3705907 w 5627973"/>
              <a:gd name="connsiteY283" fmla="*/ 731543 h 5170152"/>
              <a:gd name="connsiteX284" fmla="*/ 3572682 w 5627973"/>
              <a:gd name="connsiteY284" fmla="*/ 645991 h 5170152"/>
              <a:gd name="connsiteX285" fmla="*/ 3724330 w 5627973"/>
              <a:gd name="connsiteY285" fmla="*/ 1827846 h 5170152"/>
              <a:gd name="connsiteX286" fmla="*/ 3710469 w 5627973"/>
              <a:gd name="connsiteY286" fmla="*/ 1775346 h 5170152"/>
              <a:gd name="connsiteX287" fmla="*/ 3949089 w 5627973"/>
              <a:gd name="connsiteY287" fmla="*/ 1242273 h 5170152"/>
              <a:gd name="connsiteX288" fmla="*/ 3986162 w 5627973"/>
              <a:gd name="connsiteY288" fmla="*/ 1220323 h 5170152"/>
              <a:gd name="connsiteX289" fmla="*/ 3961059 w 5627973"/>
              <a:gd name="connsiteY289" fmla="*/ 1239706 h 5170152"/>
              <a:gd name="connsiteX290" fmla="*/ 3798804 w 5627973"/>
              <a:gd name="connsiteY290" fmla="*/ 1594293 h 5170152"/>
              <a:gd name="connsiteX291" fmla="*/ 3800846 w 5627973"/>
              <a:gd name="connsiteY291" fmla="*/ 1617545 h 5170152"/>
              <a:gd name="connsiteX292" fmla="*/ 3789240 w 5627973"/>
              <a:gd name="connsiteY292" fmla="*/ 1638206 h 5170152"/>
              <a:gd name="connsiteX293" fmla="*/ 3736710 w 5627973"/>
              <a:gd name="connsiteY293" fmla="*/ 1842279 h 5170152"/>
              <a:gd name="connsiteX294" fmla="*/ 3737180 w 5627973"/>
              <a:gd name="connsiteY294" fmla="*/ 1860569 h 5170152"/>
              <a:gd name="connsiteX295" fmla="*/ 3591642 w 5627973"/>
              <a:gd name="connsiteY295" fmla="*/ 1499634 h 5170152"/>
              <a:gd name="connsiteX296" fmla="*/ 3592577 w 5627973"/>
              <a:gd name="connsiteY296" fmla="*/ 1474387 h 5170152"/>
              <a:gd name="connsiteX297" fmla="*/ 3598720 w 5627973"/>
              <a:gd name="connsiteY297" fmla="*/ 1435820 h 5170152"/>
              <a:gd name="connsiteX298" fmla="*/ 3921834 w 5627973"/>
              <a:gd name="connsiteY298" fmla="*/ 1153094 h 5170152"/>
              <a:gd name="connsiteX299" fmla="*/ 3953866 w 5627973"/>
              <a:gd name="connsiteY299" fmla="*/ 1149272 h 5170152"/>
              <a:gd name="connsiteX300" fmla="*/ 3930827 w 5627973"/>
              <a:gd name="connsiteY300" fmla="*/ 1154838 h 5170152"/>
              <a:gd name="connsiteX301" fmla="*/ 3713472 w 5627973"/>
              <a:gd name="connsiteY301" fmla="*/ 1341886 h 5170152"/>
              <a:gd name="connsiteX302" fmla="*/ 3707936 w 5627973"/>
              <a:gd name="connsiteY302" fmla="*/ 1357792 h 5170152"/>
              <a:gd name="connsiteX303" fmla="*/ 3693792 w 5627973"/>
              <a:gd name="connsiteY303" fmla="*/ 1368074 h 5170152"/>
              <a:gd name="connsiteX304" fmla="*/ 3596777 w 5627973"/>
              <a:gd name="connsiteY304" fmla="*/ 1487449 h 5170152"/>
              <a:gd name="connsiteX305" fmla="*/ 3410817 w 5627973"/>
              <a:gd name="connsiteY305" fmla="*/ 1080921 h 5170152"/>
              <a:gd name="connsiteX306" fmla="*/ 3429457 w 5627973"/>
              <a:gd name="connsiteY306" fmla="*/ 1062887 h 5170152"/>
              <a:gd name="connsiteX307" fmla="*/ 3461472 w 5627973"/>
              <a:gd name="connsiteY307" fmla="*/ 1038299 h 5170152"/>
              <a:gd name="connsiteX308" fmla="*/ 3905013 w 5627973"/>
              <a:gd name="connsiteY308" fmla="*/ 1032635 h 5170152"/>
              <a:gd name="connsiteX309" fmla="*/ 3931786 w 5627973"/>
              <a:gd name="connsiteY309" fmla="*/ 1049928 h 5170152"/>
              <a:gd name="connsiteX310" fmla="*/ 3910528 w 5627973"/>
              <a:gd name="connsiteY310" fmla="*/ 1039568 h 5170152"/>
              <a:gd name="connsiteX311" fmla="*/ 3614393 w 5627973"/>
              <a:gd name="connsiteY311" fmla="*/ 1041063 h 5170152"/>
              <a:gd name="connsiteX312" fmla="*/ 3598935 w 5627973"/>
              <a:gd name="connsiteY312" fmla="*/ 1049319 h 5170152"/>
              <a:gd name="connsiteX313" fmla="*/ 3581007 w 5627973"/>
              <a:gd name="connsiteY313" fmla="*/ 1048022 h 5170152"/>
              <a:gd name="connsiteX314" fmla="*/ 3423332 w 5627973"/>
              <a:gd name="connsiteY314" fmla="*/ 1075159 h 5170152"/>
              <a:gd name="connsiteX315" fmla="*/ 3222219 w 5627973"/>
              <a:gd name="connsiteY315" fmla="*/ 782752 h 5170152"/>
              <a:gd name="connsiteX316" fmla="*/ 3254946 w 5627973"/>
              <a:gd name="connsiteY316" fmla="*/ 768060 h 5170152"/>
              <a:gd name="connsiteX317" fmla="*/ 3307772 w 5627973"/>
              <a:gd name="connsiteY317" fmla="*/ 751100 h 5170152"/>
              <a:gd name="connsiteX318" fmla="*/ 3862256 w 5627973"/>
              <a:gd name="connsiteY318" fmla="*/ 950087 h 5170152"/>
              <a:gd name="connsiteX319" fmla="*/ 3886387 w 5627973"/>
              <a:gd name="connsiteY319" fmla="*/ 984942 h 5170152"/>
              <a:gd name="connsiteX320" fmla="*/ 3865443 w 5627973"/>
              <a:gd name="connsiteY320" fmla="*/ 961632 h 5170152"/>
              <a:gd name="connsiteX321" fmla="*/ 3496445 w 5627973"/>
              <a:gd name="connsiteY321" fmla="*/ 825817 h 5170152"/>
              <a:gd name="connsiteX322" fmla="*/ 3472853 w 5627973"/>
              <a:gd name="connsiteY322" fmla="*/ 829320 h 5170152"/>
              <a:gd name="connsiteX323" fmla="*/ 3451249 w 5627973"/>
              <a:gd name="connsiteY323" fmla="*/ 819301 h 5170152"/>
              <a:gd name="connsiteX324" fmla="*/ 3240830 w 5627973"/>
              <a:gd name="connsiteY324" fmla="*/ 781109 h 5170152"/>
              <a:gd name="connsiteX325" fmla="*/ 3283861 w 5627973"/>
              <a:gd name="connsiteY325" fmla="*/ 1422511 h 5170152"/>
              <a:gd name="connsiteX326" fmla="*/ 3296671 w 5627973"/>
              <a:gd name="connsiteY326" fmla="*/ 1389558 h 5170152"/>
              <a:gd name="connsiteX327" fmla="*/ 3322212 w 5627973"/>
              <a:gd name="connsiteY327" fmla="*/ 1341111 h 5170152"/>
              <a:gd name="connsiteX328" fmla="*/ 3861741 w 5627973"/>
              <a:gd name="connsiteY328" fmla="*/ 1097488 h 5170152"/>
              <a:gd name="connsiteX329" fmla="*/ 3904083 w 5627973"/>
              <a:gd name="connsiteY329" fmla="*/ 1105291 h 5170152"/>
              <a:gd name="connsiteX330" fmla="*/ 3872332 w 5627973"/>
              <a:gd name="connsiteY330" fmla="*/ 1103397 h 5170152"/>
              <a:gd name="connsiteX331" fmla="*/ 3510842 w 5627973"/>
              <a:gd name="connsiteY331" fmla="*/ 1263138 h 5170152"/>
              <a:gd name="connsiteX332" fmla="*/ 3496505 w 5627973"/>
              <a:gd name="connsiteY332" fmla="*/ 1281913 h 5170152"/>
              <a:gd name="connsiteX333" fmla="*/ 3473852 w 5627973"/>
              <a:gd name="connsiteY333" fmla="*/ 1289813 h 5170152"/>
              <a:gd name="connsiteX334" fmla="*/ 3295979 w 5627973"/>
              <a:gd name="connsiteY334" fmla="*/ 1408486 h 5170152"/>
              <a:gd name="connsiteX335" fmla="*/ 2694772 w 5627973"/>
              <a:gd name="connsiteY335" fmla="*/ 1747664 h 5170152"/>
              <a:gd name="connsiteX336" fmla="*/ 2738702 w 5627973"/>
              <a:gd name="connsiteY336" fmla="*/ 1750865 h 5170152"/>
              <a:gd name="connsiteX337" fmla="*/ 3244931 w 5627973"/>
              <a:gd name="connsiteY337" fmla="*/ 1543659 h 5170152"/>
              <a:gd name="connsiteX338" fmla="*/ 3265426 w 5627973"/>
              <a:gd name="connsiteY338" fmla="*/ 1518723 h 5170152"/>
              <a:gd name="connsiteX339" fmla="*/ 3297079 w 5627973"/>
              <a:gd name="connsiteY339" fmla="*/ 1508574 h 5170152"/>
              <a:gd name="connsiteX340" fmla="*/ 3547513 w 5627973"/>
              <a:gd name="connsiteY340" fmla="*/ 1352765 h 5170152"/>
              <a:gd name="connsiteX341" fmla="*/ 3564772 w 5627973"/>
              <a:gd name="connsiteY341" fmla="*/ 1334168 h 5170152"/>
              <a:gd name="connsiteX342" fmla="*/ 3545920 w 5627973"/>
              <a:gd name="connsiteY342" fmla="*/ 1378188 h 5170152"/>
              <a:gd name="connsiteX343" fmla="*/ 3508908 w 5627973"/>
              <a:gd name="connsiteY343" fmla="*/ 1442768 h 5170152"/>
              <a:gd name="connsiteX344" fmla="*/ 2753178 w 5627973"/>
              <a:gd name="connsiteY344" fmla="*/ 1759024 h 5170152"/>
              <a:gd name="connsiteX345" fmla="*/ 2708817 w 5627973"/>
              <a:gd name="connsiteY345" fmla="*/ 1880141 h 5170152"/>
              <a:gd name="connsiteX346" fmla="*/ 2735674 w 5627973"/>
              <a:gd name="connsiteY346" fmla="*/ 1912971 h 5170152"/>
              <a:gd name="connsiteX347" fmla="*/ 3233634 w 5627973"/>
              <a:gd name="connsiteY347" fmla="*/ 2122405 h 5170152"/>
              <a:gd name="connsiteX348" fmla="*/ 3266570 w 5627973"/>
              <a:gd name="connsiteY348" fmla="*/ 2119436 h 5170152"/>
              <a:gd name="connsiteX349" fmla="*/ 3295539 w 5627973"/>
              <a:gd name="connsiteY349" fmla="*/ 2134473 h 5170152"/>
              <a:gd name="connsiteX350" fmla="*/ 3583038 w 5627973"/>
              <a:gd name="connsiteY350" fmla="*/ 2201203 h 5170152"/>
              <a:gd name="connsiteX351" fmla="*/ 3608921 w 5627973"/>
              <a:gd name="connsiteY351" fmla="*/ 2200364 h 5170152"/>
              <a:gd name="connsiteX352" fmla="*/ 3562345 w 5627973"/>
              <a:gd name="connsiteY352" fmla="*/ 2217682 h 5170152"/>
              <a:gd name="connsiteX353" fmla="*/ 3487772 w 5627973"/>
              <a:gd name="connsiteY353" fmla="*/ 2236568 h 5170152"/>
              <a:gd name="connsiteX354" fmla="*/ 2739038 w 5627973"/>
              <a:gd name="connsiteY354" fmla="*/ 1928704 h 5170152"/>
              <a:gd name="connsiteX355" fmla="*/ 2646703 w 5627973"/>
              <a:gd name="connsiteY355" fmla="*/ 1701163 h 5170152"/>
              <a:gd name="connsiteX356" fmla="*/ 2678442 w 5627973"/>
              <a:gd name="connsiteY356" fmla="*/ 1692992 h 5170152"/>
              <a:gd name="connsiteX357" fmla="*/ 2974079 w 5627973"/>
              <a:gd name="connsiteY357" fmla="*/ 1434954 h 5170152"/>
              <a:gd name="connsiteX358" fmla="*/ 2981295 w 5627973"/>
              <a:gd name="connsiteY358" fmla="*/ 1413397 h 5170152"/>
              <a:gd name="connsiteX359" fmla="*/ 3000587 w 5627973"/>
              <a:gd name="connsiteY359" fmla="*/ 1399148 h 5170152"/>
              <a:gd name="connsiteX360" fmla="*/ 3131531 w 5627973"/>
              <a:gd name="connsiteY360" fmla="*/ 1235708 h 5170152"/>
              <a:gd name="connsiteX361" fmla="*/ 3138298 w 5627973"/>
              <a:gd name="connsiteY361" fmla="*/ 1219166 h 5170152"/>
              <a:gd name="connsiteX362" fmla="*/ 3137715 w 5627973"/>
              <a:gd name="connsiteY362" fmla="*/ 1253151 h 5170152"/>
              <a:gd name="connsiteX363" fmla="*/ 3130297 w 5627973"/>
              <a:gd name="connsiteY363" fmla="*/ 1305203 h 5170152"/>
              <a:gd name="connsiteX364" fmla="*/ 2690942 w 5627973"/>
              <a:gd name="connsiteY364" fmla="*/ 1695070 h 5170152"/>
              <a:gd name="connsiteX365" fmla="*/ 2616437 w 5627973"/>
              <a:gd name="connsiteY365" fmla="*/ 1615422 h 5170152"/>
              <a:gd name="connsiteX366" fmla="*/ 2650765 w 5627973"/>
              <a:gd name="connsiteY366" fmla="*/ 1588555 h 5170152"/>
              <a:gd name="connsiteX367" fmla="*/ 2867058 w 5627973"/>
              <a:gd name="connsiteY367" fmla="*/ 1106901 h 5170152"/>
              <a:gd name="connsiteX368" fmla="*/ 2863661 w 5627973"/>
              <a:gd name="connsiteY368" fmla="*/ 1075738 h 5170152"/>
              <a:gd name="connsiteX369" fmla="*/ 2879247 w 5627973"/>
              <a:gd name="connsiteY369" fmla="*/ 1047600 h 5170152"/>
              <a:gd name="connsiteX370" fmla="*/ 2947098 w 5627973"/>
              <a:gd name="connsiteY370" fmla="*/ 771754 h 5170152"/>
              <a:gd name="connsiteX371" fmla="*/ 2946000 w 5627973"/>
              <a:gd name="connsiteY371" fmla="*/ 747202 h 5170152"/>
              <a:gd name="connsiteX372" fmla="*/ 2964611 w 5627973"/>
              <a:gd name="connsiteY372" fmla="*/ 790729 h 5170152"/>
              <a:gd name="connsiteX373" fmla="*/ 2985104 w 5627973"/>
              <a:gd name="connsiteY373" fmla="*/ 860784 h 5170152"/>
              <a:gd name="connsiteX374" fmla="*/ 2667295 w 5627973"/>
              <a:gd name="connsiteY374" fmla="*/ 1584709 h 5170152"/>
              <a:gd name="connsiteX375" fmla="*/ 2659858 w 5627973"/>
              <a:gd name="connsiteY375" fmla="*/ 1810505 h 5170152"/>
              <a:gd name="connsiteX376" fmla="*/ 2688965 w 5627973"/>
              <a:gd name="connsiteY376" fmla="*/ 1824901 h 5170152"/>
              <a:gd name="connsiteX377" fmla="*/ 3099134 w 5627973"/>
              <a:gd name="connsiteY377" fmla="*/ 1829386 h 5170152"/>
              <a:gd name="connsiteX378" fmla="*/ 3120807 w 5627973"/>
              <a:gd name="connsiteY378" fmla="*/ 1818625 h 5170152"/>
              <a:gd name="connsiteX379" fmla="*/ 3145593 w 5627973"/>
              <a:gd name="connsiteY379" fmla="*/ 1820762 h 5170152"/>
              <a:gd name="connsiteX380" fmla="*/ 3364829 w 5627973"/>
              <a:gd name="connsiteY380" fmla="*/ 1787733 h 5170152"/>
              <a:gd name="connsiteX381" fmla="*/ 3382345 w 5627973"/>
              <a:gd name="connsiteY381" fmla="*/ 1780260 h 5170152"/>
              <a:gd name="connsiteX382" fmla="*/ 3355952 w 5627973"/>
              <a:gd name="connsiteY382" fmla="*/ 1804099 h 5170152"/>
              <a:gd name="connsiteX383" fmla="*/ 3310827 w 5627973"/>
              <a:gd name="connsiteY383" fmla="*/ 1836457 h 5170152"/>
              <a:gd name="connsiteX384" fmla="*/ 2696381 w 5627973"/>
              <a:gd name="connsiteY384" fmla="*/ 1834343 h 5170152"/>
              <a:gd name="connsiteX385" fmla="*/ 2634735 w 5627973"/>
              <a:gd name="connsiteY385" fmla="*/ 1942592 h 5170152"/>
              <a:gd name="connsiteX386" fmla="*/ 2628908 w 5627973"/>
              <a:gd name="connsiteY386" fmla="*/ 1902031 h 5170152"/>
              <a:gd name="connsiteX387" fmla="*/ 2637249 w 5627973"/>
              <a:gd name="connsiteY387" fmla="*/ 1931248 h 5170152"/>
              <a:gd name="connsiteX388" fmla="*/ 2914165 w 5627973"/>
              <a:gd name="connsiteY388" fmla="*/ 2208928 h 5170152"/>
              <a:gd name="connsiteX389" fmla="*/ 2937632 w 5627973"/>
              <a:gd name="connsiteY389" fmla="*/ 2216171 h 5170152"/>
              <a:gd name="connsiteX390" fmla="*/ 2952868 w 5627973"/>
              <a:gd name="connsiteY390" fmla="*/ 2234211 h 5170152"/>
              <a:gd name="connsiteX391" fmla="*/ 3129341 w 5627973"/>
              <a:gd name="connsiteY391" fmla="*/ 2358698 h 5170152"/>
              <a:gd name="connsiteX392" fmla="*/ 3147324 w 5627973"/>
              <a:gd name="connsiteY392" fmla="*/ 2365378 h 5170152"/>
              <a:gd name="connsiteX393" fmla="*/ 3110122 w 5627973"/>
              <a:gd name="connsiteY393" fmla="*/ 2363811 h 5170152"/>
              <a:gd name="connsiteX394" fmla="*/ 3053262 w 5627973"/>
              <a:gd name="connsiteY394" fmla="*/ 2355455 h 5170152"/>
              <a:gd name="connsiteX395" fmla="*/ 2634735 w 5627973"/>
              <a:gd name="connsiteY395" fmla="*/ 1942592 h 5170152"/>
              <a:gd name="connsiteX396" fmla="*/ 2538079 w 5627973"/>
              <a:gd name="connsiteY396" fmla="*/ 1619042 h 5170152"/>
              <a:gd name="connsiteX397" fmla="*/ 2554354 w 5627973"/>
              <a:gd name="connsiteY397" fmla="*/ 1592892 h 5170152"/>
              <a:gd name="connsiteX398" fmla="*/ 2566459 w 5627973"/>
              <a:gd name="connsiteY398" fmla="*/ 1218658 h 5170152"/>
              <a:gd name="connsiteX399" fmla="*/ 2555056 w 5627973"/>
              <a:gd name="connsiteY399" fmla="*/ 1198566 h 5170152"/>
              <a:gd name="connsiteX400" fmla="*/ 2557831 w 5627973"/>
              <a:gd name="connsiteY400" fmla="*/ 1176004 h 5170152"/>
              <a:gd name="connsiteX401" fmla="*/ 2525507 w 5627973"/>
              <a:gd name="connsiteY401" fmla="*/ 974952 h 5170152"/>
              <a:gd name="connsiteX402" fmla="*/ 2517630 w 5627973"/>
              <a:gd name="connsiteY402" fmla="*/ 958749 h 5170152"/>
              <a:gd name="connsiteX403" fmla="*/ 2543274 w 5627973"/>
              <a:gd name="connsiteY403" fmla="*/ 983527 h 5170152"/>
              <a:gd name="connsiteX404" fmla="*/ 2577917 w 5627973"/>
              <a:gd name="connsiteY404" fmla="*/ 1025648 h 5170152"/>
              <a:gd name="connsiteX405" fmla="*/ 2564824 w 5627973"/>
              <a:gd name="connsiteY405" fmla="*/ 1586396 h 5170152"/>
              <a:gd name="connsiteX406" fmla="*/ 2612299 w 5627973"/>
              <a:gd name="connsiteY406" fmla="*/ 2424277 h 5170152"/>
              <a:gd name="connsiteX407" fmla="*/ 2593850 w 5627973"/>
              <a:gd name="connsiteY407" fmla="*/ 2339994 h 5170152"/>
              <a:gd name="connsiteX408" fmla="*/ 2607022 w 5627973"/>
              <a:gd name="connsiteY408" fmla="*/ 2044731 h 5170152"/>
              <a:gd name="connsiteX409" fmla="*/ 2624528 w 5627973"/>
              <a:gd name="connsiteY409" fmla="*/ 1990120 h 5170152"/>
              <a:gd name="connsiteX410" fmla="*/ 2616969 w 5627973"/>
              <a:gd name="connsiteY410" fmla="*/ 2031530 h 5170152"/>
              <a:gd name="connsiteX411" fmla="*/ 2786012 w 5627973"/>
              <a:gd name="connsiteY411" fmla="*/ 2524015 h 5170152"/>
              <a:gd name="connsiteX412" fmla="*/ 2810222 w 5627973"/>
              <a:gd name="connsiteY412" fmla="*/ 2544990 h 5170152"/>
              <a:gd name="connsiteX413" fmla="*/ 2817845 w 5627973"/>
              <a:gd name="connsiteY413" fmla="*/ 2575607 h 5170152"/>
              <a:gd name="connsiteX414" fmla="*/ 2957409 w 5627973"/>
              <a:gd name="connsiteY414" fmla="*/ 2822582 h 5170152"/>
              <a:gd name="connsiteX415" fmla="*/ 2975276 w 5627973"/>
              <a:gd name="connsiteY415" fmla="*/ 2840096 h 5170152"/>
              <a:gd name="connsiteX416" fmla="*/ 2930882 w 5627973"/>
              <a:gd name="connsiteY416" fmla="*/ 2819480 h 5170152"/>
              <a:gd name="connsiteX417" fmla="*/ 2866650 w 5627973"/>
              <a:gd name="connsiteY417" fmla="*/ 2780375 h 5170152"/>
              <a:gd name="connsiteX418" fmla="*/ 2640937 w 5627973"/>
              <a:gd name="connsiteY418" fmla="*/ 2504928 h 5170152"/>
              <a:gd name="connsiteX419" fmla="*/ 2612299 w 5627973"/>
              <a:gd name="connsiteY419" fmla="*/ 2424277 h 5170152"/>
              <a:gd name="connsiteX420" fmla="*/ 2035737 w 5627973"/>
              <a:gd name="connsiteY420" fmla="*/ 738158 h 5170152"/>
              <a:gd name="connsiteX421" fmla="*/ 2081317 w 5627973"/>
              <a:gd name="connsiteY421" fmla="*/ 756362 h 5170152"/>
              <a:gd name="connsiteX422" fmla="*/ 2147812 w 5627973"/>
              <a:gd name="connsiteY422" fmla="*/ 791953 h 5170152"/>
              <a:gd name="connsiteX423" fmla="*/ 2450624 w 5627973"/>
              <a:gd name="connsiteY423" fmla="*/ 1511954 h 5170152"/>
              <a:gd name="connsiteX424" fmla="*/ 2436347 w 5627973"/>
              <a:gd name="connsiteY424" fmla="*/ 1567359 h 5170152"/>
              <a:gd name="connsiteX425" fmla="*/ 2441461 w 5627973"/>
              <a:gd name="connsiteY425" fmla="*/ 1525651 h 5170152"/>
              <a:gd name="connsiteX426" fmla="*/ 2243505 w 5627973"/>
              <a:gd name="connsiteY426" fmla="*/ 1043385 h 5170152"/>
              <a:gd name="connsiteX427" fmla="*/ 2218075 w 5627973"/>
              <a:gd name="connsiteY427" fmla="*/ 1023750 h 5170152"/>
              <a:gd name="connsiteX428" fmla="*/ 2208652 w 5627973"/>
              <a:gd name="connsiteY428" fmla="*/ 993614 h 5170152"/>
              <a:gd name="connsiteX429" fmla="*/ 2054624 w 5627973"/>
              <a:gd name="connsiteY429" fmla="*/ 754678 h 5170152"/>
              <a:gd name="connsiteX430" fmla="*/ 2417193 w 5627973"/>
              <a:gd name="connsiteY430" fmla="*/ 2452749 h 5170152"/>
              <a:gd name="connsiteX431" fmla="*/ 2394601 w 5627973"/>
              <a:gd name="connsiteY431" fmla="*/ 2359598 h 5170152"/>
              <a:gd name="connsiteX432" fmla="*/ 2391086 w 5627973"/>
              <a:gd name="connsiteY432" fmla="*/ 2296202 h 5170152"/>
              <a:gd name="connsiteX433" fmla="*/ 2508786 w 5627973"/>
              <a:gd name="connsiteY433" fmla="*/ 1982414 h 5170152"/>
              <a:gd name="connsiteX434" fmla="*/ 2537500 w 5627973"/>
              <a:gd name="connsiteY434" fmla="*/ 1951196 h 5170152"/>
              <a:gd name="connsiteX435" fmla="*/ 2519642 w 5627973"/>
              <a:gd name="connsiteY435" fmla="*/ 1976466 h 5170152"/>
              <a:gd name="connsiteX436" fmla="*/ 2484604 w 5627973"/>
              <a:gd name="connsiteY436" fmla="*/ 2349375 h 5170152"/>
              <a:gd name="connsiteX437" fmla="*/ 2494761 w 5627973"/>
              <a:gd name="connsiteY437" fmla="*/ 2370012 h 5170152"/>
              <a:gd name="connsiteX438" fmla="*/ 2490607 w 5627973"/>
              <a:gd name="connsiteY438" fmla="*/ 2392389 h 5170152"/>
              <a:gd name="connsiteX439" fmla="*/ 2510562 w 5627973"/>
              <a:gd name="connsiteY439" fmla="*/ 2594713 h 5170152"/>
              <a:gd name="connsiteX440" fmla="*/ 2517435 w 5627973"/>
              <a:gd name="connsiteY440" fmla="*/ 2611289 h 5170152"/>
              <a:gd name="connsiteX441" fmla="*/ 2493344 w 5627973"/>
              <a:gd name="connsiteY441" fmla="*/ 2585248 h 5170152"/>
              <a:gd name="connsiteX442" fmla="*/ 2461326 w 5627973"/>
              <a:gd name="connsiteY442" fmla="*/ 2541435 h 5170152"/>
              <a:gd name="connsiteX443" fmla="*/ 2417193 w 5627973"/>
              <a:gd name="connsiteY443" fmla="*/ 2452749 h 5170152"/>
              <a:gd name="connsiteX444" fmla="*/ 1897323 w 5627973"/>
              <a:gd name="connsiteY444" fmla="*/ 1217353 h 5170152"/>
              <a:gd name="connsiteX445" fmla="*/ 1934545 w 5627973"/>
              <a:gd name="connsiteY445" fmla="*/ 1218380 h 5170152"/>
              <a:gd name="connsiteX446" fmla="*/ 1991537 w 5627973"/>
              <a:gd name="connsiteY446" fmla="*/ 1225910 h 5170152"/>
              <a:gd name="connsiteX447" fmla="*/ 2417165 w 5627973"/>
              <a:gd name="connsiteY447" fmla="*/ 1632682 h 5170152"/>
              <a:gd name="connsiteX448" fmla="*/ 2423698 w 5627973"/>
              <a:gd name="connsiteY448" fmla="*/ 1673157 h 5170152"/>
              <a:gd name="connsiteX449" fmla="*/ 2414850 w 5627973"/>
              <a:gd name="connsiteY449" fmla="*/ 1644063 h 5170152"/>
              <a:gd name="connsiteX450" fmla="*/ 2133157 w 5627973"/>
              <a:gd name="connsiteY450" fmla="*/ 1370413 h 5170152"/>
              <a:gd name="connsiteX451" fmla="*/ 2109568 w 5627973"/>
              <a:gd name="connsiteY451" fmla="*/ 1363512 h 5170152"/>
              <a:gd name="connsiteX452" fmla="*/ 2094022 w 5627973"/>
              <a:gd name="connsiteY452" fmla="*/ 1345693 h 5170152"/>
              <a:gd name="connsiteX453" fmla="*/ 1915419 w 5627973"/>
              <a:gd name="connsiteY453" fmla="*/ 1223772 h 5170152"/>
              <a:gd name="connsiteX454" fmla="*/ 2045270 w 5627973"/>
              <a:gd name="connsiteY454" fmla="*/ 2819290 h 5170152"/>
              <a:gd name="connsiteX455" fmla="*/ 2029641 w 5627973"/>
              <a:gd name="connsiteY455" fmla="*/ 2748040 h 5170152"/>
              <a:gd name="connsiteX456" fmla="*/ 2396022 w 5627973"/>
              <a:gd name="connsiteY456" fmla="*/ 2044520 h 5170152"/>
              <a:gd name="connsiteX457" fmla="*/ 2448822 w 5627973"/>
              <a:gd name="connsiteY457" fmla="*/ 2016984 h 5170152"/>
              <a:gd name="connsiteX458" fmla="*/ 2412764 w 5627973"/>
              <a:gd name="connsiteY458" fmla="*/ 2041700 h 5170152"/>
              <a:gd name="connsiteX459" fmla="*/ 2164168 w 5627973"/>
              <a:gd name="connsiteY459" fmla="*/ 2509479 h 5170152"/>
              <a:gd name="connsiteX460" fmla="*/ 2165420 w 5627973"/>
              <a:gd name="connsiteY460" fmla="*/ 2540820 h 5170152"/>
              <a:gd name="connsiteX461" fmla="*/ 2147957 w 5627973"/>
              <a:gd name="connsiteY461" fmla="*/ 2567964 h 5170152"/>
              <a:gd name="connsiteX462" fmla="*/ 2061427 w 5627973"/>
              <a:gd name="connsiteY462" fmla="*/ 2839328 h 5170152"/>
              <a:gd name="connsiteX463" fmla="*/ 2060839 w 5627973"/>
              <a:gd name="connsiteY463" fmla="*/ 2863921 h 5170152"/>
              <a:gd name="connsiteX464" fmla="*/ 1883844 w 5627973"/>
              <a:gd name="connsiteY464" fmla="*/ 2371440 h 5170152"/>
              <a:gd name="connsiteX465" fmla="*/ 1886848 w 5627973"/>
              <a:gd name="connsiteY465" fmla="*/ 2337575 h 5170152"/>
              <a:gd name="connsiteX466" fmla="*/ 1897963 w 5627973"/>
              <a:gd name="connsiteY466" fmla="*/ 2286093 h 5170152"/>
              <a:gd name="connsiteX467" fmla="*/ 2364338 w 5627973"/>
              <a:gd name="connsiteY467" fmla="*/ 1923296 h 5170152"/>
              <a:gd name="connsiteX468" fmla="*/ 2408933 w 5627973"/>
              <a:gd name="connsiteY468" fmla="*/ 1919846 h 5170152"/>
              <a:gd name="connsiteX469" fmla="*/ 2376668 w 5627973"/>
              <a:gd name="connsiteY469" fmla="*/ 1926111 h 5170152"/>
              <a:gd name="connsiteX470" fmla="*/ 2063155 w 5627973"/>
              <a:gd name="connsiteY470" fmla="*/ 2165945 h 5170152"/>
              <a:gd name="connsiteX471" fmla="*/ 2054415 w 5627973"/>
              <a:gd name="connsiteY471" fmla="*/ 2187020 h 5170152"/>
              <a:gd name="connsiteX472" fmla="*/ 2034142 w 5627973"/>
              <a:gd name="connsiteY472" fmla="*/ 2200087 h 5170152"/>
              <a:gd name="connsiteX473" fmla="*/ 1891778 w 5627973"/>
              <a:gd name="connsiteY473" fmla="*/ 2355342 h 5170152"/>
              <a:gd name="connsiteX474" fmla="*/ 1661922 w 5627973"/>
              <a:gd name="connsiteY474" fmla="*/ 1799494 h 5170152"/>
              <a:gd name="connsiteX475" fmla="*/ 1688944 w 5627973"/>
              <a:gd name="connsiteY475" fmla="*/ 1776249 h 5170152"/>
              <a:gd name="connsiteX476" fmla="*/ 1734921 w 5627973"/>
              <a:gd name="connsiteY476" fmla="*/ 1744902 h 5170152"/>
              <a:gd name="connsiteX477" fmla="*/ 2349214 w 5627973"/>
              <a:gd name="connsiteY477" fmla="*/ 1760604 h 5170152"/>
              <a:gd name="connsiteX478" fmla="*/ 2385099 w 5627973"/>
              <a:gd name="connsiteY478" fmla="*/ 1785239 h 5170152"/>
              <a:gd name="connsiteX479" fmla="*/ 2356379 w 5627973"/>
              <a:gd name="connsiteY479" fmla="*/ 1770206 h 5170152"/>
              <a:gd name="connsiteX480" fmla="*/ 1946393 w 5627973"/>
              <a:gd name="connsiteY480" fmla="*/ 1756653 h 5170152"/>
              <a:gd name="connsiteX481" fmla="*/ 1924438 w 5627973"/>
              <a:gd name="connsiteY481" fmla="*/ 1766929 h 5170152"/>
              <a:gd name="connsiteX482" fmla="*/ 1899712 w 5627973"/>
              <a:gd name="connsiteY482" fmla="*/ 1764245 h 5170152"/>
              <a:gd name="connsiteX483" fmla="*/ 1679634 w 5627973"/>
              <a:gd name="connsiteY483" fmla="*/ 1792411 h 5170152"/>
              <a:gd name="connsiteX484" fmla="*/ 1421076 w 5627973"/>
              <a:gd name="connsiteY484" fmla="*/ 1389062 h 5170152"/>
              <a:gd name="connsiteX485" fmla="*/ 1467369 w 5627973"/>
              <a:gd name="connsiteY485" fmla="*/ 1371047 h 5170152"/>
              <a:gd name="connsiteX486" fmla="*/ 1541636 w 5627973"/>
              <a:gd name="connsiteY486" fmla="*/ 1351041 h 5170152"/>
              <a:gd name="connsiteX487" fmla="*/ 2295625 w 5627973"/>
              <a:gd name="connsiteY487" fmla="*/ 1647472 h 5170152"/>
              <a:gd name="connsiteX488" fmla="*/ 2326664 w 5627973"/>
              <a:gd name="connsiteY488" fmla="*/ 1695560 h 5170152"/>
              <a:gd name="connsiteX489" fmla="*/ 2299253 w 5627973"/>
              <a:gd name="connsiteY489" fmla="*/ 1663149 h 5170152"/>
              <a:gd name="connsiteX490" fmla="*/ 1797719 w 5627973"/>
              <a:gd name="connsiteY490" fmla="*/ 1461320 h 5170152"/>
              <a:gd name="connsiteX491" fmla="*/ 1764828 w 5627973"/>
              <a:gd name="connsiteY491" fmla="*/ 1464786 h 5170152"/>
              <a:gd name="connsiteX492" fmla="*/ 1735604 w 5627973"/>
              <a:gd name="connsiteY492" fmla="*/ 1450192 h 5170152"/>
              <a:gd name="connsiteX493" fmla="*/ 1446949 w 5627973"/>
              <a:gd name="connsiteY493" fmla="*/ 1387832 h 5170152"/>
              <a:gd name="connsiteX494" fmla="*/ 1463065 w 5627973"/>
              <a:gd name="connsiteY494" fmla="*/ 2251668 h 5170152"/>
              <a:gd name="connsiteX495" fmla="*/ 1483028 w 5627973"/>
              <a:gd name="connsiteY495" fmla="*/ 2208076 h 5170152"/>
              <a:gd name="connsiteX496" fmla="*/ 1521661 w 5627973"/>
              <a:gd name="connsiteY496" fmla="*/ 2144342 h 5170152"/>
              <a:gd name="connsiteX497" fmla="*/ 2284930 w 5627973"/>
              <a:gd name="connsiteY497" fmla="*/ 1845445 h 5170152"/>
              <a:gd name="connsiteX498" fmla="*/ 2343006 w 5627973"/>
              <a:gd name="connsiteY498" fmla="*/ 1858151 h 5170152"/>
              <a:gd name="connsiteX499" fmla="*/ 2299188 w 5627973"/>
              <a:gd name="connsiteY499" fmla="*/ 1853938 h 5170152"/>
              <a:gd name="connsiteX500" fmla="*/ 1788027 w 5627973"/>
              <a:gd name="connsiteY500" fmla="*/ 2049516 h 5170152"/>
              <a:gd name="connsiteX501" fmla="*/ 1766910 w 5627973"/>
              <a:gd name="connsiteY501" fmla="*/ 2073983 h 5170152"/>
              <a:gd name="connsiteX502" fmla="*/ 1735021 w 5627973"/>
              <a:gd name="connsiteY502" fmla="*/ 2083404 h 5170152"/>
              <a:gd name="connsiteX503" fmla="*/ 1480787 w 5627973"/>
              <a:gd name="connsiteY503" fmla="*/ 2233465 h 5170152"/>
              <a:gd name="connsiteX504" fmla="*/ 1778763 w 5627973"/>
              <a:gd name="connsiteY504" fmla="*/ 3625789 h 5170152"/>
              <a:gd name="connsiteX505" fmla="*/ 1837688 w 5627973"/>
              <a:gd name="connsiteY505" fmla="*/ 3639518 h 5170152"/>
              <a:gd name="connsiteX506" fmla="*/ 2568769 w 5627973"/>
              <a:gd name="connsiteY506" fmla="*/ 3466048 h 5170152"/>
              <a:gd name="connsiteX507" fmla="*/ 2601895 w 5627973"/>
              <a:gd name="connsiteY507" fmla="*/ 3436540 h 5170152"/>
              <a:gd name="connsiteX508" fmla="*/ 2647008 w 5627973"/>
              <a:gd name="connsiteY508" fmla="*/ 3429508 h 5170152"/>
              <a:gd name="connsiteX509" fmla="*/ 3020043 w 5627973"/>
              <a:gd name="connsiteY509" fmla="*/ 3271259 h 5170152"/>
              <a:gd name="connsiteX510" fmla="*/ 3047428 w 5627973"/>
              <a:gd name="connsiteY510" fmla="*/ 3249673 h 5170152"/>
              <a:gd name="connsiteX511" fmla="*/ 3012461 w 5627973"/>
              <a:gd name="connsiteY511" fmla="*/ 3305465 h 5170152"/>
              <a:gd name="connsiteX512" fmla="*/ 2948470 w 5627973"/>
              <a:gd name="connsiteY512" fmla="*/ 3385317 h 5170152"/>
              <a:gd name="connsiteX513" fmla="*/ 1855592 w 5627973"/>
              <a:gd name="connsiteY513" fmla="*/ 3653697 h 5170152"/>
              <a:gd name="connsiteX514" fmla="*/ 1700666 w 5627973"/>
              <a:gd name="connsiteY514" fmla="*/ 3429363 h 5170152"/>
              <a:gd name="connsiteX515" fmla="*/ 1752974 w 5627973"/>
              <a:gd name="connsiteY515" fmla="*/ 3400185 h 5170152"/>
              <a:gd name="connsiteX516" fmla="*/ 2149161 w 5627973"/>
              <a:gd name="connsiteY516" fmla="*/ 2791867 h 5170152"/>
              <a:gd name="connsiteX517" fmla="*/ 2151195 w 5627973"/>
              <a:gd name="connsiteY517" fmla="*/ 2748795 h 5170152"/>
              <a:gd name="connsiteX518" fmla="*/ 2178343 w 5627973"/>
              <a:gd name="connsiteY518" fmla="*/ 2713888 h 5170152"/>
              <a:gd name="connsiteX519" fmla="*/ 2329225 w 5627973"/>
              <a:gd name="connsiteY519" fmla="*/ 2353537 h 5170152"/>
              <a:gd name="connsiteX520" fmla="*/ 2332971 w 5627973"/>
              <a:gd name="connsiteY520" fmla="*/ 2319941 h 5170152"/>
              <a:gd name="connsiteX521" fmla="*/ 2348943 w 5627973"/>
              <a:gd name="connsiteY521" fmla="*/ 2383062 h 5170152"/>
              <a:gd name="connsiteX522" fmla="*/ 2361812 w 5627973"/>
              <a:gd name="connsiteY522" fmla="*/ 2482633 h 5170152"/>
              <a:gd name="connsiteX523" fmla="*/ 1776225 w 5627973"/>
              <a:gd name="connsiteY523" fmla="*/ 3398488 h 5170152"/>
              <a:gd name="connsiteX524" fmla="*/ 1723452 w 5627973"/>
              <a:gd name="connsiteY524" fmla="*/ 3552336 h 5170152"/>
              <a:gd name="connsiteX525" fmla="*/ 1768261 w 5627973"/>
              <a:gd name="connsiteY525" fmla="*/ 3548010 h 5170152"/>
              <a:gd name="connsiteX526" fmla="*/ 2224429 w 5627973"/>
              <a:gd name="connsiteY526" fmla="*/ 3260498 h 5170152"/>
              <a:gd name="connsiteX527" fmla="*/ 2238817 w 5627973"/>
              <a:gd name="connsiteY527" fmla="*/ 3232746 h 5170152"/>
              <a:gd name="connsiteX528" fmla="*/ 2268032 w 5627973"/>
              <a:gd name="connsiteY528" fmla="*/ 3217503 h 5170152"/>
              <a:gd name="connsiteX529" fmla="*/ 2480558 w 5627973"/>
              <a:gd name="connsiteY529" fmla="*/ 3023370 h 5170152"/>
              <a:gd name="connsiteX530" fmla="*/ 2493267 w 5627973"/>
              <a:gd name="connsiteY530" fmla="*/ 3002338 h 5170152"/>
              <a:gd name="connsiteX531" fmla="*/ 2485230 w 5627973"/>
              <a:gd name="connsiteY531" fmla="*/ 3048393 h 5170152"/>
              <a:gd name="connsiteX532" fmla="*/ 2464066 w 5627973"/>
              <a:gd name="connsiteY532" fmla="*/ 3117542 h 5170152"/>
              <a:gd name="connsiteX533" fmla="*/ 1784778 w 5627973"/>
              <a:gd name="connsiteY533" fmla="*/ 3553502 h 5170152"/>
              <a:gd name="connsiteX534" fmla="*/ 1769572 w 5627973"/>
              <a:gd name="connsiteY534" fmla="*/ 3808806 h 5170152"/>
              <a:gd name="connsiteX535" fmla="*/ 1799015 w 5627973"/>
              <a:gd name="connsiteY535" fmla="*/ 3859152 h 5170152"/>
              <a:gd name="connsiteX536" fmla="*/ 2430040 w 5627973"/>
              <a:gd name="connsiteY536" fmla="*/ 4250074 h 5170152"/>
              <a:gd name="connsiteX537" fmla="*/ 2475364 w 5627973"/>
              <a:gd name="connsiteY537" fmla="*/ 4253072 h 5170152"/>
              <a:gd name="connsiteX538" fmla="*/ 2511465 w 5627973"/>
              <a:gd name="connsiteY538" fmla="*/ 4279691 h 5170152"/>
              <a:gd name="connsiteX539" fmla="*/ 2887344 w 5627973"/>
              <a:gd name="connsiteY539" fmla="*/ 4431757 h 5170152"/>
              <a:gd name="connsiteX540" fmla="*/ 2922643 w 5627973"/>
              <a:gd name="connsiteY540" fmla="*/ 4436144 h 5170152"/>
              <a:gd name="connsiteX541" fmla="*/ 2855752 w 5627973"/>
              <a:gd name="connsiteY541" fmla="*/ 4449732 h 5170152"/>
              <a:gd name="connsiteX542" fmla="*/ 2750537 w 5627973"/>
              <a:gd name="connsiteY542" fmla="*/ 4459472 h 5170152"/>
              <a:gd name="connsiteX543" fmla="*/ 1800226 w 5627973"/>
              <a:gd name="connsiteY543" fmla="*/ 3881251 h 5170152"/>
              <a:gd name="connsiteX544" fmla="*/ 1717989 w 5627973"/>
              <a:gd name="connsiteY544" fmla="*/ 3703726 h 5170152"/>
              <a:gd name="connsiteX545" fmla="*/ 1754415 w 5627973"/>
              <a:gd name="connsiteY545" fmla="*/ 3729503 h 5170152"/>
              <a:gd name="connsiteX546" fmla="*/ 2310014 w 5627973"/>
              <a:gd name="connsiteY546" fmla="*/ 3823180 h 5170152"/>
              <a:gd name="connsiteX547" fmla="*/ 2341717 w 5627973"/>
              <a:gd name="connsiteY547" fmla="*/ 3813186 h 5170152"/>
              <a:gd name="connsiteX548" fmla="*/ 2374894 w 5627973"/>
              <a:gd name="connsiteY548" fmla="*/ 3821382 h 5170152"/>
              <a:gd name="connsiteX549" fmla="*/ 2679416 w 5627973"/>
              <a:gd name="connsiteY549" fmla="*/ 3823314 h 5170152"/>
              <a:gd name="connsiteX550" fmla="*/ 2704778 w 5627973"/>
              <a:gd name="connsiteY550" fmla="*/ 3816899 h 5170152"/>
              <a:gd name="connsiteX551" fmla="*/ 2663882 w 5627973"/>
              <a:gd name="connsiteY551" fmla="*/ 3843658 h 5170152"/>
              <a:gd name="connsiteX552" fmla="*/ 2595752 w 5627973"/>
              <a:gd name="connsiteY552" fmla="*/ 3877993 h 5170152"/>
              <a:gd name="connsiteX553" fmla="*/ 1762464 w 5627973"/>
              <a:gd name="connsiteY553" fmla="*/ 3743917 h 5170152"/>
              <a:gd name="connsiteX554" fmla="*/ 1593570 w 5627973"/>
              <a:gd name="connsiteY554" fmla="*/ 3417551 h 5170152"/>
              <a:gd name="connsiteX555" fmla="*/ 1621230 w 5627973"/>
              <a:gd name="connsiteY555" fmla="*/ 3385491 h 5170152"/>
              <a:gd name="connsiteX556" fmla="*/ 1717450 w 5627973"/>
              <a:gd name="connsiteY556" fmla="*/ 2879542 h 5170152"/>
              <a:gd name="connsiteX557" fmla="*/ 1706261 w 5627973"/>
              <a:gd name="connsiteY557" fmla="*/ 2849805 h 5170152"/>
              <a:gd name="connsiteX558" fmla="*/ 1714836 w 5627973"/>
              <a:gd name="connsiteY558" fmla="*/ 2819740 h 5170152"/>
              <a:gd name="connsiteX559" fmla="*/ 1713844 w 5627973"/>
              <a:gd name="connsiteY559" fmla="*/ 2539635 h 5170152"/>
              <a:gd name="connsiteX560" fmla="*/ 1706611 w 5627973"/>
              <a:gd name="connsiteY560" fmla="*/ 2515935 h 5170152"/>
              <a:gd name="connsiteX561" fmla="*/ 1736124 w 5627973"/>
              <a:gd name="connsiteY561" fmla="*/ 2555081 h 5170152"/>
              <a:gd name="connsiteX562" fmla="*/ 1774149 w 5627973"/>
              <a:gd name="connsiteY562" fmla="*/ 2619715 h 5170152"/>
              <a:gd name="connsiteX563" fmla="*/ 1636822 w 5627973"/>
              <a:gd name="connsiteY563" fmla="*/ 3378900 h 5170152"/>
              <a:gd name="connsiteX564" fmla="*/ 1694576 w 5627973"/>
              <a:gd name="connsiteY564" fmla="*/ 4073468 h 5170152"/>
              <a:gd name="connsiteX565" fmla="*/ 1670220 w 5627973"/>
              <a:gd name="connsiteY565" fmla="*/ 3983985 h 5170152"/>
              <a:gd name="connsiteX566" fmla="*/ 1655736 w 5627973"/>
              <a:gd name="connsiteY566" fmla="*/ 3877850 h 5170152"/>
              <a:gd name="connsiteX567" fmla="*/ 1656477 w 5627973"/>
              <a:gd name="connsiteY567" fmla="*/ 3821489 h 5170152"/>
              <a:gd name="connsiteX568" fmla="*/ 1661566 w 5627973"/>
              <a:gd name="connsiteY568" fmla="*/ 3862972 h 5170152"/>
              <a:gd name="connsiteX569" fmla="*/ 1978105 w 5627973"/>
              <a:gd name="connsiteY569" fmla="*/ 4299431 h 5170152"/>
              <a:gd name="connsiteX570" fmla="*/ 2008403 w 5627973"/>
              <a:gd name="connsiteY570" fmla="*/ 4314284 h 5170152"/>
              <a:gd name="connsiteX571" fmla="*/ 2025230 w 5627973"/>
              <a:gd name="connsiteY571" fmla="*/ 4342051 h 5170152"/>
              <a:gd name="connsiteX572" fmla="*/ 2238142 w 5627973"/>
              <a:gd name="connsiteY572" fmla="*/ 4548895 h 5170152"/>
              <a:gd name="connsiteX573" fmla="*/ 2261120 w 5627973"/>
              <a:gd name="connsiteY573" fmla="*/ 4561812 h 5170152"/>
              <a:gd name="connsiteX574" fmla="*/ 2210974 w 5627973"/>
              <a:gd name="connsiteY574" fmla="*/ 4551739 h 5170152"/>
              <a:gd name="connsiteX575" fmla="*/ 2135604 w 5627973"/>
              <a:gd name="connsiteY575" fmla="*/ 4528243 h 5170152"/>
              <a:gd name="connsiteX576" fmla="*/ 1694576 w 5627973"/>
              <a:gd name="connsiteY576" fmla="*/ 4073468 h 5170152"/>
              <a:gd name="connsiteX577" fmla="*/ 1099766 w 5627973"/>
              <a:gd name="connsiteY577" fmla="*/ 2113284 h 5170152"/>
              <a:gd name="connsiteX578" fmla="*/ 1157732 w 5627973"/>
              <a:gd name="connsiteY578" fmla="*/ 2147753 h 5170152"/>
              <a:gd name="connsiteX579" fmla="*/ 1240371 w 5627973"/>
              <a:gd name="connsiteY579" fmla="*/ 2210315 h 5170152"/>
              <a:gd name="connsiteX580" fmla="*/ 1497737 w 5627973"/>
              <a:gd name="connsiteY580" fmla="*/ 3253358 h 5170152"/>
              <a:gd name="connsiteX581" fmla="*/ 1466550 w 5627973"/>
              <a:gd name="connsiteY581" fmla="*/ 3325598 h 5170152"/>
              <a:gd name="connsiteX582" fmla="*/ 1482384 w 5627973"/>
              <a:gd name="connsiteY582" fmla="*/ 3270014 h 5170152"/>
              <a:gd name="connsiteX583" fmla="*/ 1316605 w 5627973"/>
              <a:gd name="connsiteY583" fmla="*/ 2572410 h 5170152"/>
              <a:gd name="connsiteX584" fmla="*/ 1286287 w 5627973"/>
              <a:gd name="connsiteY584" fmla="*/ 2540299 h 5170152"/>
              <a:gd name="connsiteX585" fmla="*/ 1279926 w 5627973"/>
              <a:gd name="connsiteY585" fmla="*/ 2497337 h 5170152"/>
              <a:gd name="connsiteX586" fmla="*/ 1121872 w 5627973"/>
              <a:gd name="connsiteY586" fmla="*/ 2139765 h 5170152"/>
              <a:gd name="connsiteX587" fmla="*/ 1544250 w 5627973"/>
              <a:gd name="connsiteY587" fmla="*/ 4643312 h 5170152"/>
              <a:gd name="connsiteX588" fmla="*/ 1515525 w 5627973"/>
              <a:gd name="connsiteY588" fmla="*/ 4409135 h 5170152"/>
              <a:gd name="connsiteX589" fmla="*/ 1596353 w 5627973"/>
              <a:gd name="connsiteY589" fmla="*/ 4010725 h 5170152"/>
              <a:gd name="connsiteX590" fmla="*/ 1631753 w 5627973"/>
              <a:gd name="connsiteY590" fmla="*/ 3940255 h 5170152"/>
              <a:gd name="connsiteX591" fmla="*/ 1612666 w 5627973"/>
              <a:gd name="connsiteY591" fmla="*/ 3994911 h 5170152"/>
              <a:gd name="connsiteX592" fmla="*/ 1737033 w 5627973"/>
              <a:gd name="connsiteY592" fmla="*/ 4700227 h 5170152"/>
              <a:gd name="connsiteX593" fmla="*/ 1765410 w 5627973"/>
              <a:gd name="connsiteY593" fmla="*/ 4733898 h 5170152"/>
              <a:gd name="connsiteX594" fmla="*/ 1769226 w 5627973"/>
              <a:gd name="connsiteY594" fmla="*/ 4777131 h 5170152"/>
              <a:gd name="connsiteX595" fmla="*/ 1905940 w 5627973"/>
              <a:gd name="connsiteY595" fmla="*/ 5142538 h 5170152"/>
              <a:gd name="connsiteX596" fmla="*/ 1926449 w 5627973"/>
              <a:gd name="connsiteY596" fmla="*/ 5170152 h 5170152"/>
              <a:gd name="connsiteX597" fmla="*/ 1870608 w 5627973"/>
              <a:gd name="connsiteY597" fmla="*/ 5132658 h 5170152"/>
              <a:gd name="connsiteX598" fmla="*/ 1791789 w 5627973"/>
              <a:gd name="connsiteY598" fmla="*/ 5065804 h 5170152"/>
              <a:gd name="connsiteX599" fmla="*/ 1544250 w 5627973"/>
              <a:gd name="connsiteY599" fmla="*/ 4643312 h 5170152"/>
              <a:gd name="connsiteX600" fmla="*/ 809778 w 5627973"/>
              <a:gd name="connsiteY600" fmla="*/ 2734890 h 5170152"/>
              <a:gd name="connsiteX601" fmla="*/ 860066 w 5627973"/>
              <a:gd name="connsiteY601" fmla="*/ 2744234 h 5170152"/>
              <a:gd name="connsiteX602" fmla="*/ 935793 w 5627973"/>
              <a:gd name="connsiteY602" fmla="*/ 2766636 h 5170152"/>
              <a:gd name="connsiteX603" fmla="*/ 1426595 w 5627973"/>
              <a:gd name="connsiteY603" fmla="*/ 3410268 h 5170152"/>
              <a:gd name="connsiteX604" fmla="*/ 1426829 w 5627973"/>
              <a:gd name="connsiteY604" fmla="*/ 3466662 h 5170152"/>
              <a:gd name="connsiteX605" fmla="*/ 1421026 w 5627973"/>
              <a:gd name="connsiteY605" fmla="*/ 3425238 h 5170152"/>
              <a:gd name="connsiteX606" fmla="*/ 1097146 w 5627973"/>
              <a:gd name="connsiteY606" fmla="*/ 2993235 h 5170152"/>
              <a:gd name="connsiteX607" fmla="*/ 1066610 w 5627973"/>
              <a:gd name="connsiteY607" fmla="*/ 2978820 h 5170152"/>
              <a:gd name="connsiteX608" fmla="*/ 1049315 w 5627973"/>
              <a:gd name="connsiteY608" fmla="*/ 2951287 h 5170152"/>
              <a:gd name="connsiteX609" fmla="*/ 832965 w 5627973"/>
              <a:gd name="connsiteY609" fmla="*/ 2747476 h 5170152"/>
              <a:gd name="connsiteX610" fmla="*/ 1268389 w 5627973"/>
              <a:gd name="connsiteY610" fmla="*/ 4589977 h 5170152"/>
              <a:gd name="connsiteX611" fmla="*/ 1240985 w 5627973"/>
              <a:gd name="connsiteY611" fmla="*/ 4393229 h 5170152"/>
              <a:gd name="connsiteX612" fmla="*/ 1249733 w 5627973"/>
              <a:gd name="connsiteY612" fmla="*/ 4306332 h 5170152"/>
              <a:gd name="connsiteX613" fmla="*/ 1476345 w 5627973"/>
              <a:gd name="connsiteY613" fmla="*/ 3905069 h 5170152"/>
              <a:gd name="connsiteX614" fmla="*/ 1521964 w 5627973"/>
              <a:gd name="connsiteY614" fmla="*/ 3868779 h 5170152"/>
              <a:gd name="connsiteX615" fmla="*/ 1492344 w 5627973"/>
              <a:gd name="connsiteY615" fmla="*/ 3899304 h 5170152"/>
              <a:gd name="connsiteX616" fmla="*/ 1365289 w 5627973"/>
              <a:gd name="connsiteY616" fmla="*/ 4398556 h 5170152"/>
              <a:gd name="connsiteX617" fmla="*/ 1374672 w 5627973"/>
              <a:gd name="connsiteY617" fmla="*/ 4428767 h 5170152"/>
              <a:gd name="connsiteX618" fmla="*/ 1364263 w 5627973"/>
              <a:gd name="connsiteY618" fmla="*/ 4458288 h 5170152"/>
              <a:gd name="connsiteX619" fmla="*/ 1348201 w 5627973"/>
              <a:gd name="connsiteY619" fmla="*/ 4737480 h 5170152"/>
              <a:gd name="connsiteX620" fmla="*/ 1353993 w 5627973"/>
              <a:gd name="connsiteY620" fmla="*/ 4761472 h 5170152"/>
              <a:gd name="connsiteX621" fmla="*/ 1326856 w 5627973"/>
              <a:gd name="connsiteY621" fmla="*/ 4720941 h 5170152"/>
              <a:gd name="connsiteX622" fmla="*/ 1292753 w 5627973"/>
              <a:gd name="connsiteY622" fmla="*/ 4654569 h 5170152"/>
              <a:gd name="connsiteX623" fmla="*/ 1268389 w 5627973"/>
              <a:gd name="connsiteY623" fmla="*/ 4589977 h 5170152"/>
              <a:gd name="connsiteX624" fmla="*/ 366241 w 5627973"/>
              <a:gd name="connsiteY624" fmla="*/ 3475676 h 5170152"/>
              <a:gd name="connsiteX625" fmla="*/ 407863 w 5627973"/>
              <a:gd name="connsiteY625" fmla="*/ 3449859 h 5170152"/>
              <a:gd name="connsiteX626" fmla="*/ 476933 w 5627973"/>
              <a:gd name="connsiteY626" fmla="*/ 3417081 h 5170152"/>
              <a:gd name="connsiteX627" fmla="*/ 1307117 w 5627973"/>
              <a:gd name="connsiteY627" fmla="*/ 3569586 h 5170152"/>
              <a:gd name="connsiteX628" fmla="*/ 1350557 w 5627973"/>
              <a:gd name="connsiteY628" fmla="*/ 3610724 h 5170152"/>
              <a:gd name="connsiteX629" fmla="*/ 1314791 w 5627973"/>
              <a:gd name="connsiteY629" fmla="*/ 3584163 h 5170152"/>
              <a:gd name="connsiteX630" fmla="*/ 761373 w 5627973"/>
              <a:gd name="connsiteY630" fmla="*/ 3478203 h 5170152"/>
              <a:gd name="connsiteX631" fmla="*/ 729391 w 5627973"/>
              <a:gd name="connsiteY631" fmla="*/ 3487479 h 5170152"/>
              <a:gd name="connsiteX632" fmla="*/ 696413 w 5627973"/>
              <a:gd name="connsiteY632" fmla="*/ 3478552 h 5170152"/>
              <a:gd name="connsiteX633" fmla="*/ 391784 w 5627973"/>
              <a:gd name="connsiteY633" fmla="*/ 3469833 h 5170152"/>
              <a:gd name="connsiteX634" fmla="*/ 545415 w 5627973"/>
              <a:gd name="connsiteY634" fmla="*/ 4300260 h 5170152"/>
              <a:gd name="connsiteX635" fmla="*/ 556712 w 5627973"/>
              <a:gd name="connsiteY635" fmla="*/ 4254883 h 5170152"/>
              <a:gd name="connsiteX636" fmla="*/ 582772 w 5627973"/>
              <a:gd name="connsiteY636" fmla="*/ 4187299 h 5170152"/>
              <a:gd name="connsiteX637" fmla="*/ 1292949 w 5627973"/>
              <a:gd name="connsiteY637" fmla="*/ 3793892 h 5170152"/>
              <a:gd name="connsiteX638" fmla="*/ 1354196 w 5627973"/>
              <a:gd name="connsiteY638" fmla="*/ 3798726 h 5170152"/>
              <a:gd name="connsiteX639" fmla="*/ 1309079 w 5627973"/>
              <a:gd name="connsiteY639" fmla="*/ 3800350 h 5170152"/>
              <a:gd name="connsiteX640" fmla="*/ 832538 w 5627973"/>
              <a:gd name="connsiteY640" fmla="*/ 4059308 h 5170152"/>
              <a:gd name="connsiteX641" fmla="*/ 816185 w 5627973"/>
              <a:gd name="connsiteY641" fmla="*/ 4086079 h 5170152"/>
              <a:gd name="connsiteX642" fmla="*/ 785891 w 5627973"/>
              <a:gd name="connsiteY642" fmla="*/ 4099508 h 5170152"/>
              <a:gd name="connsiteX643" fmla="*/ 559613 w 5627973"/>
              <a:gd name="connsiteY643" fmla="*/ 4280079 h 5170152"/>
              <a:gd name="connsiteX644" fmla="*/ 126950 w 5627973"/>
              <a:gd name="connsiteY644" fmla="*/ 2866526 h 5170152"/>
              <a:gd name="connsiteX645" fmla="*/ 193605 w 5627973"/>
              <a:gd name="connsiteY645" fmla="*/ 2851930 h 5170152"/>
              <a:gd name="connsiteX646" fmla="*/ 298644 w 5627973"/>
              <a:gd name="connsiteY646" fmla="*/ 2840604 h 5170152"/>
              <a:gd name="connsiteX647" fmla="*/ 1258524 w 5627973"/>
              <a:gd name="connsiteY647" fmla="*/ 3404412 h 5170152"/>
              <a:gd name="connsiteX648" fmla="*/ 1290387 w 5627973"/>
              <a:gd name="connsiteY648" fmla="*/ 3476385 h 5170152"/>
              <a:gd name="connsiteX649" fmla="*/ 1260105 w 5627973"/>
              <a:gd name="connsiteY649" fmla="*/ 3426489 h 5170152"/>
              <a:gd name="connsiteX650" fmla="*/ 622609 w 5627973"/>
              <a:gd name="connsiteY650" fmla="*/ 3045139 h 5170152"/>
              <a:gd name="connsiteX651" fmla="*/ 577240 w 5627973"/>
              <a:gd name="connsiteY651" fmla="*/ 3042826 h 5170152"/>
              <a:gd name="connsiteX652" fmla="*/ 540698 w 5627973"/>
              <a:gd name="connsiteY652" fmla="*/ 3016754 h 5170152"/>
              <a:gd name="connsiteX653" fmla="*/ 162318 w 5627973"/>
              <a:gd name="connsiteY653" fmla="*/ 2870379 h 5170152"/>
              <a:gd name="connsiteX654" fmla="*/ 680573 w 5627973"/>
              <a:gd name="connsiteY654" fmla="*/ 5007269 h 5170152"/>
              <a:gd name="connsiteX655" fmla="*/ 668963 w 5627973"/>
              <a:gd name="connsiteY655" fmla="*/ 4943296 h 5170152"/>
              <a:gd name="connsiteX656" fmla="*/ 662949 w 5627973"/>
              <a:gd name="connsiteY656" fmla="*/ 4843140 h 5170152"/>
              <a:gd name="connsiteX657" fmla="*/ 1310094 w 5627973"/>
              <a:gd name="connsiteY657" fmla="*/ 3965384 h 5170152"/>
              <a:gd name="connsiteX658" fmla="*/ 1387610 w 5627973"/>
              <a:gd name="connsiteY658" fmla="*/ 3939241 h 5170152"/>
              <a:gd name="connsiteX659" fmla="*/ 1333412 w 5627973"/>
              <a:gd name="connsiteY659" fmla="*/ 3965127 h 5170152"/>
              <a:gd name="connsiteX660" fmla="*/ 896354 w 5627973"/>
              <a:gd name="connsiteY660" fmla="*/ 4547693 h 5170152"/>
              <a:gd name="connsiteX661" fmla="*/ 891370 w 5627973"/>
              <a:gd name="connsiteY661" fmla="*/ 4590548 h 5170152"/>
              <a:gd name="connsiteX662" fmla="*/ 861886 w 5627973"/>
              <a:gd name="connsiteY662" fmla="*/ 4623705 h 5170152"/>
              <a:gd name="connsiteX663" fmla="*/ 686615 w 5627973"/>
              <a:gd name="connsiteY663" fmla="*/ 4973975 h 5170152"/>
              <a:gd name="connsiteX664" fmla="*/ 0 w 5627973"/>
              <a:gd name="connsiteY664" fmla="*/ 4047657 h 5170152"/>
              <a:gd name="connsiteX665" fmla="*/ 36382 w 5627973"/>
              <a:gd name="connsiteY665" fmla="*/ 3992684 h 5170152"/>
              <a:gd name="connsiteX666" fmla="*/ 102392 w 5627973"/>
              <a:gd name="connsiteY666" fmla="*/ 3914327 h 5170152"/>
              <a:gd name="connsiteX667" fmla="*/ 1201799 w 5627973"/>
              <a:gd name="connsiteY667" fmla="*/ 3671146 h 5170152"/>
              <a:gd name="connsiteX668" fmla="*/ 1277894 w 5627973"/>
              <a:gd name="connsiteY668" fmla="*/ 3700813 h 5170152"/>
              <a:gd name="connsiteX669" fmla="*/ 1219336 w 5627973"/>
              <a:gd name="connsiteY669" fmla="*/ 3685732 h 5170152"/>
              <a:gd name="connsiteX670" fmla="*/ 484042 w 5627973"/>
              <a:gd name="connsiteY670" fmla="*/ 3842348 h 5170152"/>
              <a:gd name="connsiteX671" fmla="*/ 450172 w 5627973"/>
              <a:gd name="connsiteY671" fmla="*/ 3871086 h 5170152"/>
              <a:gd name="connsiteX672" fmla="*/ 404893 w 5627973"/>
              <a:gd name="connsiteY672" fmla="*/ 3877079 h 5170152"/>
              <a:gd name="connsiteX673" fmla="*/ 27928 w 5627973"/>
              <a:gd name="connsiteY673" fmla="*/ 4026706 h 5170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Lst>
            <a:rect l="l" t="t" r="r" b="b"/>
            <a:pathLst>
              <a:path w="5627973" h="5170152">
                <a:moveTo>
                  <a:pt x="5187748" y="556256"/>
                </a:moveTo>
                <a:lnTo>
                  <a:pt x="5209295" y="559333"/>
                </a:lnTo>
                <a:cubicBezTo>
                  <a:pt x="5307498" y="566018"/>
                  <a:pt x="5400516" y="533846"/>
                  <a:pt x="5462744" y="465284"/>
                </a:cubicBezTo>
                <a:lnTo>
                  <a:pt x="5473354" y="452697"/>
                </a:lnTo>
                <a:lnTo>
                  <a:pt x="5489142" y="448306"/>
                </a:lnTo>
                <a:cubicBezTo>
                  <a:pt x="5536124" y="432635"/>
                  <a:pt x="5579283" y="407577"/>
                  <a:pt x="5615649" y="373500"/>
                </a:cubicBezTo>
                <a:lnTo>
                  <a:pt x="5624535" y="364175"/>
                </a:lnTo>
                <a:lnTo>
                  <a:pt x="5614329" y="386938"/>
                </a:lnTo>
                <a:cubicBezTo>
                  <a:pt x="5608485" y="398239"/>
                  <a:pt x="5601964" y="409288"/>
                  <a:pt x="5594755" y="420039"/>
                </a:cubicBezTo>
                <a:cubicBezTo>
                  <a:pt x="5512758" y="542334"/>
                  <a:pt x="5363846" y="593173"/>
                  <a:pt x="5216246" y="564116"/>
                </a:cubicBezTo>
                <a:close/>
                <a:moveTo>
                  <a:pt x="5191862" y="626981"/>
                </a:moveTo>
                <a:lnTo>
                  <a:pt x="5204383" y="645241"/>
                </a:lnTo>
                <a:cubicBezTo>
                  <a:pt x="5266707" y="723503"/>
                  <a:pt x="5353324" y="771602"/>
                  <a:pt x="5444969" y="771976"/>
                </a:cubicBezTo>
                <a:lnTo>
                  <a:pt x="5461238" y="771434"/>
                </a:lnTo>
                <a:lnTo>
                  <a:pt x="5475174" y="780321"/>
                </a:lnTo>
                <a:cubicBezTo>
                  <a:pt x="5518508" y="805005"/>
                  <a:pt x="5565954" y="820473"/>
                  <a:pt x="5615221" y="824742"/>
                </a:cubicBezTo>
                <a:lnTo>
                  <a:pt x="5627973" y="825110"/>
                </a:lnTo>
                <a:lnTo>
                  <a:pt x="5604691" y="832836"/>
                </a:lnTo>
                <a:cubicBezTo>
                  <a:pt x="5592602" y="836087"/>
                  <a:pt x="5580230" y="838661"/>
                  <a:pt x="5567601" y="840517"/>
                </a:cubicBezTo>
                <a:cubicBezTo>
                  <a:pt x="5423951" y="861625"/>
                  <a:pt x="5285762" y="784175"/>
                  <a:pt x="5205707" y="653694"/>
                </a:cubicBezTo>
                <a:close/>
                <a:moveTo>
                  <a:pt x="5165078" y="530078"/>
                </a:moveTo>
                <a:lnTo>
                  <a:pt x="5180867" y="526739"/>
                </a:lnTo>
                <a:cubicBezTo>
                  <a:pt x="5250865" y="506543"/>
                  <a:pt x="5306876" y="461295"/>
                  <a:pt x="5331773" y="399115"/>
                </a:cubicBezTo>
                <a:lnTo>
                  <a:pt x="5335779" y="387904"/>
                </a:lnTo>
                <a:lnTo>
                  <a:pt x="5345572" y="380950"/>
                </a:lnTo>
                <a:cubicBezTo>
                  <a:pt x="5374017" y="358488"/>
                  <a:pt x="5397296" y="330621"/>
                  <a:pt x="5413449" y="298347"/>
                </a:cubicBezTo>
                <a:lnTo>
                  <a:pt x="5417127" y="289783"/>
                </a:lnTo>
                <a:lnTo>
                  <a:pt x="5416123" y="307795"/>
                </a:lnTo>
                <a:cubicBezTo>
                  <a:pt x="5415084" y="316932"/>
                  <a:pt x="5413508" y="326070"/>
                  <a:pt x="5411375" y="335178"/>
                </a:cubicBezTo>
                <a:cubicBezTo>
                  <a:pt x="5387107" y="438787"/>
                  <a:pt x="5297262" y="510774"/>
                  <a:pt x="5186973" y="528233"/>
                </a:cubicBezTo>
                <a:close/>
                <a:moveTo>
                  <a:pt x="5151997" y="483640"/>
                </a:moveTo>
                <a:lnTo>
                  <a:pt x="5169454" y="470463"/>
                </a:lnTo>
                <a:cubicBezTo>
                  <a:pt x="5244018" y="405125"/>
                  <a:pt x="5288405" y="315520"/>
                  <a:pt x="5286042" y="221713"/>
                </a:cubicBezTo>
                <a:lnTo>
                  <a:pt x="5285027" y="205073"/>
                </a:lnTo>
                <a:lnTo>
                  <a:pt x="5293290" y="190634"/>
                </a:lnTo>
                <a:cubicBezTo>
                  <a:pt x="5316104" y="145792"/>
                  <a:pt x="5329794" y="96924"/>
                  <a:pt x="5332496" y="46415"/>
                </a:cubicBezTo>
                <a:lnTo>
                  <a:pt x="5332475" y="33356"/>
                </a:lnTo>
                <a:lnTo>
                  <a:pt x="5340713" y="57032"/>
                </a:lnTo>
                <a:cubicBezTo>
                  <a:pt x="5344247" y="69341"/>
                  <a:pt x="5347129" y="81953"/>
                  <a:pt x="5349317" y="94842"/>
                </a:cubicBezTo>
                <a:cubicBezTo>
                  <a:pt x="5374206" y="241451"/>
                  <a:pt x="5302694" y="384421"/>
                  <a:pt x="5177669" y="468941"/>
                </a:cubicBezTo>
                <a:close/>
                <a:moveTo>
                  <a:pt x="5169243" y="588501"/>
                </a:moveTo>
                <a:lnTo>
                  <a:pt x="5183261" y="597051"/>
                </a:lnTo>
                <a:cubicBezTo>
                  <a:pt x="5249222" y="631216"/>
                  <a:pt x="5322591" y="638348"/>
                  <a:pt x="5384977" y="612298"/>
                </a:cubicBezTo>
                <a:lnTo>
                  <a:pt x="5395868" y="607269"/>
                </a:lnTo>
                <a:lnTo>
                  <a:pt x="5408019" y="609181"/>
                </a:lnTo>
                <a:cubicBezTo>
                  <a:pt x="5444912" y="613162"/>
                  <a:pt x="5481819" y="609834"/>
                  <a:pt x="5516584" y="598536"/>
                </a:cubicBezTo>
                <a:lnTo>
                  <a:pt x="5525360" y="595121"/>
                </a:lnTo>
                <a:lnTo>
                  <a:pt x="5511871" y="606940"/>
                </a:lnTo>
                <a:cubicBezTo>
                  <a:pt x="5504638" y="612572"/>
                  <a:pt x="5497007" y="617834"/>
                  <a:pt x="5488986" y="622692"/>
                </a:cubicBezTo>
                <a:cubicBezTo>
                  <a:pt x="5397743" y="677952"/>
                  <a:pt x="5280476" y="666098"/>
                  <a:pt x="5186710" y="602293"/>
                </a:cubicBezTo>
                <a:close/>
                <a:moveTo>
                  <a:pt x="5113367" y="483102"/>
                </a:moveTo>
                <a:lnTo>
                  <a:pt x="5121926" y="469739"/>
                </a:lnTo>
                <a:cubicBezTo>
                  <a:pt x="5156048" y="406526"/>
                  <a:pt x="5162696" y="334535"/>
                  <a:pt x="5135782" y="271573"/>
                </a:cubicBezTo>
                <a:lnTo>
                  <a:pt x="5130595" y="260556"/>
                </a:lnTo>
                <a:lnTo>
                  <a:pt x="5132436" y="248673"/>
                </a:lnTo>
                <a:cubicBezTo>
                  <a:pt x="5136180" y="212494"/>
                  <a:pt x="5132510" y="175905"/>
                  <a:pt x="5120776" y="140994"/>
                </a:cubicBezTo>
                <a:lnTo>
                  <a:pt x="5117243" y="132150"/>
                </a:lnTo>
                <a:lnTo>
                  <a:pt x="5129337" y="146100"/>
                </a:lnTo>
                <a:cubicBezTo>
                  <a:pt x="5135105" y="153543"/>
                  <a:pt x="5140502" y="161357"/>
                  <a:pt x="5145493" y="169534"/>
                </a:cubicBezTo>
                <a:cubicBezTo>
                  <a:pt x="5202260" y="262552"/>
                  <a:pt x="5191173" y="377592"/>
                  <a:pt x="5127215" y="466621"/>
                </a:cubicBezTo>
                <a:close/>
                <a:moveTo>
                  <a:pt x="5154094" y="657790"/>
                </a:moveTo>
                <a:lnTo>
                  <a:pt x="5152083" y="636088"/>
                </a:lnTo>
                <a:lnTo>
                  <a:pt x="5155570" y="651850"/>
                </a:lnTo>
                <a:cubicBezTo>
                  <a:pt x="5176498" y="722031"/>
                  <a:pt x="5222742" y="779816"/>
                  <a:pt x="5285958" y="807857"/>
                </a:cubicBezTo>
                <a:lnTo>
                  <a:pt x="5297351" y="812436"/>
                </a:lnTo>
                <a:lnTo>
                  <a:pt x="5304467" y="822485"/>
                </a:lnTo>
                <a:cubicBezTo>
                  <a:pt x="5327427" y="851802"/>
                  <a:pt x="5355835" y="876326"/>
                  <a:pt x="5388667" y="894066"/>
                </a:cubicBezTo>
                <a:lnTo>
                  <a:pt x="5397375" y="898174"/>
                </a:lnTo>
                <a:lnTo>
                  <a:pt x="5379103" y="896176"/>
                </a:lnTo>
                <a:cubicBezTo>
                  <a:pt x="5369831" y="894639"/>
                  <a:pt x="5360554" y="892573"/>
                  <a:pt x="5351304" y="889959"/>
                </a:cubicBezTo>
                <a:cubicBezTo>
                  <a:pt x="5246081" y="860221"/>
                  <a:pt x="5172505" y="767563"/>
                  <a:pt x="5154094" y="657790"/>
                </a:cubicBezTo>
                <a:close/>
                <a:moveTo>
                  <a:pt x="4884797" y="0"/>
                </a:moveTo>
                <a:lnTo>
                  <a:pt x="4906839" y="11088"/>
                </a:lnTo>
                <a:cubicBezTo>
                  <a:pt x="4917767" y="17389"/>
                  <a:pt x="4928438" y="24375"/>
                  <a:pt x="4938805" y="32057"/>
                </a:cubicBezTo>
                <a:cubicBezTo>
                  <a:pt x="5056731" y="119435"/>
                  <a:pt x="5103661" y="273287"/>
                  <a:pt x="5072598" y="423544"/>
                </a:cubicBezTo>
                <a:lnTo>
                  <a:pt x="5064403" y="452491"/>
                </a:lnTo>
                <a:lnTo>
                  <a:pt x="5067800" y="430523"/>
                </a:lnTo>
                <a:cubicBezTo>
                  <a:pt x="5076118" y="330197"/>
                  <a:pt x="5046397" y="234080"/>
                  <a:pt x="4980581" y="168453"/>
                </a:cubicBezTo>
                <a:lnTo>
                  <a:pt x="4968483" y="157238"/>
                </a:lnTo>
                <a:lnTo>
                  <a:pt x="4964483" y="140954"/>
                </a:lnTo>
                <a:cubicBezTo>
                  <a:pt x="4950037" y="92424"/>
                  <a:pt x="4926354" y="47542"/>
                  <a:pt x="4893741" y="9358"/>
                </a:cubicBezTo>
                <a:close/>
                <a:moveTo>
                  <a:pt x="5145276" y="956324"/>
                </a:moveTo>
                <a:cubicBezTo>
                  <a:pt x="5135326" y="927846"/>
                  <a:pt x="5128754" y="897966"/>
                  <a:pt x="5125590" y="867343"/>
                </a:cubicBezTo>
                <a:cubicBezTo>
                  <a:pt x="5120316" y="816307"/>
                  <a:pt x="5124507" y="763210"/>
                  <a:pt x="5138303" y="711108"/>
                </a:cubicBezTo>
                <a:lnTo>
                  <a:pt x="5148069" y="682685"/>
                </a:lnTo>
                <a:lnTo>
                  <a:pt x="5143476" y="704417"/>
                </a:lnTo>
                <a:cubicBezTo>
                  <a:pt x="5129683" y="804081"/>
                  <a:pt x="5154110" y="901724"/>
                  <a:pt x="5216253" y="971002"/>
                </a:cubicBezTo>
                <a:lnTo>
                  <a:pt x="5227722" y="982889"/>
                </a:lnTo>
                <a:lnTo>
                  <a:pt x="5230827" y="999372"/>
                </a:lnTo>
                <a:cubicBezTo>
                  <a:pt x="5242601" y="1048641"/>
                  <a:pt x="5263799" y="1094797"/>
                  <a:pt x="5294282" y="1134780"/>
                </a:cubicBezTo>
                <a:lnTo>
                  <a:pt x="5302703" y="1144632"/>
                </a:lnTo>
                <a:lnTo>
                  <a:pt x="5281296" y="1132302"/>
                </a:lnTo>
                <a:cubicBezTo>
                  <a:pt x="5270726" y="1125387"/>
                  <a:pt x="5260451" y="1117802"/>
                  <a:pt x="5250518" y="1109540"/>
                </a:cubicBezTo>
                <a:cubicBezTo>
                  <a:pt x="5201082" y="1068426"/>
                  <a:pt x="5165913" y="1015390"/>
                  <a:pt x="5145276" y="956324"/>
                </a:cubicBezTo>
                <a:close/>
                <a:moveTo>
                  <a:pt x="5036291" y="921622"/>
                </a:moveTo>
                <a:cubicBezTo>
                  <a:pt x="5031485" y="905125"/>
                  <a:pt x="5028461" y="888346"/>
                  <a:pt x="5027141" y="871493"/>
                </a:cubicBezTo>
                <a:cubicBezTo>
                  <a:pt x="5026261" y="860258"/>
                  <a:pt x="5026138" y="848989"/>
                  <a:pt x="5026750" y="837749"/>
                </a:cubicBezTo>
                <a:cubicBezTo>
                  <a:pt x="5029895" y="779943"/>
                  <a:pt x="5052457" y="722891"/>
                  <a:pt x="5091284" y="674965"/>
                </a:cubicBezTo>
                <a:lnTo>
                  <a:pt x="5106071" y="659304"/>
                </a:lnTo>
                <a:lnTo>
                  <a:pt x="5096751" y="672150"/>
                </a:lnTo>
                <a:cubicBezTo>
                  <a:pt x="5059034" y="733268"/>
                  <a:pt x="5048296" y="804654"/>
                  <a:pt x="5071640" y="868893"/>
                </a:cubicBezTo>
                <a:lnTo>
                  <a:pt x="5076202" y="880160"/>
                </a:lnTo>
                <a:lnTo>
                  <a:pt x="5073686" y="891902"/>
                </a:lnTo>
                <a:cubicBezTo>
                  <a:pt x="5067887" y="927755"/>
                  <a:pt x="5069479" y="964426"/>
                  <a:pt x="5079234" y="999869"/>
                </a:cubicBezTo>
                <a:lnTo>
                  <a:pt x="5082266" y="1008878"/>
                </a:lnTo>
                <a:lnTo>
                  <a:pt x="5070962" y="994306"/>
                </a:lnTo>
                <a:cubicBezTo>
                  <a:pt x="5065615" y="986569"/>
                  <a:pt x="5060660" y="978484"/>
                  <a:pt x="5056133" y="970058"/>
                </a:cubicBezTo>
                <a:cubicBezTo>
                  <a:pt x="5047684" y="954333"/>
                  <a:pt x="5041096" y="938119"/>
                  <a:pt x="5036291" y="921622"/>
                </a:cubicBezTo>
                <a:close/>
                <a:moveTo>
                  <a:pt x="4806580" y="249889"/>
                </a:moveTo>
                <a:lnTo>
                  <a:pt x="4824872" y="251602"/>
                </a:lnTo>
                <a:cubicBezTo>
                  <a:pt x="4834164" y="252993"/>
                  <a:pt x="4843468" y="254915"/>
                  <a:pt x="4852754" y="257385"/>
                </a:cubicBezTo>
                <a:cubicBezTo>
                  <a:pt x="4958392" y="285482"/>
                  <a:pt x="5033417" y="377020"/>
                  <a:pt x="5053587" y="486545"/>
                </a:cubicBezTo>
                <a:lnTo>
                  <a:pt x="5055946" y="508224"/>
                </a:lnTo>
                <a:lnTo>
                  <a:pt x="5052207" y="492511"/>
                </a:lnTo>
                <a:cubicBezTo>
                  <a:pt x="5030160" y="422632"/>
                  <a:pt x="4983013" y="365551"/>
                  <a:pt x="4919384" y="338492"/>
                </a:cubicBezTo>
                <a:lnTo>
                  <a:pt x="4907924" y="334090"/>
                </a:lnTo>
                <a:lnTo>
                  <a:pt x="4900651" y="324149"/>
                </a:lnTo>
                <a:cubicBezTo>
                  <a:pt x="4877232" y="295181"/>
                  <a:pt x="4848446" y="271093"/>
                  <a:pt x="4815348" y="253862"/>
                </a:cubicBezTo>
                <a:close/>
                <a:moveTo>
                  <a:pt x="4845560" y="1104418"/>
                </a:moveTo>
                <a:cubicBezTo>
                  <a:pt x="4842814" y="1091903"/>
                  <a:pt x="4840739" y="1079130"/>
                  <a:pt x="4839374" y="1066127"/>
                </a:cubicBezTo>
                <a:cubicBezTo>
                  <a:pt x="4823848" y="918218"/>
                  <a:pt x="4904318" y="780361"/>
                  <a:pt x="5034491" y="704377"/>
                </a:cubicBezTo>
                <a:lnTo>
                  <a:pt x="5061051" y="691424"/>
                </a:lnTo>
                <a:lnTo>
                  <a:pt x="5042788" y="703407"/>
                </a:lnTo>
                <a:cubicBezTo>
                  <a:pt x="4964205" y="763617"/>
                  <a:pt x="4914203" y="850046"/>
                  <a:pt x="4910600" y="943782"/>
                </a:cubicBezTo>
                <a:lnTo>
                  <a:pt x="4910554" y="960448"/>
                </a:lnTo>
                <a:lnTo>
                  <a:pt x="4901389" y="974301"/>
                </a:lnTo>
                <a:cubicBezTo>
                  <a:pt x="4875766" y="1017514"/>
                  <a:pt x="4858995" y="1065350"/>
                  <a:pt x="4853087" y="1115556"/>
                </a:cubicBezTo>
                <a:lnTo>
                  <a:pt x="4852279" y="1128585"/>
                </a:lnTo>
                <a:close/>
                <a:moveTo>
                  <a:pt x="4775588" y="861752"/>
                </a:moveTo>
                <a:lnTo>
                  <a:pt x="4777781" y="843880"/>
                </a:lnTo>
                <a:cubicBezTo>
                  <a:pt x="4779423" y="834847"/>
                  <a:pt x="4781602" y="825849"/>
                  <a:pt x="4784336" y="816915"/>
                </a:cubicBezTo>
                <a:cubicBezTo>
                  <a:pt x="4815441" y="715294"/>
                  <a:pt x="4910029" y="649375"/>
                  <a:pt x="5021460" y="639069"/>
                </a:cubicBezTo>
                <a:lnTo>
                  <a:pt x="5043475" y="638638"/>
                </a:lnTo>
                <a:lnTo>
                  <a:pt x="5027467" y="640950"/>
                </a:lnTo>
                <a:cubicBezTo>
                  <a:pt x="4956143" y="656566"/>
                  <a:pt x="4897150" y="698031"/>
                  <a:pt x="4868151" y="758355"/>
                </a:cubicBezTo>
                <a:lnTo>
                  <a:pt x="4863405" y="769262"/>
                </a:lnTo>
                <a:lnTo>
                  <a:pt x="4853155" y="775559"/>
                </a:lnTo>
                <a:cubicBezTo>
                  <a:pt x="4823230" y="796101"/>
                  <a:pt x="4798113" y="822357"/>
                  <a:pt x="4779832" y="853461"/>
                </a:cubicBezTo>
                <a:close/>
                <a:moveTo>
                  <a:pt x="4678470" y="551352"/>
                </a:moveTo>
                <a:lnTo>
                  <a:pt x="4692256" y="539867"/>
                </a:lnTo>
                <a:cubicBezTo>
                  <a:pt x="4699632" y="534414"/>
                  <a:pt x="4707395" y="529340"/>
                  <a:pt x="4715540" y="524679"/>
                </a:cubicBezTo>
                <a:cubicBezTo>
                  <a:pt x="4808182" y="471657"/>
                  <a:pt x="4925212" y="486301"/>
                  <a:pt x="5017453" y="552281"/>
                </a:cubicBezTo>
                <a:lnTo>
                  <a:pt x="5034589" y="566476"/>
                </a:lnTo>
                <a:lnTo>
                  <a:pt x="5020776" y="557600"/>
                </a:lnTo>
                <a:cubicBezTo>
                  <a:pt x="4955623" y="521894"/>
                  <a:pt x="4882396" y="513015"/>
                  <a:pt x="4819340" y="537547"/>
                </a:cubicBezTo>
                <a:lnTo>
                  <a:pt x="4808321" y="542310"/>
                </a:lnTo>
                <a:lnTo>
                  <a:pt x="4796212" y="540111"/>
                </a:lnTo>
                <a:cubicBezTo>
                  <a:pt x="4759399" y="535251"/>
                  <a:pt x="4722393" y="537694"/>
                  <a:pt x="4687334" y="548149"/>
                </a:cubicBezTo>
                <a:close/>
                <a:moveTo>
                  <a:pt x="4568632" y="326046"/>
                </a:moveTo>
                <a:lnTo>
                  <a:pt x="4591789" y="317940"/>
                </a:lnTo>
                <a:cubicBezTo>
                  <a:pt x="4603826" y="314492"/>
                  <a:pt x="4616155" y="311718"/>
                  <a:pt x="4628752" y="309657"/>
                </a:cubicBezTo>
                <a:cubicBezTo>
                  <a:pt x="4772045" y="286210"/>
                  <a:pt x="4911408" y="361407"/>
                  <a:pt x="4993474" y="490578"/>
                </a:cubicBezTo>
                <a:lnTo>
                  <a:pt x="5007731" y="517065"/>
                </a:lnTo>
                <a:lnTo>
                  <a:pt x="4994928" y="499010"/>
                </a:lnTo>
                <a:cubicBezTo>
                  <a:pt x="4931403" y="421766"/>
                  <a:pt x="4844055" y="375079"/>
                  <a:pt x="4752423" y="376197"/>
                </a:cubicBezTo>
                <a:lnTo>
                  <a:pt x="4736167" y="377004"/>
                </a:lnTo>
                <a:lnTo>
                  <a:pt x="4722096" y="368345"/>
                </a:lnTo>
                <a:cubicBezTo>
                  <a:pt x="4678387" y="344367"/>
                  <a:pt x="4630710" y="329673"/>
                  <a:pt x="4581388" y="326205"/>
                </a:cubicBezTo>
                <a:close/>
                <a:moveTo>
                  <a:pt x="4571084" y="785008"/>
                </a:moveTo>
                <a:lnTo>
                  <a:pt x="4581826" y="762507"/>
                </a:lnTo>
                <a:cubicBezTo>
                  <a:pt x="4587937" y="751357"/>
                  <a:pt x="4594718" y="740474"/>
                  <a:pt x="4602180" y="729906"/>
                </a:cubicBezTo>
                <a:cubicBezTo>
                  <a:pt x="4687057" y="609695"/>
                  <a:pt x="4837145" y="562570"/>
                  <a:pt x="4984033" y="595275"/>
                </a:cubicBezTo>
                <a:lnTo>
                  <a:pt x="5012339" y="603838"/>
                </a:lnTo>
                <a:lnTo>
                  <a:pt x="4990869" y="600229"/>
                </a:lnTo>
                <a:cubicBezTo>
                  <a:pt x="4892842" y="591111"/>
                  <a:pt x="4799078" y="620962"/>
                  <a:pt x="4735239" y="687953"/>
                </a:cubicBezTo>
                <a:lnTo>
                  <a:pt x="4724333" y="700272"/>
                </a:lnTo>
                <a:lnTo>
                  <a:pt x="4708444" y="704269"/>
                </a:lnTo>
                <a:cubicBezTo>
                  <a:pt x="4661099" y="718769"/>
                  <a:pt x="4617355" y="742746"/>
                  <a:pt x="4580188" y="775907"/>
                </a:cubicBezTo>
                <a:close/>
                <a:moveTo>
                  <a:pt x="4153726" y="1013272"/>
                </a:moveTo>
                <a:lnTo>
                  <a:pt x="4185521" y="1014411"/>
                </a:lnTo>
                <a:cubicBezTo>
                  <a:pt x="4329500" y="1009371"/>
                  <a:pt x="4461007" y="950895"/>
                  <a:pt x="4543031" y="846169"/>
                </a:cubicBezTo>
                <a:lnTo>
                  <a:pt x="4556903" y="827063"/>
                </a:lnTo>
                <a:lnTo>
                  <a:pt x="4579359" y="818629"/>
                </a:lnTo>
                <a:cubicBezTo>
                  <a:pt x="4645855" y="789900"/>
                  <a:pt x="4705589" y="748640"/>
                  <a:pt x="4754283" y="695793"/>
                </a:cubicBezTo>
                <a:lnTo>
                  <a:pt x="4766053" y="681487"/>
                </a:lnTo>
                <a:lnTo>
                  <a:pt x="4754059" y="714728"/>
                </a:lnTo>
                <a:cubicBezTo>
                  <a:pt x="4746971" y="731344"/>
                  <a:pt x="4738864" y="747707"/>
                  <a:pt x="4729718" y="763757"/>
                </a:cubicBezTo>
                <a:cubicBezTo>
                  <a:pt x="4625677" y="946316"/>
                  <a:pt x="4415065" y="1039002"/>
                  <a:pt x="4196257" y="1020065"/>
                </a:cubicBezTo>
                <a:close/>
                <a:moveTo>
                  <a:pt x="4168670" y="1111310"/>
                </a:moveTo>
                <a:lnTo>
                  <a:pt x="4189231" y="1134946"/>
                </a:lnTo>
                <a:cubicBezTo>
                  <a:pt x="4289971" y="1234983"/>
                  <a:pt x="4422304" y="1289397"/>
                  <a:pt x="4555928" y="1276514"/>
                </a:cubicBezTo>
                <a:lnTo>
                  <a:pt x="4579570" y="1273379"/>
                </a:lnTo>
                <a:lnTo>
                  <a:pt x="4601006" y="1283734"/>
                </a:lnTo>
                <a:cubicBezTo>
                  <a:pt x="4667291" y="1311824"/>
                  <a:pt x="4738402" y="1326457"/>
                  <a:pt x="4810750" y="1325206"/>
                </a:cubicBezTo>
                <a:lnTo>
                  <a:pt x="4829383" y="1323852"/>
                </a:lnTo>
                <a:lnTo>
                  <a:pt x="4796427" y="1338034"/>
                </a:lnTo>
                <a:cubicBezTo>
                  <a:pt x="4779217" y="1344337"/>
                  <a:pt x="4761511" y="1349736"/>
                  <a:pt x="4743339" y="1354171"/>
                </a:cubicBezTo>
                <a:cubicBezTo>
                  <a:pt x="4536635" y="1404622"/>
                  <a:pt x="4325422" y="1316815"/>
                  <a:pt x="4192229" y="1146542"/>
                </a:cubicBezTo>
                <a:close/>
                <a:moveTo>
                  <a:pt x="4117372" y="980076"/>
                </a:moveTo>
                <a:lnTo>
                  <a:pt x="4139962" y="973110"/>
                </a:lnTo>
                <a:cubicBezTo>
                  <a:pt x="4239431" y="934705"/>
                  <a:pt x="4315344" y="863404"/>
                  <a:pt x="4343766" y="773039"/>
                </a:cubicBezTo>
                <a:lnTo>
                  <a:pt x="4348186" y="756818"/>
                </a:lnTo>
                <a:lnTo>
                  <a:pt x="4361579" y="745686"/>
                </a:lnTo>
                <a:cubicBezTo>
                  <a:pt x="4400196" y="710198"/>
                  <a:pt x="4430602" y="667927"/>
                  <a:pt x="4450061" y="620551"/>
                </a:cubicBezTo>
                <a:lnTo>
                  <a:pt x="4454339" y="608069"/>
                </a:lnTo>
                <a:lnTo>
                  <a:pt x="4455154" y="633337"/>
                </a:lnTo>
                <a:cubicBezTo>
                  <a:pt x="4454796" y="646233"/>
                  <a:pt x="4453655" y="659208"/>
                  <a:pt x="4451698" y="672223"/>
                </a:cubicBezTo>
                <a:cubicBezTo>
                  <a:pt x="4429436" y="820277"/>
                  <a:pt x="4307592" y="933819"/>
                  <a:pt x="4149051" y="974301"/>
                </a:cubicBezTo>
                <a:close/>
                <a:moveTo>
                  <a:pt x="4092430" y="917222"/>
                </a:moveTo>
                <a:lnTo>
                  <a:pt x="4116207" y="896290"/>
                </a:lnTo>
                <a:cubicBezTo>
                  <a:pt x="4216619" y="794258"/>
                  <a:pt x="4269978" y="662792"/>
                  <a:pt x="4254665" y="532305"/>
                </a:cubicBezTo>
                <a:lnTo>
                  <a:pt x="4251082" y="509246"/>
                </a:lnTo>
                <a:lnTo>
                  <a:pt x="4261298" y="487899"/>
                </a:lnTo>
                <a:cubicBezTo>
                  <a:pt x="4288876" y="422020"/>
                  <a:pt x="4302647" y="351862"/>
                  <a:pt x="4300196" y="281022"/>
                </a:cubicBezTo>
                <a:lnTo>
                  <a:pt x="4298512" y="262811"/>
                </a:lnTo>
                <a:lnTo>
                  <a:pt x="4313515" y="294627"/>
                </a:lnTo>
                <a:cubicBezTo>
                  <a:pt x="4320225" y="311278"/>
                  <a:pt x="4326019" y="328446"/>
                  <a:pt x="4330839" y="346103"/>
                </a:cubicBezTo>
                <a:cubicBezTo>
                  <a:pt x="4385664" y="546939"/>
                  <a:pt x="4299523" y="756800"/>
                  <a:pt x="4127988" y="892967"/>
                </a:cubicBezTo>
                <a:close/>
                <a:moveTo>
                  <a:pt x="4130834" y="1060949"/>
                </a:moveTo>
                <a:lnTo>
                  <a:pt x="4152347" y="1070825"/>
                </a:lnTo>
                <a:cubicBezTo>
                  <a:pt x="4252810" y="1108827"/>
                  <a:pt x="4360650" y="1108043"/>
                  <a:pt x="4448284" y="1062586"/>
                </a:cubicBezTo>
                <a:lnTo>
                  <a:pt x="4463522" y="1053979"/>
                </a:lnTo>
                <a:lnTo>
                  <a:pt x="4481473" y="1054868"/>
                </a:lnTo>
                <a:cubicBezTo>
                  <a:pt x="4535751" y="1055024"/>
                  <a:pt x="4589123" y="1044984"/>
                  <a:pt x="4638365" y="1024141"/>
                </a:cubicBezTo>
                <a:lnTo>
                  <a:pt x="4650724" y="1018094"/>
                </a:lnTo>
                <a:lnTo>
                  <a:pt x="4632559" y="1036552"/>
                </a:lnTo>
                <a:cubicBezTo>
                  <a:pt x="4622727" y="1045465"/>
                  <a:pt x="4612272" y="1053920"/>
                  <a:pt x="4601195" y="1061868"/>
                </a:cubicBezTo>
                <a:cubicBezTo>
                  <a:pt x="4475197" y="1152286"/>
                  <a:pt x="4302777" y="1152906"/>
                  <a:pt x="4158038" y="1077632"/>
                </a:cubicBezTo>
                <a:close/>
                <a:moveTo>
                  <a:pt x="4117520" y="1159803"/>
                </a:moveTo>
                <a:lnTo>
                  <a:pt x="4111843" y="1129830"/>
                </a:lnTo>
                <a:lnTo>
                  <a:pt x="4118921" y="1151303"/>
                </a:lnTo>
                <a:cubicBezTo>
                  <a:pt x="4158303" y="1246124"/>
                  <a:pt x="4233017" y="1319954"/>
                  <a:pt x="4328702" y="1349816"/>
                </a:cubicBezTo>
                <a:lnTo>
                  <a:pt x="4345888" y="1354535"/>
                </a:lnTo>
                <a:lnTo>
                  <a:pt x="4357531" y="1367510"/>
                </a:lnTo>
                <a:cubicBezTo>
                  <a:pt x="4394705" y="1405040"/>
                  <a:pt x="4439213" y="1435090"/>
                  <a:pt x="4489313" y="1455029"/>
                </a:cubicBezTo>
                <a:lnTo>
                  <a:pt x="4502524" y="1459485"/>
                </a:lnTo>
                <a:lnTo>
                  <a:pt x="4475639" y="1459371"/>
                </a:lnTo>
                <a:cubicBezTo>
                  <a:pt x="4461930" y="1458584"/>
                  <a:pt x="4448148" y="1457059"/>
                  <a:pt x="4434334" y="1454766"/>
                </a:cubicBezTo>
                <a:cubicBezTo>
                  <a:pt x="4277206" y="1428681"/>
                  <a:pt x="4158244" y="1310212"/>
                  <a:pt x="4117520" y="1159803"/>
                </a:cubicBezTo>
                <a:close/>
                <a:moveTo>
                  <a:pt x="4036057" y="922123"/>
                </a:moveTo>
                <a:lnTo>
                  <a:pt x="4046842" y="902233"/>
                </a:lnTo>
                <a:cubicBezTo>
                  <a:pt x="4088577" y="809079"/>
                  <a:pt x="4089160" y="707700"/>
                  <a:pt x="4041965" y="623824"/>
                </a:cubicBezTo>
                <a:lnTo>
                  <a:pt x="4033011" y="609217"/>
                </a:lnTo>
                <a:lnTo>
                  <a:pt x="4034191" y="592375"/>
                </a:lnTo>
                <a:cubicBezTo>
                  <a:pt x="4035071" y="541368"/>
                  <a:pt x="4025093" y="490872"/>
                  <a:pt x="4003573" y="443898"/>
                </a:cubicBezTo>
                <a:lnTo>
                  <a:pt x="3997304" y="432081"/>
                </a:lnTo>
                <a:lnTo>
                  <a:pt x="4016696" y="449769"/>
                </a:lnTo>
                <a:cubicBezTo>
                  <a:pt x="4026046" y="459305"/>
                  <a:pt x="4034900" y="469414"/>
                  <a:pt x="4043209" y="480089"/>
                </a:cubicBezTo>
                <a:cubicBezTo>
                  <a:pt x="4137718" y="601518"/>
                  <a:pt x="4136114" y="763587"/>
                  <a:pt x="4054156" y="897111"/>
                </a:cubicBezTo>
                <a:close/>
                <a:moveTo>
                  <a:pt x="4102487" y="1456238"/>
                </a:moveTo>
                <a:cubicBezTo>
                  <a:pt x="4088343" y="1385828"/>
                  <a:pt x="4087735" y="1311161"/>
                  <a:pt x="4101250" y="1236477"/>
                </a:cubicBezTo>
                <a:lnTo>
                  <a:pt x="4111889" y="1195406"/>
                </a:lnTo>
                <a:lnTo>
                  <a:pt x="4107943" y="1226388"/>
                </a:lnTo>
                <a:cubicBezTo>
                  <a:pt x="4100449" y="1367408"/>
                  <a:pt x="4148406" y="1500017"/>
                  <a:pt x="4247748" y="1587550"/>
                </a:cubicBezTo>
                <a:lnTo>
                  <a:pt x="4265967" y="1602452"/>
                </a:lnTo>
                <a:lnTo>
                  <a:pt x="4272578" y="1624987"/>
                </a:lnTo>
                <a:cubicBezTo>
                  <a:pt x="4295973" y="1691980"/>
                  <a:pt x="4332709" y="1753253"/>
                  <a:pt x="4382198" y="1804559"/>
                </a:cubicBezTo>
                <a:lnTo>
                  <a:pt x="4395719" y="1817069"/>
                </a:lnTo>
                <a:lnTo>
                  <a:pt x="4362957" y="1803003"/>
                </a:lnTo>
                <a:cubicBezTo>
                  <a:pt x="4346676" y="1794904"/>
                  <a:pt x="4330741" y="1785828"/>
                  <a:pt x="4315216" y="1775759"/>
                </a:cubicBezTo>
                <a:cubicBezTo>
                  <a:pt x="4237961" y="1725647"/>
                  <a:pt x="4179991" y="1656822"/>
                  <a:pt x="4142438" y="1577461"/>
                </a:cubicBezTo>
                <a:cubicBezTo>
                  <a:pt x="4124333" y="1539197"/>
                  <a:pt x="4110974" y="1498484"/>
                  <a:pt x="4102487" y="1456238"/>
                </a:cubicBezTo>
                <a:close/>
                <a:moveTo>
                  <a:pt x="3641787" y="281770"/>
                </a:moveTo>
                <a:lnTo>
                  <a:pt x="3675317" y="294010"/>
                </a:lnTo>
                <a:cubicBezTo>
                  <a:pt x="3692042" y="301200"/>
                  <a:pt x="3708479" y="309383"/>
                  <a:pt x="3724561" y="318579"/>
                </a:cubicBezTo>
                <a:cubicBezTo>
                  <a:pt x="3907497" y="423198"/>
                  <a:pt x="3995365" y="630913"/>
                  <a:pt x="3969100" y="845020"/>
                </a:cubicBezTo>
                <a:lnTo>
                  <a:pt x="3960818" y="886590"/>
                </a:lnTo>
                <a:lnTo>
                  <a:pt x="3962990" y="855455"/>
                </a:lnTo>
                <a:cubicBezTo>
                  <a:pt x="3962420" y="714313"/>
                  <a:pt x="3906941" y="584606"/>
                  <a:pt x="3802707" y="502702"/>
                </a:cubicBezTo>
                <a:lnTo>
                  <a:pt x="3783657" y="488830"/>
                </a:lnTo>
                <a:lnTo>
                  <a:pt x="3775765" y="466704"/>
                </a:lnTo>
                <a:cubicBezTo>
                  <a:pt x="3748569" y="401131"/>
                  <a:pt x="3708374" y="341999"/>
                  <a:pt x="3656008" y="293512"/>
                </a:cubicBezTo>
                <a:close/>
                <a:moveTo>
                  <a:pt x="3959520" y="1476426"/>
                </a:moveTo>
                <a:cubicBezTo>
                  <a:pt x="3956817" y="1460885"/>
                  <a:pt x="3955212" y="1445186"/>
                  <a:pt x="3954681" y="1429420"/>
                </a:cubicBezTo>
                <a:cubicBezTo>
                  <a:pt x="3951952" y="1348338"/>
                  <a:pt x="3977618" y="1265466"/>
                  <a:pt x="4028146" y="1192945"/>
                </a:cubicBezTo>
                <a:lnTo>
                  <a:pt x="4047717" y="1168939"/>
                </a:lnTo>
                <a:lnTo>
                  <a:pt x="4035758" y="1188219"/>
                </a:lnTo>
                <a:cubicBezTo>
                  <a:pt x="3988517" y="1278978"/>
                  <a:pt x="3981898" y="1380110"/>
                  <a:pt x="4024050" y="1466291"/>
                </a:cubicBezTo>
                <a:lnTo>
                  <a:pt x="4032125" y="1481338"/>
                </a:lnTo>
                <a:lnTo>
                  <a:pt x="4029943" y="1498082"/>
                </a:lnTo>
                <a:cubicBezTo>
                  <a:pt x="4026027" y="1548934"/>
                  <a:pt x="4032988" y="1599847"/>
                  <a:pt x="4051689" y="1647852"/>
                </a:cubicBezTo>
                <a:lnTo>
                  <a:pt x="4057248" y="1659975"/>
                </a:lnTo>
                <a:lnTo>
                  <a:pt x="4038929" y="1641305"/>
                </a:lnTo>
                <a:cubicBezTo>
                  <a:pt x="4030156" y="1631296"/>
                  <a:pt x="4021912" y="1620743"/>
                  <a:pt x="4014248" y="1609654"/>
                </a:cubicBezTo>
                <a:cubicBezTo>
                  <a:pt x="3985641" y="1568263"/>
                  <a:pt x="3967632" y="1523050"/>
                  <a:pt x="3959520" y="1476426"/>
                </a:cubicBezTo>
                <a:close/>
                <a:moveTo>
                  <a:pt x="3559399" y="641732"/>
                </a:moveTo>
                <a:lnTo>
                  <a:pt x="3586278" y="641445"/>
                </a:lnTo>
                <a:cubicBezTo>
                  <a:pt x="3599997" y="642027"/>
                  <a:pt x="3613801" y="643346"/>
                  <a:pt x="3627649" y="645432"/>
                </a:cubicBezTo>
                <a:cubicBezTo>
                  <a:pt x="3785174" y="669169"/>
                  <a:pt x="3906106" y="785864"/>
                  <a:pt x="3949362" y="935669"/>
                </a:cubicBezTo>
                <a:lnTo>
                  <a:pt x="3955544" y="965558"/>
                </a:lnTo>
                <a:lnTo>
                  <a:pt x="3948106" y="944190"/>
                </a:lnTo>
                <a:cubicBezTo>
                  <a:pt x="3907131" y="849955"/>
                  <a:pt x="3831190" y="777240"/>
                  <a:pt x="3735026" y="748807"/>
                </a:cubicBezTo>
                <a:lnTo>
                  <a:pt x="3717765" y="744345"/>
                </a:lnTo>
                <a:lnTo>
                  <a:pt x="3705907" y="731543"/>
                </a:lnTo>
                <a:cubicBezTo>
                  <a:pt x="3668108" y="694567"/>
                  <a:pt x="3623104" y="665182"/>
                  <a:pt x="3572682" y="645991"/>
                </a:cubicBezTo>
                <a:close/>
                <a:moveTo>
                  <a:pt x="3724330" y="1827846"/>
                </a:moveTo>
                <a:cubicBezTo>
                  <a:pt x="3718744" y="1810793"/>
                  <a:pt x="3714104" y="1793282"/>
                  <a:pt x="3710469" y="1775346"/>
                </a:cubicBezTo>
                <a:cubicBezTo>
                  <a:pt x="3669127" y="1571328"/>
                  <a:pt x="3768972" y="1367288"/>
                  <a:pt x="3949089" y="1242273"/>
                </a:cubicBezTo>
                <a:lnTo>
                  <a:pt x="3986162" y="1220323"/>
                </a:lnTo>
                <a:lnTo>
                  <a:pt x="3961059" y="1239706"/>
                </a:lnTo>
                <a:cubicBezTo>
                  <a:pt x="3854141" y="1335175"/>
                  <a:pt x="3792195" y="1463033"/>
                  <a:pt x="3798804" y="1594293"/>
                </a:cubicBezTo>
                <a:lnTo>
                  <a:pt x="3800846" y="1617545"/>
                </a:lnTo>
                <a:lnTo>
                  <a:pt x="3789240" y="1638206"/>
                </a:lnTo>
                <a:cubicBezTo>
                  <a:pt x="3757362" y="1702223"/>
                  <a:pt x="3738969" y="1771394"/>
                  <a:pt x="3736710" y="1842279"/>
                </a:cubicBezTo>
                <a:lnTo>
                  <a:pt x="3737180" y="1860569"/>
                </a:lnTo>
                <a:close/>
                <a:moveTo>
                  <a:pt x="3591642" y="1499634"/>
                </a:moveTo>
                <a:lnTo>
                  <a:pt x="3592577" y="1474387"/>
                </a:lnTo>
                <a:cubicBezTo>
                  <a:pt x="3593827" y="1461548"/>
                  <a:pt x="3595865" y="1448680"/>
                  <a:pt x="3598720" y="1435820"/>
                </a:cubicBezTo>
                <a:cubicBezTo>
                  <a:pt x="3631198" y="1289539"/>
                  <a:pt x="3760723" y="1183766"/>
                  <a:pt x="3921834" y="1153094"/>
                </a:cubicBezTo>
                <a:lnTo>
                  <a:pt x="3953866" y="1149272"/>
                </a:lnTo>
                <a:lnTo>
                  <a:pt x="3930827" y="1154838"/>
                </a:lnTo>
                <a:cubicBezTo>
                  <a:pt x="3828845" y="1187051"/>
                  <a:pt x="3748107" y="1253511"/>
                  <a:pt x="3713472" y="1341886"/>
                </a:cubicBezTo>
                <a:lnTo>
                  <a:pt x="3707936" y="1357792"/>
                </a:lnTo>
                <a:lnTo>
                  <a:pt x="3693792" y="1368074"/>
                </a:lnTo>
                <a:cubicBezTo>
                  <a:pt x="3652774" y="1401102"/>
                  <a:pt x="3619487" y="1441395"/>
                  <a:pt x="3596777" y="1487449"/>
                </a:cubicBezTo>
                <a:close/>
                <a:moveTo>
                  <a:pt x="3410817" y="1080921"/>
                </a:moveTo>
                <a:lnTo>
                  <a:pt x="3429457" y="1062887"/>
                </a:lnTo>
                <a:cubicBezTo>
                  <a:pt x="3439517" y="1054203"/>
                  <a:pt x="3450191" y="1045991"/>
                  <a:pt x="3461472" y="1038299"/>
                </a:cubicBezTo>
                <a:cubicBezTo>
                  <a:pt x="3589793" y="950799"/>
                  <a:pt x="3762221" y="954105"/>
                  <a:pt x="3905013" y="1032635"/>
                </a:cubicBezTo>
                <a:lnTo>
                  <a:pt x="3931786" y="1049928"/>
                </a:lnTo>
                <a:lnTo>
                  <a:pt x="3910528" y="1039568"/>
                </a:lnTo>
                <a:cubicBezTo>
                  <a:pt x="3811049" y="999299"/>
                  <a:pt x="3703194" y="997626"/>
                  <a:pt x="3614393" y="1041063"/>
                </a:cubicBezTo>
                <a:lnTo>
                  <a:pt x="3598935" y="1049319"/>
                </a:lnTo>
                <a:lnTo>
                  <a:pt x="3581007" y="1048022"/>
                </a:lnTo>
                <a:cubicBezTo>
                  <a:pt x="3526736" y="1046630"/>
                  <a:pt x="3473108" y="1055449"/>
                  <a:pt x="3423332" y="1075159"/>
                </a:cubicBezTo>
                <a:close/>
                <a:moveTo>
                  <a:pt x="3222219" y="782752"/>
                </a:moveTo>
                <a:lnTo>
                  <a:pt x="3254946" y="768060"/>
                </a:lnTo>
                <a:cubicBezTo>
                  <a:pt x="3272053" y="761491"/>
                  <a:pt x="3289672" y="755818"/>
                  <a:pt x="3307772" y="751100"/>
                </a:cubicBezTo>
                <a:cubicBezTo>
                  <a:pt x="3513659" y="697441"/>
                  <a:pt x="3726300" y="781934"/>
                  <a:pt x="3862256" y="950087"/>
                </a:cubicBezTo>
                <a:lnTo>
                  <a:pt x="3886387" y="984942"/>
                </a:lnTo>
                <a:lnTo>
                  <a:pt x="3865443" y="961632"/>
                </a:lnTo>
                <a:cubicBezTo>
                  <a:pt x="3763078" y="863192"/>
                  <a:pt x="3629861" y="810854"/>
                  <a:pt x="3496445" y="825817"/>
                </a:cubicBezTo>
                <a:lnTo>
                  <a:pt x="3472853" y="829320"/>
                </a:lnTo>
                <a:lnTo>
                  <a:pt x="3451249" y="819301"/>
                </a:lnTo>
                <a:cubicBezTo>
                  <a:pt x="3384508" y="792251"/>
                  <a:pt x="3313158" y="778730"/>
                  <a:pt x="3240830" y="781109"/>
                </a:cubicBezTo>
                <a:close/>
                <a:moveTo>
                  <a:pt x="3283861" y="1422511"/>
                </a:moveTo>
                <a:lnTo>
                  <a:pt x="3296671" y="1389558"/>
                </a:lnTo>
                <a:cubicBezTo>
                  <a:pt x="3304167" y="1373112"/>
                  <a:pt x="3312673" y="1356942"/>
                  <a:pt x="3322212" y="1341111"/>
                </a:cubicBezTo>
                <a:cubicBezTo>
                  <a:pt x="3430713" y="1161037"/>
                  <a:pt x="3643510" y="1073359"/>
                  <a:pt x="3861741" y="1097488"/>
                </a:cubicBezTo>
                <a:lnTo>
                  <a:pt x="3904083" y="1105291"/>
                </a:lnTo>
                <a:lnTo>
                  <a:pt x="3872332" y="1103397"/>
                </a:lnTo>
                <a:cubicBezTo>
                  <a:pt x="3728300" y="1105018"/>
                  <a:pt x="3595414" y="1160367"/>
                  <a:pt x="3510842" y="1263138"/>
                </a:cubicBezTo>
                <a:lnTo>
                  <a:pt x="3496505" y="1281913"/>
                </a:lnTo>
                <a:lnTo>
                  <a:pt x="3473852" y="1289813"/>
                </a:lnTo>
                <a:cubicBezTo>
                  <a:pt x="3406679" y="1316960"/>
                  <a:pt x="3345955" y="1356799"/>
                  <a:pt x="3295979" y="1408486"/>
                </a:cubicBezTo>
                <a:close/>
                <a:moveTo>
                  <a:pt x="2694772" y="1747664"/>
                </a:moveTo>
                <a:lnTo>
                  <a:pt x="2738702" y="1750865"/>
                </a:lnTo>
                <a:cubicBezTo>
                  <a:pt x="2938327" y="1751662"/>
                  <a:pt x="3124308" y="1680024"/>
                  <a:pt x="3244931" y="1543659"/>
                </a:cubicBezTo>
                <a:lnTo>
                  <a:pt x="3265426" y="1518723"/>
                </a:lnTo>
                <a:lnTo>
                  <a:pt x="3297079" y="1508574"/>
                </a:lnTo>
                <a:cubicBezTo>
                  <a:pt x="3391062" y="1473479"/>
                  <a:pt x="3476535" y="1421194"/>
                  <a:pt x="3547513" y="1352765"/>
                </a:cubicBezTo>
                <a:lnTo>
                  <a:pt x="3564772" y="1334168"/>
                </a:lnTo>
                <a:lnTo>
                  <a:pt x="3545920" y="1378188"/>
                </a:lnTo>
                <a:cubicBezTo>
                  <a:pt x="3534983" y="1400135"/>
                  <a:pt x="3522654" y="1421690"/>
                  <a:pt x="3508908" y="1442768"/>
                </a:cubicBezTo>
                <a:cubicBezTo>
                  <a:pt x="3352539" y="1682526"/>
                  <a:pt x="3054752" y="1795960"/>
                  <a:pt x="2753178" y="1759024"/>
                </a:cubicBezTo>
                <a:close/>
                <a:moveTo>
                  <a:pt x="2708817" y="1880141"/>
                </a:moveTo>
                <a:lnTo>
                  <a:pt x="2735674" y="1912971"/>
                </a:lnTo>
                <a:cubicBezTo>
                  <a:pt x="2868334" y="2052641"/>
                  <a:pt x="3047812" y="2132688"/>
                  <a:pt x="3233634" y="2122405"/>
                </a:cubicBezTo>
                <a:lnTo>
                  <a:pt x="3266570" y="2119436"/>
                </a:lnTo>
                <a:lnTo>
                  <a:pt x="3295539" y="2134473"/>
                </a:lnTo>
                <a:cubicBezTo>
                  <a:pt x="3385382" y="2175689"/>
                  <a:pt x="3482816" y="2199081"/>
                  <a:pt x="3583038" y="2201203"/>
                </a:cubicBezTo>
                <a:lnTo>
                  <a:pt x="3608921" y="2200364"/>
                </a:lnTo>
                <a:lnTo>
                  <a:pt x="3562345" y="2217682"/>
                </a:lnTo>
                <a:cubicBezTo>
                  <a:pt x="3538098" y="2225244"/>
                  <a:pt x="3513224" y="2231565"/>
                  <a:pt x="3487772" y="2236568"/>
                </a:cubicBezTo>
                <a:cubicBezTo>
                  <a:pt x="3198254" y="2293475"/>
                  <a:pt x="2911859" y="2164427"/>
                  <a:pt x="2739038" y="1928704"/>
                </a:cubicBezTo>
                <a:close/>
                <a:moveTo>
                  <a:pt x="2646703" y="1701163"/>
                </a:moveTo>
                <a:lnTo>
                  <a:pt x="2678442" y="1692992"/>
                </a:lnTo>
                <a:cubicBezTo>
                  <a:pt x="2818719" y="1646632"/>
                  <a:pt x="2928620" y="1554845"/>
                  <a:pt x="2974079" y="1434954"/>
                </a:cubicBezTo>
                <a:lnTo>
                  <a:pt x="2981295" y="1413397"/>
                </a:lnTo>
                <a:lnTo>
                  <a:pt x="3000587" y="1399148"/>
                </a:lnTo>
                <a:cubicBezTo>
                  <a:pt x="3056441" y="1353507"/>
                  <a:pt x="3101389" y="1298324"/>
                  <a:pt x="3131531" y="1235708"/>
                </a:cubicBezTo>
                <a:lnTo>
                  <a:pt x="3138298" y="1219166"/>
                </a:lnTo>
                <a:lnTo>
                  <a:pt x="3137715" y="1253151"/>
                </a:lnTo>
                <a:cubicBezTo>
                  <a:pt x="3136345" y="1270454"/>
                  <a:pt x="3133887" y="1287823"/>
                  <a:pt x="3130297" y="1305203"/>
                </a:cubicBezTo>
                <a:cubicBezTo>
                  <a:pt x="3089456" y="1502910"/>
                  <a:pt x="2913120" y="1649024"/>
                  <a:pt x="2690942" y="1695070"/>
                </a:cubicBezTo>
                <a:close/>
                <a:moveTo>
                  <a:pt x="2616437" y="1615422"/>
                </a:moveTo>
                <a:lnTo>
                  <a:pt x="2650765" y="1588555"/>
                </a:lnTo>
                <a:cubicBezTo>
                  <a:pt x="2796657" y="1456775"/>
                  <a:pt x="2879416" y="1282985"/>
                  <a:pt x="2867058" y="1106901"/>
                </a:cubicBezTo>
                <a:lnTo>
                  <a:pt x="2863661" y="1075738"/>
                </a:lnTo>
                <a:lnTo>
                  <a:pt x="2879247" y="1047600"/>
                </a:lnTo>
                <a:cubicBezTo>
                  <a:pt x="2921880" y="960557"/>
                  <a:pt x="2945693" y="867040"/>
                  <a:pt x="2947098" y="771754"/>
                </a:cubicBezTo>
                <a:lnTo>
                  <a:pt x="2946000" y="747202"/>
                </a:lnTo>
                <a:lnTo>
                  <a:pt x="2964611" y="790729"/>
                </a:lnTo>
                <a:cubicBezTo>
                  <a:pt x="2972770" y="813448"/>
                  <a:pt x="2979628" y="836815"/>
                  <a:pt x="2985104" y="860784"/>
                </a:cubicBezTo>
                <a:cubicBezTo>
                  <a:pt x="3047385" y="1133443"/>
                  <a:pt x="2913941" y="1410815"/>
                  <a:pt x="2667295" y="1584709"/>
                </a:cubicBezTo>
                <a:close/>
                <a:moveTo>
                  <a:pt x="2659858" y="1810505"/>
                </a:moveTo>
                <a:lnTo>
                  <a:pt x="2688965" y="1824901"/>
                </a:lnTo>
                <a:cubicBezTo>
                  <a:pt x="2825444" y="1881227"/>
                  <a:pt x="2974759" y="1885841"/>
                  <a:pt x="3099134" y="1829386"/>
                </a:cubicBezTo>
                <a:lnTo>
                  <a:pt x="3120807" y="1818625"/>
                </a:lnTo>
                <a:lnTo>
                  <a:pt x="3145593" y="1820762"/>
                </a:lnTo>
                <a:cubicBezTo>
                  <a:pt x="3220709" y="1823825"/>
                  <a:pt x="3295261" y="1813143"/>
                  <a:pt x="3364829" y="1787733"/>
                </a:cubicBezTo>
                <a:lnTo>
                  <a:pt x="3382345" y="1780260"/>
                </a:lnTo>
                <a:lnTo>
                  <a:pt x="3355952" y="1804099"/>
                </a:lnTo>
                <a:cubicBezTo>
                  <a:pt x="3341741" y="1815555"/>
                  <a:pt x="3326696" y="1826362"/>
                  <a:pt x="3310827" y="1836457"/>
                </a:cubicBezTo>
                <a:cubicBezTo>
                  <a:pt x="3130308" y="1951291"/>
                  <a:pt x="2891617" y="1943062"/>
                  <a:pt x="2696381" y="1834343"/>
                </a:cubicBezTo>
                <a:close/>
                <a:moveTo>
                  <a:pt x="2634735" y="1942592"/>
                </a:moveTo>
                <a:lnTo>
                  <a:pt x="2628908" y="1902031"/>
                </a:lnTo>
                <a:lnTo>
                  <a:pt x="2637249" y="1931248"/>
                </a:lnTo>
                <a:cubicBezTo>
                  <a:pt x="2685336" y="2060687"/>
                  <a:pt x="2783747" y="2163787"/>
                  <a:pt x="2914165" y="2208928"/>
                </a:cubicBezTo>
                <a:lnTo>
                  <a:pt x="2937632" y="2216171"/>
                </a:lnTo>
                <a:lnTo>
                  <a:pt x="2952868" y="2234211"/>
                </a:lnTo>
                <a:cubicBezTo>
                  <a:pt x="3001780" y="2286578"/>
                  <a:pt x="3061349" y="2329282"/>
                  <a:pt x="3129341" y="2358698"/>
                </a:cubicBezTo>
                <a:lnTo>
                  <a:pt x="3147324" y="2365378"/>
                </a:lnTo>
                <a:lnTo>
                  <a:pt x="3110122" y="2363811"/>
                </a:lnTo>
                <a:cubicBezTo>
                  <a:pt x="3091199" y="2362034"/>
                  <a:pt x="3072227" y="2359262"/>
                  <a:pt x="3053262" y="2355455"/>
                </a:cubicBezTo>
                <a:cubicBezTo>
                  <a:pt x="2837547" y="2312159"/>
                  <a:pt x="2680913" y="2146772"/>
                  <a:pt x="2634735" y="1942592"/>
                </a:cubicBezTo>
                <a:close/>
                <a:moveTo>
                  <a:pt x="2538079" y="1619042"/>
                </a:moveTo>
                <a:lnTo>
                  <a:pt x="2554354" y="1592892"/>
                </a:lnTo>
                <a:cubicBezTo>
                  <a:pt x="2618429" y="1469955"/>
                  <a:pt x="2626101" y="1333807"/>
                  <a:pt x="2566459" y="1218658"/>
                </a:cubicBezTo>
                <a:lnTo>
                  <a:pt x="2555056" y="1198566"/>
                </a:lnTo>
                <a:lnTo>
                  <a:pt x="2557831" y="1176004"/>
                </a:lnTo>
                <a:cubicBezTo>
                  <a:pt x="2562502" y="1107534"/>
                  <a:pt x="2552112" y="1039182"/>
                  <a:pt x="2525507" y="974952"/>
                </a:cubicBezTo>
                <a:lnTo>
                  <a:pt x="2517630" y="958749"/>
                </a:lnTo>
                <a:lnTo>
                  <a:pt x="2543274" y="983527"/>
                </a:lnTo>
                <a:cubicBezTo>
                  <a:pt x="2555569" y="996829"/>
                  <a:pt x="2567140" y="1010872"/>
                  <a:pt x="2577917" y="1025648"/>
                </a:cubicBezTo>
                <a:cubicBezTo>
                  <a:pt x="2700503" y="1193727"/>
                  <a:pt x="2687306" y="1411344"/>
                  <a:pt x="2564824" y="1586396"/>
                </a:cubicBezTo>
                <a:close/>
                <a:moveTo>
                  <a:pt x="2612299" y="2424277"/>
                </a:moveTo>
                <a:cubicBezTo>
                  <a:pt x="2604447" y="2396737"/>
                  <a:pt x="2598292" y="2368591"/>
                  <a:pt x="2593850" y="2339994"/>
                </a:cubicBezTo>
                <a:cubicBezTo>
                  <a:pt x="2579042" y="2244671"/>
                  <a:pt x="2583258" y="2144340"/>
                  <a:pt x="2607022" y="2044731"/>
                </a:cubicBezTo>
                <a:lnTo>
                  <a:pt x="2624528" y="1990120"/>
                </a:lnTo>
                <a:lnTo>
                  <a:pt x="2616969" y="2031530"/>
                </a:lnTo>
                <a:cubicBezTo>
                  <a:pt x="2597045" y="2220563"/>
                  <a:pt x="2654442" y="2401214"/>
                  <a:pt x="2786012" y="2524015"/>
                </a:cubicBezTo>
                <a:lnTo>
                  <a:pt x="2810222" y="2544990"/>
                </a:lnTo>
                <a:lnTo>
                  <a:pt x="2817845" y="2575607"/>
                </a:lnTo>
                <a:cubicBezTo>
                  <a:pt x="2845689" y="2666827"/>
                  <a:pt x="2892386" y="2751063"/>
                  <a:pt x="2957409" y="2822582"/>
                </a:cubicBezTo>
                <a:lnTo>
                  <a:pt x="2975276" y="2840096"/>
                </a:lnTo>
                <a:lnTo>
                  <a:pt x="2930882" y="2819480"/>
                </a:lnTo>
                <a:cubicBezTo>
                  <a:pt x="2908897" y="2807745"/>
                  <a:pt x="2887455" y="2794717"/>
                  <a:pt x="2866650" y="2780375"/>
                </a:cubicBezTo>
                <a:cubicBezTo>
                  <a:pt x="2763113" y="2709002"/>
                  <a:pt x="2687538" y="2613505"/>
                  <a:pt x="2640937" y="2504928"/>
                </a:cubicBezTo>
                <a:cubicBezTo>
                  <a:pt x="2629702" y="2478753"/>
                  <a:pt x="2620152" y="2451818"/>
                  <a:pt x="2612299" y="2424277"/>
                </a:cubicBezTo>
                <a:close/>
                <a:moveTo>
                  <a:pt x="2035737" y="738158"/>
                </a:moveTo>
                <a:lnTo>
                  <a:pt x="2081317" y="756362"/>
                </a:lnTo>
                <a:cubicBezTo>
                  <a:pt x="2103980" y="766898"/>
                  <a:pt x="2126175" y="778753"/>
                  <a:pt x="2147812" y="791953"/>
                </a:cubicBezTo>
                <a:cubicBezTo>
                  <a:pt x="2393930" y="942097"/>
                  <a:pt x="2501480" y="1225731"/>
                  <a:pt x="2450624" y="1511954"/>
                </a:cubicBezTo>
                <a:lnTo>
                  <a:pt x="2436347" y="1567359"/>
                </a:lnTo>
                <a:lnTo>
                  <a:pt x="2441461" y="1525651"/>
                </a:lnTo>
                <a:cubicBezTo>
                  <a:pt x="2450232" y="1336029"/>
                  <a:pt x="2382228" y="1158882"/>
                  <a:pt x="2243505" y="1043385"/>
                </a:cubicBezTo>
                <a:lnTo>
                  <a:pt x="2218075" y="1023750"/>
                </a:lnTo>
                <a:lnTo>
                  <a:pt x="2208652" y="993614"/>
                </a:lnTo>
                <a:cubicBezTo>
                  <a:pt x="2175451" y="904103"/>
                  <a:pt x="2123820" y="822560"/>
                  <a:pt x="2054624" y="754678"/>
                </a:cubicBezTo>
                <a:close/>
                <a:moveTo>
                  <a:pt x="2417193" y="2452749"/>
                </a:moveTo>
                <a:cubicBezTo>
                  <a:pt x="2406119" y="2422309"/>
                  <a:pt x="2398636" y="2391126"/>
                  <a:pt x="2394601" y="2359598"/>
                </a:cubicBezTo>
                <a:cubicBezTo>
                  <a:pt x="2391911" y="2338580"/>
                  <a:pt x="2390753" y="2317408"/>
                  <a:pt x="2391086" y="2296202"/>
                </a:cubicBezTo>
                <a:cubicBezTo>
                  <a:pt x="2392800" y="2187144"/>
                  <a:pt x="2433939" y="2077174"/>
                  <a:pt x="2508786" y="1982414"/>
                </a:cubicBezTo>
                <a:lnTo>
                  <a:pt x="2537500" y="1951196"/>
                </a:lnTo>
                <a:lnTo>
                  <a:pt x="2519642" y="1976466"/>
                </a:lnTo>
                <a:cubicBezTo>
                  <a:pt x="2448108" y="2095896"/>
                  <a:pt x="2432097" y="2231396"/>
                  <a:pt x="2484604" y="2349375"/>
                </a:cubicBezTo>
                <a:lnTo>
                  <a:pt x="2494761" y="2370012"/>
                </a:lnTo>
                <a:lnTo>
                  <a:pt x="2490607" y="2392389"/>
                </a:lnTo>
                <a:cubicBezTo>
                  <a:pt x="2481743" y="2460491"/>
                  <a:pt x="2487929" y="2529246"/>
                  <a:pt x="2510562" y="2594713"/>
                </a:cubicBezTo>
                <a:lnTo>
                  <a:pt x="2517435" y="2611289"/>
                </a:lnTo>
                <a:lnTo>
                  <a:pt x="2493344" y="2585248"/>
                </a:lnTo>
                <a:cubicBezTo>
                  <a:pt x="2481879" y="2571342"/>
                  <a:pt x="2471184" y="2556734"/>
                  <a:pt x="2461326" y="2541435"/>
                </a:cubicBezTo>
                <a:cubicBezTo>
                  <a:pt x="2442930" y="2512884"/>
                  <a:pt x="2428266" y="2483188"/>
                  <a:pt x="2417193" y="2452749"/>
                </a:cubicBezTo>
                <a:close/>
                <a:moveTo>
                  <a:pt x="1897323" y="1217353"/>
                </a:moveTo>
                <a:lnTo>
                  <a:pt x="1934545" y="1218380"/>
                </a:lnTo>
                <a:cubicBezTo>
                  <a:pt x="1953494" y="1219882"/>
                  <a:pt x="1972511" y="1222380"/>
                  <a:pt x="1991537" y="1225910"/>
                </a:cubicBezTo>
                <a:cubicBezTo>
                  <a:pt x="2207961" y="1266073"/>
                  <a:pt x="2367441" y="1429181"/>
                  <a:pt x="2417165" y="1632682"/>
                </a:cubicBezTo>
                <a:lnTo>
                  <a:pt x="2423698" y="1673157"/>
                </a:lnTo>
                <a:lnTo>
                  <a:pt x="2414850" y="1644063"/>
                </a:lnTo>
                <a:cubicBezTo>
                  <a:pt x="2364519" y="1515327"/>
                  <a:pt x="2264333" y="1413660"/>
                  <a:pt x="2133157" y="1370413"/>
                </a:cubicBezTo>
                <a:lnTo>
                  <a:pt x="2109568" y="1363512"/>
                </a:lnTo>
                <a:lnTo>
                  <a:pt x="2094022" y="1345693"/>
                </a:lnTo>
                <a:cubicBezTo>
                  <a:pt x="2044208" y="1294038"/>
                  <a:pt x="1983909" y="1252201"/>
                  <a:pt x="1915419" y="1223772"/>
                </a:cubicBezTo>
                <a:close/>
                <a:moveTo>
                  <a:pt x="2045270" y="2819290"/>
                </a:moveTo>
                <a:cubicBezTo>
                  <a:pt x="2038693" y="2796089"/>
                  <a:pt x="2033457" y="2772323"/>
                  <a:pt x="2029641" y="2748040"/>
                </a:cubicBezTo>
                <a:cubicBezTo>
                  <a:pt x="1986236" y="2471816"/>
                  <a:pt x="2138253" y="2202983"/>
                  <a:pt x="2396022" y="2044520"/>
                </a:cubicBezTo>
                <a:lnTo>
                  <a:pt x="2448822" y="2016984"/>
                </a:lnTo>
                <a:lnTo>
                  <a:pt x="2412764" y="2041700"/>
                </a:lnTo>
                <a:cubicBezTo>
                  <a:pt x="2258310" y="2164322"/>
                  <a:pt x="2163912" y="2332814"/>
                  <a:pt x="2164168" y="2509479"/>
                </a:cubicBezTo>
                <a:lnTo>
                  <a:pt x="2165420" y="2540820"/>
                </a:lnTo>
                <a:lnTo>
                  <a:pt x="2147957" y="2567964"/>
                </a:lnTo>
                <a:cubicBezTo>
                  <a:pt x="2099498" y="2652280"/>
                  <a:pt x="2069355" y="2744228"/>
                  <a:pt x="2061427" y="2839328"/>
                </a:cubicBezTo>
                <a:lnTo>
                  <a:pt x="2060839" y="2863921"/>
                </a:lnTo>
                <a:close/>
                <a:moveTo>
                  <a:pt x="1883844" y="2371440"/>
                </a:moveTo>
                <a:lnTo>
                  <a:pt x="1886848" y="2337575"/>
                </a:lnTo>
                <a:cubicBezTo>
                  <a:pt x="1889448" y="2320396"/>
                  <a:pt x="1893140" y="2303217"/>
                  <a:pt x="1897963" y="2286093"/>
                </a:cubicBezTo>
                <a:cubicBezTo>
                  <a:pt x="1952824" y="2091305"/>
                  <a:pt x="2139265" y="1956029"/>
                  <a:pt x="2364338" y="1923296"/>
                </a:cubicBezTo>
                <a:lnTo>
                  <a:pt x="2408933" y="1919846"/>
                </a:lnTo>
                <a:lnTo>
                  <a:pt x="2376668" y="1926111"/>
                </a:lnTo>
                <a:cubicBezTo>
                  <a:pt x="2233332" y="1964023"/>
                  <a:pt x="2117080" y="2049053"/>
                  <a:pt x="2063155" y="2165945"/>
                </a:cubicBezTo>
                <a:lnTo>
                  <a:pt x="2054415" y="2187020"/>
                </a:lnTo>
                <a:lnTo>
                  <a:pt x="2034142" y="2200087"/>
                </a:lnTo>
                <a:cubicBezTo>
                  <a:pt x="1975133" y="2242297"/>
                  <a:pt x="1926330" y="2294672"/>
                  <a:pt x="1891778" y="2355342"/>
                </a:cubicBezTo>
                <a:close/>
                <a:moveTo>
                  <a:pt x="1661922" y="1799494"/>
                </a:moveTo>
                <a:lnTo>
                  <a:pt x="1688944" y="1776249"/>
                </a:lnTo>
                <a:cubicBezTo>
                  <a:pt x="1703456" y="1765113"/>
                  <a:pt x="1718785" y="1754643"/>
                  <a:pt x="1734921" y="1744902"/>
                </a:cubicBezTo>
                <a:cubicBezTo>
                  <a:pt x="1918459" y="1634110"/>
                  <a:pt x="2156894" y="1647613"/>
                  <a:pt x="2349214" y="1760604"/>
                </a:cubicBezTo>
                <a:lnTo>
                  <a:pt x="2385099" y="1785239"/>
                </a:lnTo>
                <a:lnTo>
                  <a:pt x="2356379" y="1770206"/>
                </a:lnTo>
                <a:cubicBezTo>
                  <a:pt x="2221416" y="1710886"/>
                  <a:pt x="2072246" y="1702972"/>
                  <a:pt x="1946393" y="1756653"/>
                </a:cubicBezTo>
                <a:lnTo>
                  <a:pt x="1924438" y="1766929"/>
                </a:lnTo>
                <a:lnTo>
                  <a:pt x="1899712" y="1764245"/>
                </a:lnTo>
                <a:cubicBezTo>
                  <a:pt x="1824689" y="1759523"/>
                  <a:pt x="1749865" y="1768552"/>
                  <a:pt x="1679634" y="1792411"/>
                </a:cubicBezTo>
                <a:close/>
                <a:moveTo>
                  <a:pt x="1421076" y="1389062"/>
                </a:moveTo>
                <a:lnTo>
                  <a:pt x="1467369" y="1371047"/>
                </a:lnTo>
                <a:cubicBezTo>
                  <a:pt x="1491492" y="1363121"/>
                  <a:pt x="1516264" y="1356426"/>
                  <a:pt x="1541636" y="1351041"/>
                </a:cubicBezTo>
                <a:cubicBezTo>
                  <a:pt x="1830240" y="1289782"/>
                  <a:pt x="2118835" y="1414453"/>
                  <a:pt x="2295625" y="1647472"/>
                </a:cubicBezTo>
                <a:lnTo>
                  <a:pt x="2326664" y="1695560"/>
                </a:lnTo>
                <a:lnTo>
                  <a:pt x="2299253" y="1663149"/>
                </a:lnTo>
                <a:cubicBezTo>
                  <a:pt x="2164238" y="1525537"/>
                  <a:pt x="1983394" y="1448233"/>
                  <a:pt x="1797719" y="1461320"/>
                </a:cubicBezTo>
                <a:lnTo>
                  <a:pt x="1764828" y="1464786"/>
                </a:lnTo>
                <a:lnTo>
                  <a:pt x="1735604" y="1450192"/>
                </a:lnTo>
                <a:cubicBezTo>
                  <a:pt x="1645058" y="1410350"/>
                  <a:pt x="1547219" y="1388438"/>
                  <a:pt x="1446949" y="1387832"/>
                </a:cubicBezTo>
                <a:close/>
                <a:moveTo>
                  <a:pt x="1463065" y="2251668"/>
                </a:moveTo>
                <a:lnTo>
                  <a:pt x="1483028" y="2208076"/>
                </a:lnTo>
                <a:cubicBezTo>
                  <a:pt x="1494516" y="2186379"/>
                  <a:pt x="1507386" y="2165106"/>
                  <a:pt x="1521661" y="2144342"/>
                </a:cubicBezTo>
                <a:cubicBezTo>
                  <a:pt x="1684035" y="1908157"/>
                  <a:pt x="1984507" y="1801564"/>
                  <a:pt x="2284930" y="1845445"/>
                </a:cubicBezTo>
                <a:lnTo>
                  <a:pt x="2343006" y="1858151"/>
                </a:lnTo>
                <a:lnTo>
                  <a:pt x="2299188" y="1853938"/>
                </a:lnTo>
                <a:cubicBezTo>
                  <a:pt x="2099722" y="1848547"/>
                  <a:pt x="1912043" y="1915912"/>
                  <a:pt x="1788027" y="2049516"/>
                </a:cubicBezTo>
                <a:lnTo>
                  <a:pt x="1766910" y="2073983"/>
                </a:lnTo>
                <a:lnTo>
                  <a:pt x="1735021" y="2083404"/>
                </a:lnTo>
                <a:cubicBezTo>
                  <a:pt x="1640208" y="2116340"/>
                  <a:pt x="1553461" y="2166663"/>
                  <a:pt x="1480787" y="2233465"/>
                </a:cubicBezTo>
                <a:close/>
                <a:moveTo>
                  <a:pt x="1778763" y="3625789"/>
                </a:moveTo>
                <a:lnTo>
                  <a:pt x="1837688" y="3639518"/>
                </a:lnTo>
                <a:cubicBezTo>
                  <a:pt x="2108389" y="3683227"/>
                  <a:pt x="2376020" y="3625593"/>
                  <a:pt x="2568769" y="3466048"/>
                </a:cubicBezTo>
                <a:lnTo>
                  <a:pt x="2601895" y="3436540"/>
                </a:lnTo>
                <a:lnTo>
                  <a:pt x="2647008" y="3429508"/>
                </a:lnTo>
                <a:cubicBezTo>
                  <a:pt x="2782017" y="3401886"/>
                  <a:pt x="2909144" y="3349089"/>
                  <a:pt x="3020043" y="3271259"/>
                </a:cubicBezTo>
                <a:lnTo>
                  <a:pt x="3047428" y="3249673"/>
                </a:lnTo>
                <a:lnTo>
                  <a:pt x="3012461" y="3305465"/>
                </a:lnTo>
                <a:cubicBezTo>
                  <a:pt x="2992942" y="3332953"/>
                  <a:pt x="2971617" y="3359611"/>
                  <a:pt x="2948470" y="3385317"/>
                </a:cubicBezTo>
                <a:cubicBezTo>
                  <a:pt x="2685173" y="3677727"/>
                  <a:pt x="2256920" y="3768283"/>
                  <a:pt x="1855592" y="3653697"/>
                </a:cubicBezTo>
                <a:close/>
                <a:moveTo>
                  <a:pt x="1700666" y="3429363"/>
                </a:moveTo>
                <a:lnTo>
                  <a:pt x="1752974" y="3400185"/>
                </a:lnTo>
                <a:cubicBezTo>
                  <a:pt x="1979033" y="3252266"/>
                  <a:pt x="2128383" y="3033780"/>
                  <a:pt x="2149161" y="2791867"/>
                </a:cubicBezTo>
                <a:lnTo>
                  <a:pt x="2151195" y="2748795"/>
                </a:lnTo>
                <a:lnTo>
                  <a:pt x="2178343" y="2713888"/>
                </a:lnTo>
                <a:cubicBezTo>
                  <a:pt x="2254751" y="2604711"/>
                  <a:pt x="2307002" y="2482718"/>
                  <a:pt x="2329225" y="2353537"/>
                </a:cubicBezTo>
                <a:lnTo>
                  <a:pt x="2332971" y="2319941"/>
                </a:lnTo>
                <a:lnTo>
                  <a:pt x="2348943" y="2383062"/>
                </a:lnTo>
                <a:cubicBezTo>
                  <a:pt x="2355170" y="2415676"/>
                  <a:pt x="2359493" y="2448893"/>
                  <a:pt x="2361812" y="2482633"/>
                </a:cubicBezTo>
                <a:cubicBezTo>
                  <a:pt x="2388185" y="2866438"/>
                  <a:pt x="2147975" y="3214855"/>
                  <a:pt x="1776225" y="3398488"/>
                </a:cubicBezTo>
                <a:close/>
                <a:moveTo>
                  <a:pt x="1723452" y="3552336"/>
                </a:moveTo>
                <a:lnTo>
                  <a:pt x="1768261" y="3548010"/>
                </a:lnTo>
                <a:cubicBezTo>
                  <a:pt x="1968487" y="3514966"/>
                  <a:pt x="2137182" y="3413707"/>
                  <a:pt x="2224429" y="3260498"/>
                </a:cubicBezTo>
                <a:lnTo>
                  <a:pt x="2238817" y="3232746"/>
                </a:lnTo>
                <a:lnTo>
                  <a:pt x="2268032" y="3217503"/>
                </a:lnTo>
                <a:cubicBezTo>
                  <a:pt x="2353552" y="3167409"/>
                  <a:pt x="2426307" y="3102021"/>
                  <a:pt x="2480558" y="3023370"/>
                </a:cubicBezTo>
                <a:lnTo>
                  <a:pt x="2493267" y="3002338"/>
                </a:lnTo>
                <a:lnTo>
                  <a:pt x="2485230" y="3048393"/>
                </a:lnTo>
                <a:cubicBezTo>
                  <a:pt x="2479682" y="3071614"/>
                  <a:pt x="2472643" y="3094691"/>
                  <a:pt x="2464066" y="3117542"/>
                </a:cubicBezTo>
                <a:cubicBezTo>
                  <a:pt x="2366494" y="3377477"/>
                  <a:pt x="2096070" y="3538373"/>
                  <a:pt x="1784778" y="3553502"/>
                </a:cubicBezTo>
                <a:close/>
                <a:moveTo>
                  <a:pt x="1769572" y="3808806"/>
                </a:moveTo>
                <a:lnTo>
                  <a:pt x="1799015" y="3859152"/>
                </a:lnTo>
                <a:cubicBezTo>
                  <a:pt x="1949240" y="4077272"/>
                  <a:pt x="2175707" y="4224369"/>
                  <a:pt x="2430040" y="4250074"/>
                </a:cubicBezTo>
                <a:lnTo>
                  <a:pt x="2475364" y="4253072"/>
                </a:lnTo>
                <a:lnTo>
                  <a:pt x="2511465" y="4279691"/>
                </a:lnTo>
                <a:cubicBezTo>
                  <a:pt x="2624585" y="4354882"/>
                  <a:pt x="2751806" y="4407474"/>
                  <a:pt x="2887344" y="4431757"/>
                </a:cubicBezTo>
                <a:lnTo>
                  <a:pt x="2922643" y="4436144"/>
                </a:lnTo>
                <a:lnTo>
                  <a:pt x="2855752" y="4449732"/>
                </a:lnTo>
                <a:cubicBezTo>
                  <a:pt x="2821240" y="4454830"/>
                  <a:pt x="2786140" y="4458109"/>
                  <a:pt x="2750537" y="4459472"/>
                </a:cubicBezTo>
                <a:cubicBezTo>
                  <a:pt x="2345559" y="4474980"/>
                  <a:pt x="1984464" y="4238467"/>
                  <a:pt x="1800226" y="3881251"/>
                </a:cubicBezTo>
                <a:close/>
                <a:moveTo>
                  <a:pt x="1717989" y="3703726"/>
                </a:moveTo>
                <a:lnTo>
                  <a:pt x="1754415" y="3729503"/>
                </a:lnTo>
                <a:cubicBezTo>
                  <a:pt x="1927592" y="3835185"/>
                  <a:pt x="2129214" y="3873338"/>
                  <a:pt x="2310014" y="3823180"/>
                </a:cubicBezTo>
                <a:lnTo>
                  <a:pt x="2341717" y="3813186"/>
                </a:lnTo>
                <a:lnTo>
                  <a:pt x="2374894" y="3821382"/>
                </a:lnTo>
                <a:cubicBezTo>
                  <a:pt x="2476166" y="3841583"/>
                  <a:pt x="2579603" y="3842987"/>
                  <a:pt x="2679416" y="3823314"/>
                </a:cubicBezTo>
                <a:lnTo>
                  <a:pt x="2704778" y="3816899"/>
                </a:lnTo>
                <a:lnTo>
                  <a:pt x="2663882" y="3843658"/>
                </a:lnTo>
                <a:cubicBezTo>
                  <a:pt x="2642157" y="3856190"/>
                  <a:pt x="2619438" y="3867663"/>
                  <a:pt x="2595752" y="3877993"/>
                </a:cubicBezTo>
                <a:cubicBezTo>
                  <a:pt x="2326323" y="3995490"/>
                  <a:pt x="2004198" y="3933341"/>
                  <a:pt x="1762464" y="3743917"/>
                </a:cubicBezTo>
                <a:close/>
                <a:moveTo>
                  <a:pt x="1593570" y="3417551"/>
                </a:moveTo>
                <a:lnTo>
                  <a:pt x="1621230" y="3385491"/>
                </a:lnTo>
                <a:cubicBezTo>
                  <a:pt x="1734386" y="3232118"/>
                  <a:pt x="1773826" y="3048750"/>
                  <a:pt x="1717450" y="2879542"/>
                </a:cubicBezTo>
                <a:lnTo>
                  <a:pt x="1706261" y="2849805"/>
                </a:lnTo>
                <a:lnTo>
                  <a:pt x="1714836" y="2819740"/>
                </a:lnTo>
                <a:cubicBezTo>
                  <a:pt x="1735774" y="2727696"/>
                  <a:pt x="1736250" y="2632595"/>
                  <a:pt x="1713844" y="2539635"/>
                </a:cubicBezTo>
                <a:lnTo>
                  <a:pt x="1706611" y="2515935"/>
                </a:lnTo>
                <a:lnTo>
                  <a:pt x="1736124" y="2555081"/>
                </a:lnTo>
                <a:cubicBezTo>
                  <a:pt x="1749971" y="2575781"/>
                  <a:pt x="1762677" y="2597336"/>
                  <a:pt x="1774149" y="2619715"/>
                </a:cubicBezTo>
                <a:cubicBezTo>
                  <a:pt x="1904649" y="2874287"/>
                  <a:pt x="1840341" y="3167182"/>
                  <a:pt x="1636822" y="3378900"/>
                </a:cubicBezTo>
                <a:close/>
                <a:moveTo>
                  <a:pt x="1694576" y="4073468"/>
                </a:moveTo>
                <a:cubicBezTo>
                  <a:pt x="1684688" y="4044283"/>
                  <a:pt x="1676547" y="4014401"/>
                  <a:pt x="1670220" y="3983985"/>
                </a:cubicBezTo>
                <a:cubicBezTo>
                  <a:pt x="1662989" y="3949224"/>
                  <a:pt x="1658127" y="3913764"/>
                  <a:pt x="1655736" y="3877850"/>
                </a:cubicBezTo>
                <a:lnTo>
                  <a:pt x="1656477" y="3821489"/>
                </a:lnTo>
                <a:lnTo>
                  <a:pt x="1661566" y="3862972"/>
                </a:lnTo>
                <a:cubicBezTo>
                  <a:pt x="1699215" y="4049130"/>
                  <a:pt x="1810767" y="4210242"/>
                  <a:pt x="1978105" y="4299431"/>
                </a:cubicBezTo>
                <a:lnTo>
                  <a:pt x="2008403" y="4314284"/>
                </a:lnTo>
                <a:lnTo>
                  <a:pt x="2025230" y="4342051"/>
                </a:lnTo>
                <a:cubicBezTo>
                  <a:pt x="2080432" y="4423655"/>
                  <a:pt x="2152156" y="4494403"/>
                  <a:pt x="2238142" y="4548895"/>
                </a:cubicBezTo>
                <a:lnTo>
                  <a:pt x="2261120" y="4561812"/>
                </a:lnTo>
                <a:lnTo>
                  <a:pt x="2210974" y="4551739"/>
                </a:lnTo>
                <a:cubicBezTo>
                  <a:pt x="2185677" y="4545283"/>
                  <a:pt x="2160525" y="4537465"/>
                  <a:pt x="2135604" y="4528243"/>
                </a:cubicBezTo>
                <a:cubicBezTo>
                  <a:pt x="1918570" y="4447933"/>
                  <a:pt x="1763790" y="4277767"/>
                  <a:pt x="1694576" y="4073468"/>
                </a:cubicBezTo>
                <a:close/>
                <a:moveTo>
                  <a:pt x="1099766" y="2113284"/>
                </a:moveTo>
                <a:lnTo>
                  <a:pt x="1157732" y="2147753"/>
                </a:lnTo>
                <a:cubicBezTo>
                  <a:pt x="1186237" y="2166909"/>
                  <a:pt x="1213826" y="2187758"/>
                  <a:pt x="1240371" y="2210315"/>
                </a:cubicBezTo>
                <a:cubicBezTo>
                  <a:pt x="1542314" y="2466894"/>
                  <a:pt x="1627771" y="2875279"/>
                  <a:pt x="1497737" y="3253358"/>
                </a:cubicBezTo>
                <a:lnTo>
                  <a:pt x="1466550" y="3325598"/>
                </a:lnTo>
                <a:lnTo>
                  <a:pt x="1482384" y="3270014"/>
                </a:lnTo>
                <a:cubicBezTo>
                  <a:pt x="1534716" y="3014216"/>
                  <a:pt x="1480212" y="2758976"/>
                  <a:pt x="1316605" y="2572410"/>
                </a:cubicBezTo>
                <a:lnTo>
                  <a:pt x="1286287" y="2540299"/>
                </a:lnTo>
                <a:lnTo>
                  <a:pt x="1279926" y="2497337"/>
                </a:lnTo>
                <a:cubicBezTo>
                  <a:pt x="1253961" y="2368613"/>
                  <a:pt x="1201290" y="2246783"/>
                  <a:pt x="1121872" y="2139765"/>
                </a:cubicBezTo>
                <a:close/>
                <a:moveTo>
                  <a:pt x="1544250" y="4643312"/>
                </a:moveTo>
                <a:cubicBezTo>
                  <a:pt x="1524924" y="4567379"/>
                  <a:pt x="1515386" y="4488751"/>
                  <a:pt x="1515525" y="4409135"/>
                </a:cubicBezTo>
                <a:cubicBezTo>
                  <a:pt x="1515757" y="4276443"/>
                  <a:pt x="1542870" y="4141006"/>
                  <a:pt x="1596353" y="4010725"/>
                </a:cubicBezTo>
                <a:lnTo>
                  <a:pt x="1631753" y="3940255"/>
                </a:lnTo>
                <a:lnTo>
                  <a:pt x="1612666" y="3994911"/>
                </a:lnTo>
                <a:cubicBezTo>
                  <a:pt x="1545326" y="4247528"/>
                  <a:pt x="1584688" y="4505263"/>
                  <a:pt x="1737033" y="4700227"/>
                </a:cubicBezTo>
                <a:lnTo>
                  <a:pt x="1765410" y="4733898"/>
                </a:lnTo>
                <a:lnTo>
                  <a:pt x="1769226" y="4777131"/>
                </a:lnTo>
                <a:cubicBezTo>
                  <a:pt x="1787558" y="4907032"/>
                  <a:pt x="1832959" y="5031469"/>
                  <a:pt x="1905940" y="5142538"/>
                </a:cubicBezTo>
                <a:lnTo>
                  <a:pt x="1926449" y="5170152"/>
                </a:lnTo>
                <a:lnTo>
                  <a:pt x="1870608" y="5132658"/>
                </a:lnTo>
                <a:cubicBezTo>
                  <a:pt x="1843277" y="5112017"/>
                  <a:pt x="1816961" y="5089735"/>
                  <a:pt x="1791789" y="5065804"/>
                </a:cubicBezTo>
                <a:cubicBezTo>
                  <a:pt x="1666517" y="4946710"/>
                  <a:pt x="1584332" y="4800805"/>
                  <a:pt x="1544250" y="4643312"/>
                </a:cubicBezTo>
                <a:close/>
                <a:moveTo>
                  <a:pt x="809778" y="2734890"/>
                </a:moveTo>
                <a:lnTo>
                  <a:pt x="860066" y="2744234"/>
                </a:lnTo>
                <a:cubicBezTo>
                  <a:pt x="885458" y="2750321"/>
                  <a:pt x="910729" y="2757775"/>
                  <a:pt x="935793" y="2766636"/>
                </a:cubicBezTo>
                <a:cubicBezTo>
                  <a:pt x="1220895" y="2867424"/>
                  <a:pt x="1402514" y="3123119"/>
                  <a:pt x="1426595" y="3410268"/>
                </a:cubicBezTo>
                <a:lnTo>
                  <a:pt x="1426829" y="3466662"/>
                </a:lnTo>
                <a:lnTo>
                  <a:pt x="1421026" y="3425238"/>
                </a:lnTo>
                <a:cubicBezTo>
                  <a:pt x="1380182" y="3239556"/>
                  <a:pt x="1265917" y="3080011"/>
                  <a:pt x="1097146" y="2993235"/>
                </a:cubicBezTo>
                <a:lnTo>
                  <a:pt x="1066610" y="2978820"/>
                </a:lnTo>
                <a:lnTo>
                  <a:pt x="1049315" y="2951287"/>
                </a:lnTo>
                <a:cubicBezTo>
                  <a:pt x="992737" y="2870458"/>
                  <a:pt x="919837" y="2800731"/>
                  <a:pt x="832965" y="2747476"/>
                </a:cubicBezTo>
                <a:close/>
                <a:moveTo>
                  <a:pt x="1268389" y="4589977"/>
                </a:moveTo>
                <a:cubicBezTo>
                  <a:pt x="1247936" y="4524944"/>
                  <a:pt x="1239114" y="4458785"/>
                  <a:pt x="1240985" y="4393229"/>
                </a:cubicBezTo>
                <a:cubicBezTo>
                  <a:pt x="1241816" y="4364094"/>
                  <a:pt x="1244760" y="4335077"/>
                  <a:pt x="1249733" y="4306332"/>
                </a:cubicBezTo>
                <a:cubicBezTo>
                  <a:pt x="1275312" y="4158503"/>
                  <a:pt x="1354580" y="4017853"/>
                  <a:pt x="1476345" y="3905069"/>
                </a:cubicBezTo>
                <a:lnTo>
                  <a:pt x="1521964" y="3868779"/>
                </a:lnTo>
                <a:lnTo>
                  <a:pt x="1492344" y="3899304"/>
                </a:lnTo>
                <a:cubicBezTo>
                  <a:pt x="1369814" y="4046319"/>
                  <a:pt x="1319199" y="4227026"/>
                  <a:pt x="1365289" y="4398556"/>
                </a:cubicBezTo>
                <a:lnTo>
                  <a:pt x="1374672" y="4428767"/>
                </a:lnTo>
                <a:lnTo>
                  <a:pt x="1364263" y="4458288"/>
                </a:lnTo>
                <a:cubicBezTo>
                  <a:pt x="1337715" y="4548937"/>
                  <a:pt x="1331449" y="4643686"/>
                  <a:pt x="1348201" y="4737480"/>
                </a:cubicBezTo>
                <a:lnTo>
                  <a:pt x="1353993" y="4761472"/>
                </a:lnTo>
                <a:lnTo>
                  <a:pt x="1326856" y="4720941"/>
                </a:lnTo>
                <a:cubicBezTo>
                  <a:pt x="1314264" y="4699597"/>
                  <a:pt x="1302866" y="4677463"/>
                  <a:pt x="1292753" y="4654569"/>
                </a:cubicBezTo>
                <a:cubicBezTo>
                  <a:pt x="1283316" y="4633206"/>
                  <a:pt x="1275206" y="4611654"/>
                  <a:pt x="1268389" y="4589977"/>
                </a:cubicBezTo>
                <a:close/>
                <a:moveTo>
                  <a:pt x="366241" y="3475676"/>
                </a:moveTo>
                <a:lnTo>
                  <a:pt x="407863" y="3449859"/>
                </a:lnTo>
                <a:cubicBezTo>
                  <a:pt x="429929" y="3437825"/>
                  <a:pt x="452961" y="3426871"/>
                  <a:pt x="476933" y="3417081"/>
                </a:cubicBezTo>
                <a:cubicBezTo>
                  <a:pt x="749597" y="3305719"/>
                  <a:pt x="1070250" y="3374981"/>
                  <a:pt x="1307117" y="3569586"/>
                </a:cubicBezTo>
                <a:lnTo>
                  <a:pt x="1350557" y="3610724"/>
                </a:lnTo>
                <a:lnTo>
                  <a:pt x="1314791" y="3584163"/>
                </a:lnTo>
                <a:cubicBezTo>
                  <a:pt x="1144309" y="3474738"/>
                  <a:pt x="943588" y="3432131"/>
                  <a:pt x="761373" y="3478203"/>
                </a:cubicBezTo>
                <a:lnTo>
                  <a:pt x="729391" y="3487479"/>
                </a:lnTo>
                <a:lnTo>
                  <a:pt x="696413" y="3478552"/>
                </a:lnTo>
                <a:cubicBezTo>
                  <a:pt x="595621" y="3456115"/>
                  <a:pt x="492168" y="3452407"/>
                  <a:pt x="391784" y="3469833"/>
                </a:cubicBezTo>
                <a:close/>
                <a:moveTo>
                  <a:pt x="545415" y="4300260"/>
                </a:moveTo>
                <a:lnTo>
                  <a:pt x="556712" y="4254883"/>
                </a:lnTo>
                <a:cubicBezTo>
                  <a:pt x="563904" y="4232094"/>
                  <a:pt x="572576" y="4209538"/>
                  <a:pt x="582772" y="4187299"/>
                </a:cubicBezTo>
                <a:cubicBezTo>
                  <a:pt x="698744" y="3934323"/>
                  <a:pt x="980570" y="3790313"/>
                  <a:pt x="1292949" y="3793892"/>
                </a:cubicBezTo>
                <a:lnTo>
                  <a:pt x="1354196" y="3798726"/>
                </a:lnTo>
                <a:lnTo>
                  <a:pt x="1309079" y="3800350"/>
                </a:lnTo>
                <a:cubicBezTo>
                  <a:pt x="1106503" y="3821261"/>
                  <a:pt x="930632" y="3911982"/>
                  <a:pt x="832538" y="4059308"/>
                </a:cubicBezTo>
                <a:lnTo>
                  <a:pt x="816185" y="4086079"/>
                </a:lnTo>
                <a:lnTo>
                  <a:pt x="785891" y="4099508"/>
                </a:lnTo>
                <a:cubicBezTo>
                  <a:pt x="696820" y="4144264"/>
                  <a:pt x="619433" y="4205015"/>
                  <a:pt x="559613" y="4280079"/>
                </a:cubicBezTo>
                <a:close/>
                <a:moveTo>
                  <a:pt x="126950" y="2866526"/>
                </a:moveTo>
                <a:lnTo>
                  <a:pt x="193605" y="2851930"/>
                </a:lnTo>
                <a:cubicBezTo>
                  <a:pt x="228028" y="2846312"/>
                  <a:pt x="263068" y="2842504"/>
                  <a:pt x="298644" y="2840604"/>
                </a:cubicBezTo>
                <a:cubicBezTo>
                  <a:pt x="703311" y="2818986"/>
                  <a:pt x="1068323" y="3050020"/>
                  <a:pt x="1258524" y="3404412"/>
                </a:cubicBezTo>
                <a:lnTo>
                  <a:pt x="1290387" y="3476385"/>
                </a:lnTo>
                <a:lnTo>
                  <a:pt x="1260105" y="3426489"/>
                </a:lnTo>
                <a:cubicBezTo>
                  <a:pt x="1106244" y="3210664"/>
                  <a:pt x="877341" y="3067002"/>
                  <a:pt x="622609" y="3045139"/>
                </a:cubicBezTo>
                <a:lnTo>
                  <a:pt x="577240" y="3042826"/>
                </a:lnTo>
                <a:lnTo>
                  <a:pt x="540698" y="3016754"/>
                </a:lnTo>
                <a:cubicBezTo>
                  <a:pt x="426332" y="2943280"/>
                  <a:pt x="298246" y="2892614"/>
                  <a:pt x="162318" y="2870379"/>
                </a:cubicBezTo>
                <a:close/>
                <a:moveTo>
                  <a:pt x="680573" y="5007269"/>
                </a:moveTo>
                <a:lnTo>
                  <a:pt x="668963" y="4943296"/>
                </a:lnTo>
                <a:cubicBezTo>
                  <a:pt x="664986" y="4910366"/>
                  <a:pt x="662949" y="4876953"/>
                  <a:pt x="662949" y="4843140"/>
                </a:cubicBezTo>
                <a:cubicBezTo>
                  <a:pt x="662949" y="4458521"/>
                  <a:pt x="926540" y="4125673"/>
                  <a:pt x="1310094" y="3965384"/>
                </a:cubicBezTo>
                <a:lnTo>
                  <a:pt x="1387610" y="3939241"/>
                </a:lnTo>
                <a:lnTo>
                  <a:pt x="1333412" y="3965127"/>
                </a:lnTo>
                <a:cubicBezTo>
                  <a:pt x="1097689" y="4098774"/>
                  <a:pt x="933674" y="4307575"/>
                  <a:pt x="896354" y="4547693"/>
                </a:cubicBezTo>
                <a:lnTo>
                  <a:pt x="891370" y="4590548"/>
                </a:lnTo>
                <a:lnTo>
                  <a:pt x="861886" y="4623705"/>
                </a:lnTo>
                <a:cubicBezTo>
                  <a:pt x="778154" y="4727932"/>
                  <a:pt x="717649" y="4846440"/>
                  <a:pt x="686615" y="4973975"/>
                </a:cubicBezTo>
                <a:close/>
                <a:moveTo>
                  <a:pt x="0" y="4047657"/>
                </a:moveTo>
                <a:lnTo>
                  <a:pt x="36382" y="3992684"/>
                </a:lnTo>
                <a:cubicBezTo>
                  <a:pt x="56597" y="3965654"/>
                  <a:pt x="78595" y="3939494"/>
                  <a:pt x="102392" y="3914327"/>
                </a:cubicBezTo>
                <a:cubicBezTo>
                  <a:pt x="373076" y="3628055"/>
                  <a:pt x="803514" y="3547370"/>
                  <a:pt x="1201799" y="3671146"/>
                </a:cubicBezTo>
                <a:lnTo>
                  <a:pt x="1277894" y="3700813"/>
                </a:lnTo>
                <a:lnTo>
                  <a:pt x="1219336" y="3685732"/>
                </a:lnTo>
                <a:cubicBezTo>
                  <a:pt x="949831" y="3635815"/>
                  <a:pt x="680807" y="3687280"/>
                  <a:pt x="484042" y="3842348"/>
                </a:cubicBezTo>
                <a:lnTo>
                  <a:pt x="450172" y="3871086"/>
                </a:lnTo>
                <a:lnTo>
                  <a:pt x="404893" y="3877079"/>
                </a:lnTo>
                <a:cubicBezTo>
                  <a:pt x="269219" y="3901590"/>
                  <a:pt x="140782" y="3951449"/>
                  <a:pt x="27928" y="4026706"/>
                </a:cubicBezTo>
                <a:close/>
              </a:path>
            </a:pathLst>
          </a:custGeom>
          <a:gradFill>
            <a:gsLst>
              <a:gs pos="11000">
                <a:srgbClr val="00B0F0"/>
              </a:gs>
              <a:gs pos="35000">
                <a:srgbClr val="3366FF"/>
              </a:gs>
            </a:gsLst>
            <a:lin ang="5400000" scaled="0"/>
          </a:gradFill>
          <a:ln>
            <a:noFill/>
          </a:ln>
          <a:scene3d>
            <a:camera prst="obliqueBottomLeft"/>
            <a:lightRig rig="flood" dir="t"/>
          </a:scene3d>
          <a:sp3d extrusionH="50800">
            <a:bevelT prst="convex"/>
            <a:extrusionClr>
              <a:srgbClr val="00B0F0"/>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 name="3 Forma libre"/>
          <p:cNvSpPr/>
          <p:nvPr/>
        </p:nvSpPr>
        <p:spPr>
          <a:xfrm rot="10800000">
            <a:off x="-53767" y="5738301"/>
            <a:ext cx="9197766"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7000">
                <a:srgbClr val="003300"/>
              </a:gs>
              <a:gs pos="91000">
                <a:srgbClr val="391B03">
                  <a:lumMod val="0"/>
                </a:srgbClr>
              </a:gs>
              <a:gs pos="64000">
                <a:srgbClr val="00B0F0"/>
              </a:gs>
              <a:gs pos="13000">
                <a:srgbClr val="FCD78E">
                  <a:lumMod val="56000"/>
                  <a:lumOff val="44000"/>
                </a:srgbClr>
              </a:gs>
              <a:gs pos="30000">
                <a:srgbClr val="FEED5A">
                  <a:lumMod val="75000"/>
                  <a:lumOff val="25000"/>
                </a:srgbClr>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 name="2 Forma libre"/>
          <p:cNvSpPr/>
          <p:nvPr/>
        </p:nvSpPr>
        <p:spPr>
          <a:xfrm>
            <a:off x="-61609" y="0"/>
            <a:ext cx="920560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7000">
                <a:srgbClr val="003300"/>
              </a:gs>
              <a:gs pos="91000">
                <a:srgbClr val="391B03">
                  <a:lumMod val="0"/>
                </a:srgbClr>
              </a:gs>
              <a:gs pos="64000">
                <a:srgbClr val="00B0F0"/>
              </a:gs>
              <a:gs pos="13000">
                <a:srgbClr val="FCD78E">
                  <a:lumMod val="56000"/>
                  <a:lumOff val="44000"/>
                </a:srgbClr>
              </a:gs>
              <a:gs pos="30000">
                <a:srgbClr val="FEED5A">
                  <a:lumMod val="75000"/>
                  <a:lumOff val="25000"/>
                </a:srgbClr>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Rectángulo"/>
          <p:cNvSpPr/>
          <p:nvPr/>
        </p:nvSpPr>
        <p:spPr>
          <a:xfrm>
            <a:off x="1031547" y="980728"/>
            <a:ext cx="4378122" cy="1138773"/>
          </a:xfrm>
          <a:prstGeom prst="rect">
            <a:avLst/>
          </a:prstGeom>
          <a:effectLst/>
        </p:spPr>
        <p:txBody>
          <a:bodyPr wrap="none">
            <a:spAutoFit/>
            <a:scene3d>
              <a:camera prst="obliqueBottomLeft"/>
              <a:lightRig rig="sunrise" dir="t"/>
            </a:scene3d>
            <a:sp3d extrusionH="114300">
              <a:bevelT w="38100" h="38100"/>
              <a:extrusionClr>
                <a:srgbClr val="00B0F0"/>
              </a:extrusionClr>
            </a:sp3d>
          </a:bodyPr>
          <a:lstStyle/>
          <a:p>
            <a:pPr algn="ctr"/>
            <a:r>
              <a:rPr lang="en-US" sz="2800" i="1" dirty="0" smtClean="0">
                <a:latin typeface="Andalus" panose="02020603050405020304" pitchFamily="18" charset="-78"/>
                <a:cs typeface="Andalus" panose="02020603050405020304" pitchFamily="18" charset="-78"/>
              </a:rPr>
              <a:t>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Conoce</a:t>
            </a: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aquí</a:t>
            </a: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los</a:t>
            </a:r>
            <a:endPar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endParaRPr>
          </a:p>
          <a:p>
            <a:pPr algn="ct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beneficios</a:t>
            </a: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del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limón</a:t>
            </a: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para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tu</a:t>
            </a: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a:t>
            </a:r>
            <a:r>
              <a:rPr lang="en-US" sz="2000" b="1" i="1" dirty="0" err="1"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salud</a:t>
            </a:r>
            <a:endPar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endParaRPr>
          </a:p>
          <a:p>
            <a:pPr algn="ctr"/>
            <a:r>
              <a:rPr lang="en-US" sz="2000" b="1" i="1" dirty="0" smtClean="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rPr>
              <a:t> </a:t>
            </a:r>
            <a:endParaRPr lang="es-ES" sz="2000" b="1" i="1" dirty="0">
              <a:gradFill>
                <a:gsLst>
                  <a:gs pos="0">
                    <a:srgbClr val="03D4A8"/>
                  </a:gs>
                  <a:gs pos="25000">
                    <a:srgbClr val="21D6E0"/>
                  </a:gs>
                  <a:gs pos="75000">
                    <a:srgbClr val="0087E6"/>
                  </a:gs>
                  <a:gs pos="100000">
                    <a:srgbClr val="005CBF"/>
                  </a:gs>
                </a:gsLst>
                <a:lin ang="5400000" scaled="0"/>
              </a:gradFill>
              <a:latin typeface="Hobo Std" pitchFamily="34" charset="0"/>
              <a:cs typeface="Andalus" panose="02020603050405020304" pitchFamily="18" charset="-78"/>
            </a:endParaRPr>
          </a:p>
        </p:txBody>
      </p:sp>
      <p:sp>
        <p:nvSpPr>
          <p:cNvPr id="18" name="17 Rectángulo"/>
          <p:cNvSpPr/>
          <p:nvPr/>
        </p:nvSpPr>
        <p:spPr>
          <a:xfrm>
            <a:off x="-372220" y="0"/>
            <a:ext cx="9840764"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81058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4500" fill="hold"/>
                                        <p:tgtEl>
                                          <p:spTgt spid="7"/>
                                        </p:tgtEl>
                                        <p:attrNameLst>
                                          <p:attrName>ppt_x</p:attrName>
                                        </p:attrNameLst>
                                      </p:cBhvr>
                                      <p:tavLst>
                                        <p:tav tm="0">
                                          <p:val>
                                            <p:strVal val="0-#ppt_w/2"/>
                                          </p:val>
                                        </p:tav>
                                        <p:tav tm="100000">
                                          <p:val>
                                            <p:strVal val="#ppt_x"/>
                                          </p:val>
                                        </p:tav>
                                      </p:tavLst>
                                    </p:anim>
                                    <p:anim calcmode="lin" valueType="num">
                                      <p:cBhvr additive="base">
                                        <p:cTn id="8" dur="4500" fill="hold"/>
                                        <p:tgtEl>
                                          <p:spTgt spid="7"/>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4500" fill="hold"/>
                                        <p:tgtEl>
                                          <p:spTgt spid="7"/>
                                        </p:tgtEl>
                                        <p:attrNameLst>
                                          <p:attrName>ppt_w</p:attrName>
                                        </p:attrNameLst>
                                      </p:cBhvr>
                                      <p:tavLst>
                                        <p:tav tm="0">
                                          <p:val>
                                            <p:strVal val="#ppt_w"/>
                                          </p:val>
                                        </p:tav>
                                        <p:tav tm="100000">
                                          <p:val>
                                            <p:strVal val="#ppt_w"/>
                                          </p:val>
                                        </p:tav>
                                      </p:tavLst>
                                    </p:anim>
                                    <p:anim calcmode="lin" valueType="num">
                                      <p:cBhvr>
                                        <p:cTn id="12" dur="4500" fill="hold"/>
                                        <p:tgtEl>
                                          <p:spTgt spid="7"/>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500" fill="hold"/>
                                        <p:tgtEl>
                                          <p:spTgt spid="7"/>
                                        </p:tgtEl>
                                        <p:attrNameLst>
                                          <p:attrName>r</p:attrName>
                                        </p:attrNameLst>
                                      </p:cBhvr>
                                    </p:animRot>
                                  </p:childTnLst>
                                </p:cTn>
                              </p:par>
                              <p:par>
                                <p:cTn id="15" presetID="2" presetClass="entr" presetSubtype="2"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4500" fill="hold"/>
                                        <p:tgtEl>
                                          <p:spTgt spid="10"/>
                                        </p:tgtEl>
                                        <p:attrNameLst>
                                          <p:attrName>ppt_x</p:attrName>
                                        </p:attrNameLst>
                                      </p:cBhvr>
                                      <p:tavLst>
                                        <p:tav tm="0">
                                          <p:val>
                                            <p:strVal val="1+#ppt_w/2"/>
                                          </p:val>
                                        </p:tav>
                                        <p:tav tm="100000">
                                          <p:val>
                                            <p:strVal val="#ppt_x"/>
                                          </p:val>
                                        </p:tav>
                                      </p:tavLst>
                                    </p:anim>
                                    <p:anim calcmode="lin" valueType="num">
                                      <p:cBhvr additive="base">
                                        <p:cTn id="18" dur="4500" fill="hold"/>
                                        <p:tgtEl>
                                          <p:spTgt spid="10"/>
                                        </p:tgtEl>
                                        <p:attrNameLst>
                                          <p:attrName>ppt_y</p:attrName>
                                        </p:attrNameLst>
                                      </p:cBhvr>
                                      <p:tavLst>
                                        <p:tav tm="0">
                                          <p:val>
                                            <p:strVal val="#ppt_y"/>
                                          </p:val>
                                        </p:tav>
                                        <p:tav tm="100000">
                                          <p:val>
                                            <p:strVal val="#ppt_y"/>
                                          </p:val>
                                        </p:tav>
                                      </p:tavLst>
                                    </p:anim>
                                  </p:childTnLst>
                                </p:cTn>
                              </p:par>
                              <p:par>
                                <p:cTn id="19" presetID="19" presetClass="entr" presetSubtype="5" fill="hold" grpId="1" nodeType="with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p:cTn id="21" dur="4500" fill="hold"/>
                                        <p:tgtEl>
                                          <p:spTgt spid="10"/>
                                        </p:tgtEl>
                                        <p:attrNameLst>
                                          <p:attrName>ppt_w</p:attrName>
                                        </p:attrNameLst>
                                      </p:cBhvr>
                                      <p:tavLst>
                                        <p:tav tm="0">
                                          <p:val>
                                            <p:strVal val="#ppt_w"/>
                                          </p:val>
                                        </p:tav>
                                        <p:tav tm="100000">
                                          <p:val>
                                            <p:strVal val="#ppt_w"/>
                                          </p:val>
                                        </p:tav>
                                      </p:tavLst>
                                    </p:anim>
                                    <p:anim calcmode="lin" valueType="num">
                                      <p:cBhvr>
                                        <p:cTn id="22" dur="4500" fill="hold"/>
                                        <p:tgtEl>
                                          <p:spTgt spid="10"/>
                                        </p:tgtEl>
                                        <p:attrNameLst>
                                          <p:attrName>ppt_h</p:attrName>
                                        </p:attrNameLst>
                                      </p:cBhvr>
                                      <p:tavLst>
                                        <p:tav tm="0" fmla="#ppt_h*sin(2.5*pi*$)">
                                          <p:val>
                                            <p:fltVal val="0"/>
                                          </p:val>
                                        </p:tav>
                                        <p:tav tm="100000">
                                          <p:val>
                                            <p:fltVal val="1"/>
                                          </p:val>
                                        </p:tav>
                                      </p:tavLst>
                                    </p:anim>
                                  </p:childTnLst>
                                </p:cTn>
                              </p:par>
                              <p:par>
                                <p:cTn id="23" presetID="8" presetClass="emph" presetSubtype="0" repeatCount="indefinite" fill="hold" grpId="2" nodeType="withEffect">
                                  <p:stCondLst>
                                    <p:cond delay="0"/>
                                  </p:stCondLst>
                                  <p:childTnLst>
                                    <p:animRot by="21600000">
                                      <p:cBhvr>
                                        <p:cTn id="24" dur="4500" fill="hold"/>
                                        <p:tgtEl>
                                          <p:spTgt spid="10"/>
                                        </p:tgtEl>
                                        <p:attrNameLst>
                                          <p:attrName>r</p:attrName>
                                        </p:attrNameLst>
                                      </p:cBhvr>
                                    </p:animRot>
                                  </p:childTnLst>
                                </p:cTn>
                              </p:par>
                              <p:par>
                                <p:cTn id="25" presetID="2" presetClass="entr" presetSubtype="2"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4500" fill="hold"/>
                                        <p:tgtEl>
                                          <p:spTgt spid="11"/>
                                        </p:tgtEl>
                                        <p:attrNameLst>
                                          <p:attrName>ppt_x</p:attrName>
                                        </p:attrNameLst>
                                      </p:cBhvr>
                                      <p:tavLst>
                                        <p:tav tm="0">
                                          <p:val>
                                            <p:strVal val="1+#ppt_w/2"/>
                                          </p:val>
                                        </p:tav>
                                        <p:tav tm="100000">
                                          <p:val>
                                            <p:strVal val="#ppt_x"/>
                                          </p:val>
                                        </p:tav>
                                      </p:tavLst>
                                    </p:anim>
                                    <p:anim calcmode="lin" valueType="num">
                                      <p:cBhvr additive="base">
                                        <p:cTn id="28" dur="4500" fill="hold"/>
                                        <p:tgtEl>
                                          <p:spTgt spid="11"/>
                                        </p:tgtEl>
                                        <p:attrNameLst>
                                          <p:attrName>ppt_y</p:attrName>
                                        </p:attrNameLst>
                                      </p:cBhvr>
                                      <p:tavLst>
                                        <p:tav tm="0">
                                          <p:val>
                                            <p:strVal val="#ppt_y"/>
                                          </p:val>
                                        </p:tav>
                                        <p:tav tm="100000">
                                          <p:val>
                                            <p:strVal val="#ppt_y"/>
                                          </p:val>
                                        </p:tav>
                                      </p:tavLst>
                                    </p:anim>
                                  </p:childTnLst>
                                </p:cTn>
                              </p:par>
                              <p:par>
                                <p:cTn id="29" presetID="19" presetClass="entr" presetSubtype="5" fill="hold" grpId="1"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4500" fill="hold"/>
                                        <p:tgtEl>
                                          <p:spTgt spid="11"/>
                                        </p:tgtEl>
                                        <p:attrNameLst>
                                          <p:attrName>ppt_w</p:attrName>
                                        </p:attrNameLst>
                                      </p:cBhvr>
                                      <p:tavLst>
                                        <p:tav tm="0">
                                          <p:val>
                                            <p:strVal val="#ppt_w"/>
                                          </p:val>
                                        </p:tav>
                                        <p:tav tm="100000">
                                          <p:val>
                                            <p:strVal val="#ppt_w"/>
                                          </p:val>
                                        </p:tav>
                                      </p:tavLst>
                                    </p:anim>
                                    <p:anim calcmode="lin" valueType="num">
                                      <p:cBhvr>
                                        <p:cTn id="32" dur="4500" fill="hold"/>
                                        <p:tgtEl>
                                          <p:spTgt spid="11"/>
                                        </p:tgtEl>
                                        <p:attrNameLst>
                                          <p:attrName>ppt_h</p:attrName>
                                        </p:attrNameLst>
                                      </p:cBhvr>
                                      <p:tavLst>
                                        <p:tav tm="0" fmla="#ppt_h*sin(2.5*pi*$)">
                                          <p:val>
                                            <p:fltVal val="0"/>
                                          </p:val>
                                        </p:tav>
                                        <p:tav tm="100000">
                                          <p:val>
                                            <p:fltVal val="1"/>
                                          </p:val>
                                        </p:tav>
                                      </p:tavLst>
                                    </p:anim>
                                  </p:childTnLst>
                                </p:cTn>
                              </p:par>
                              <p:par>
                                <p:cTn id="33" presetID="8" presetClass="emph" presetSubtype="0" repeatCount="indefinite" fill="hold" grpId="2" nodeType="withEffect">
                                  <p:stCondLst>
                                    <p:cond delay="0"/>
                                  </p:stCondLst>
                                  <p:childTnLst>
                                    <p:animRot by="21600000">
                                      <p:cBhvr>
                                        <p:cTn id="34" dur="4500" fill="hold"/>
                                        <p:tgtEl>
                                          <p:spTgt spid="11"/>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4500" fill="hold"/>
                                        <p:tgtEl>
                                          <p:spTgt spid="12"/>
                                        </p:tgtEl>
                                        <p:attrNameLst>
                                          <p:attrName>ppt_x</p:attrName>
                                        </p:attrNameLst>
                                      </p:cBhvr>
                                      <p:tavLst>
                                        <p:tav tm="0">
                                          <p:val>
                                            <p:strVal val="1+#ppt_w/2"/>
                                          </p:val>
                                        </p:tav>
                                        <p:tav tm="100000">
                                          <p:val>
                                            <p:strVal val="#ppt_x"/>
                                          </p:val>
                                        </p:tav>
                                      </p:tavLst>
                                    </p:anim>
                                    <p:anim calcmode="lin" valueType="num">
                                      <p:cBhvr additive="base">
                                        <p:cTn id="38" dur="4500" fill="hold"/>
                                        <p:tgtEl>
                                          <p:spTgt spid="12"/>
                                        </p:tgtEl>
                                        <p:attrNameLst>
                                          <p:attrName>ppt_y</p:attrName>
                                        </p:attrNameLst>
                                      </p:cBhvr>
                                      <p:tavLst>
                                        <p:tav tm="0">
                                          <p:val>
                                            <p:strVal val="#ppt_y"/>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p:cTn id="41" dur="4500" fill="hold"/>
                                        <p:tgtEl>
                                          <p:spTgt spid="12"/>
                                        </p:tgtEl>
                                        <p:attrNameLst>
                                          <p:attrName>ppt_w</p:attrName>
                                        </p:attrNameLst>
                                      </p:cBhvr>
                                      <p:tavLst>
                                        <p:tav tm="0">
                                          <p:val>
                                            <p:strVal val="#ppt_w"/>
                                          </p:val>
                                        </p:tav>
                                        <p:tav tm="100000">
                                          <p:val>
                                            <p:strVal val="#ppt_w"/>
                                          </p:val>
                                        </p:tav>
                                      </p:tavLst>
                                    </p:anim>
                                    <p:anim calcmode="lin" valueType="num">
                                      <p:cBhvr>
                                        <p:cTn id="42" dur="4500" fill="hold"/>
                                        <p:tgtEl>
                                          <p:spTgt spid="12"/>
                                        </p:tgtEl>
                                        <p:attrNameLst>
                                          <p:attrName>ppt_h</p:attrName>
                                        </p:attrNameLst>
                                      </p:cBhvr>
                                      <p:tavLst>
                                        <p:tav tm="0" fmla="#ppt_h*sin(2.5*pi*$)">
                                          <p:val>
                                            <p:fltVal val="0"/>
                                          </p:val>
                                        </p:tav>
                                        <p:tav tm="100000">
                                          <p:val>
                                            <p:fltVal val="1"/>
                                          </p:val>
                                        </p:tav>
                                      </p:tavLst>
                                    </p:anim>
                                  </p:childTnLst>
                                </p:cTn>
                              </p:par>
                              <p:par>
                                <p:cTn id="43" presetID="8" presetClass="emph" presetSubtype="0" repeatCount="indefinite" fill="hold" grpId="2" nodeType="withEffect">
                                  <p:stCondLst>
                                    <p:cond delay="0"/>
                                  </p:stCondLst>
                                  <p:childTnLst>
                                    <p:animRot by="21600000">
                                      <p:cBhvr>
                                        <p:cTn id="44" dur="4500" fill="hold"/>
                                        <p:tgtEl>
                                          <p:spTgt spid="12"/>
                                        </p:tgtEl>
                                        <p:attrNameLst>
                                          <p:attrName>r</p:attrName>
                                        </p:attrNameLst>
                                      </p:cBhvr>
                                    </p:animRot>
                                  </p:childTnLst>
                                </p:cTn>
                              </p:par>
                              <p:par>
                                <p:cTn id="45" presetID="2" presetClass="entr" presetSubtype="8"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4500" fill="hold"/>
                                        <p:tgtEl>
                                          <p:spTgt spid="13"/>
                                        </p:tgtEl>
                                        <p:attrNameLst>
                                          <p:attrName>ppt_x</p:attrName>
                                        </p:attrNameLst>
                                      </p:cBhvr>
                                      <p:tavLst>
                                        <p:tav tm="0">
                                          <p:val>
                                            <p:strVal val="0-#ppt_w/2"/>
                                          </p:val>
                                        </p:tav>
                                        <p:tav tm="100000">
                                          <p:val>
                                            <p:strVal val="#ppt_x"/>
                                          </p:val>
                                        </p:tav>
                                      </p:tavLst>
                                    </p:anim>
                                    <p:anim calcmode="lin" valueType="num">
                                      <p:cBhvr additive="base">
                                        <p:cTn id="48" dur="4500" fill="hold"/>
                                        <p:tgtEl>
                                          <p:spTgt spid="13"/>
                                        </p:tgtEl>
                                        <p:attrNameLst>
                                          <p:attrName>ppt_y</p:attrName>
                                        </p:attrNameLst>
                                      </p:cBhvr>
                                      <p:tavLst>
                                        <p:tav tm="0">
                                          <p:val>
                                            <p:strVal val="#ppt_y"/>
                                          </p:val>
                                        </p:tav>
                                        <p:tav tm="100000">
                                          <p:val>
                                            <p:strVal val="#ppt_y"/>
                                          </p:val>
                                        </p:tav>
                                      </p:tavLst>
                                    </p:anim>
                                  </p:childTnLst>
                                </p:cTn>
                              </p:par>
                              <p:par>
                                <p:cTn id="49" presetID="19" presetClass="entr" presetSubtype="5" fill="hold" grpId="1"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p:cTn id="51" dur="4500" fill="hold"/>
                                        <p:tgtEl>
                                          <p:spTgt spid="13"/>
                                        </p:tgtEl>
                                        <p:attrNameLst>
                                          <p:attrName>ppt_w</p:attrName>
                                        </p:attrNameLst>
                                      </p:cBhvr>
                                      <p:tavLst>
                                        <p:tav tm="0">
                                          <p:val>
                                            <p:strVal val="#ppt_w"/>
                                          </p:val>
                                        </p:tav>
                                        <p:tav tm="100000">
                                          <p:val>
                                            <p:strVal val="#ppt_w"/>
                                          </p:val>
                                        </p:tav>
                                      </p:tavLst>
                                    </p:anim>
                                    <p:anim calcmode="lin" valueType="num">
                                      <p:cBhvr>
                                        <p:cTn id="52" dur="4500" fill="hold"/>
                                        <p:tgtEl>
                                          <p:spTgt spid="13"/>
                                        </p:tgtEl>
                                        <p:attrNameLst>
                                          <p:attrName>ppt_h</p:attrName>
                                        </p:attrNameLst>
                                      </p:cBhvr>
                                      <p:tavLst>
                                        <p:tav tm="0" fmla="#ppt_h*sin(2.5*pi*$)">
                                          <p:val>
                                            <p:fltVal val="0"/>
                                          </p:val>
                                        </p:tav>
                                        <p:tav tm="100000">
                                          <p:val>
                                            <p:fltVal val="1"/>
                                          </p:val>
                                        </p:tav>
                                      </p:tavLst>
                                    </p:anim>
                                  </p:childTnLst>
                                </p:cTn>
                              </p:par>
                              <p:par>
                                <p:cTn id="53" presetID="8" presetClass="emph" presetSubtype="0" repeatCount="indefinite" fill="hold" grpId="2" nodeType="withEffect">
                                  <p:stCondLst>
                                    <p:cond delay="0"/>
                                  </p:stCondLst>
                                  <p:childTnLst>
                                    <p:animRot by="-21600000">
                                      <p:cBhvr>
                                        <p:cTn id="54" dur="4500" fill="hold"/>
                                        <p:tgtEl>
                                          <p:spTgt spid="13"/>
                                        </p:tgtEl>
                                        <p:attrNameLst>
                                          <p:attrName>r</p:attrName>
                                        </p:attrNameLst>
                                      </p:cBhvr>
                                    </p:animRot>
                                  </p:childTnLst>
                                </p:cTn>
                              </p:par>
                              <p:par>
                                <p:cTn id="55" presetID="2" presetClass="entr" presetSubtype="8" fill="hold" grpId="0" nodeType="with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4500" fill="hold"/>
                                        <p:tgtEl>
                                          <p:spTgt spid="14"/>
                                        </p:tgtEl>
                                        <p:attrNameLst>
                                          <p:attrName>ppt_x</p:attrName>
                                        </p:attrNameLst>
                                      </p:cBhvr>
                                      <p:tavLst>
                                        <p:tav tm="0">
                                          <p:val>
                                            <p:strVal val="0-#ppt_w/2"/>
                                          </p:val>
                                        </p:tav>
                                        <p:tav tm="100000">
                                          <p:val>
                                            <p:strVal val="#ppt_x"/>
                                          </p:val>
                                        </p:tav>
                                      </p:tavLst>
                                    </p:anim>
                                    <p:anim calcmode="lin" valueType="num">
                                      <p:cBhvr additive="base">
                                        <p:cTn id="58" dur="4500" fill="hold"/>
                                        <p:tgtEl>
                                          <p:spTgt spid="14"/>
                                        </p:tgtEl>
                                        <p:attrNameLst>
                                          <p:attrName>ppt_y</p:attrName>
                                        </p:attrNameLst>
                                      </p:cBhvr>
                                      <p:tavLst>
                                        <p:tav tm="0">
                                          <p:val>
                                            <p:strVal val="#ppt_y"/>
                                          </p:val>
                                        </p:tav>
                                        <p:tav tm="100000">
                                          <p:val>
                                            <p:strVal val="#ppt_y"/>
                                          </p:val>
                                        </p:tav>
                                      </p:tavLst>
                                    </p:anim>
                                  </p:childTnLst>
                                </p:cTn>
                              </p:par>
                              <p:par>
                                <p:cTn id="59" presetID="19" presetClass="entr" presetSubtype="5" fill="hold" grpId="1" nodeType="with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p:cTn id="61" dur="4500" fill="hold"/>
                                        <p:tgtEl>
                                          <p:spTgt spid="14"/>
                                        </p:tgtEl>
                                        <p:attrNameLst>
                                          <p:attrName>ppt_w</p:attrName>
                                        </p:attrNameLst>
                                      </p:cBhvr>
                                      <p:tavLst>
                                        <p:tav tm="0">
                                          <p:val>
                                            <p:strVal val="#ppt_w"/>
                                          </p:val>
                                        </p:tav>
                                        <p:tav tm="100000">
                                          <p:val>
                                            <p:strVal val="#ppt_w"/>
                                          </p:val>
                                        </p:tav>
                                      </p:tavLst>
                                    </p:anim>
                                    <p:anim calcmode="lin" valueType="num">
                                      <p:cBhvr>
                                        <p:cTn id="62" dur="4500" fill="hold"/>
                                        <p:tgtEl>
                                          <p:spTgt spid="14"/>
                                        </p:tgtEl>
                                        <p:attrNameLst>
                                          <p:attrName>ppt_h</p:attrName>
                                        </p:attrNameLst>
                                      </p:cBhvr>
                                      <p:tavLst>
                                        <p:tav tm="0" fmla="#ppt_h*sin(2.5*pi*$)">
                                          <p:val>
                                            <p:fltVal val="0"/>
                                          </p:val>
                                        </p:tav>
                                        <p:tav tm="100000">
                                          <p:val>
                                            <p:fltVal val="1"/>
                                          </p:val>
                                        </p:tav>
                                      </p:tavLst>
                                    </p:anim>
                                  </p:childTnLst>
                                </p:cTn>
                              </p:par>
                              <p:par>
                                <p:cTn id="63" presetID="8" presetClass="emph" presetSubtype="0" repeatCount="indefinite" fill="hold" grpId="2" nodeType="withEffect">
                                  <p:stCondLst>
                                    <p:cond delay="0"/>
                                  </p:stCondLst>
                                  <p:childTnLst>
                                    <p:animRot by="-21600000">
                                      <p:cBhvr>
                                        <p:cTn id="64" dur="4500" fill="hold"/>
                                        <p:tgtEl>
                                          <p:spTgt spid="14"/>
                                        </p:tgtEl>
                                        <p:attrNameLst>
                                          <p:attrName>r</p:attrName>
                                        </p:attrNameLst>
                                      </p:cBhvr>
                                    </p:animRot>
                                  </p:childTnLst>
                                </p:cTn>
                              </p:par>
                              <p:par>
                                <p:cTn id="65" presetID="2" presetClass="exit" presetSubtype="8" fill="hold" grpId="3" nodeType="withEffect">
                                  <p:stCondLst>
                                    <p:cond delay="0"/>
                                  </p:stCondLst>
                                  <p:childTnLst>
                                    <p:anim calcmode="lin" valueType="num">
                                      <p:cBhvr additive="base">
                                        <p:cTn id="66" dur="4500"/>
                                        <p:tgtEl>
                                          <p:spTgt spid="7"/>
                                        </p:tgtEl>
                                        <p:attrNameLst>
                                          <p:attrName>ppt_x</p:attrName>
                                        </p:attrNameLst>
                                      </p:cBhvr>
                                      <p:tavLst>
                                        <p:tav tm="0">
                                          <p:val>
                                            <p:strVal val="ppt_x"/>
                                          </p:val>
                                        </p:tav>
                                        <p:tav tm="100000">
                                          <p:val>
                                            <p:strVal val="0-ppt_w/2"/>
                                          </p:val>
                                        </p:tav>
                                      </p:tavLst>
                                    </p:anim>
                                    <p:anim calcmode="lin" valueType="num">
                                      <p:cBhvr additive="base">
                                        <p:cTn id="67" dur="4500"/>
                                        <p:tgtEl>
                                          <p:spTgt spid="7"/>
                                        </p:tgtEl>
                                        <p:attrNameLst>
                                          <p:attrName>ppt_y</p:attrName>
                                        </p:attrNameLst>
                                      </p:cBhvr>
                                      <p:tavLst>
                                        <p:tav tm="0">
                                          <p:val>
                                            <p:strVal val="ppt_y"/>
                                          </p:val>
                                        </p:tav>
                                        <p:tav tm="100000">
                                          <p:val>
                                            <p:strVal val="ppt_y"/>
                                          </p:val>
                                        </p:tav>
                                      </p:tavLst>
                                    </p:anim>
                                    <p:set>
                                      <p:cBhvr>
                                        <p:cTn id="68" dur="1" fill="hold">
                                          <p:stCondLst>
                                            <p:cond delay="4499"/>
                                          </p:stCondLst>
                                        </p:cTn>
                                        <p:tgtEl>
                                          <p:spTgt spid="7"/>
                                        </p:tgtEl>
                                        <p:attrNameLst>
                                          <p:attrName>style.visibility</p:attrName>
                                        </p:attrNameLst>
                                      </p:cBhvr>
                                      <p:to>
                                        <p:strVal val="hidden"/>
                                      </p:to>
                                    </p:set>
                                  </p:childTnLst>
                                </p:cTn>
                              </p:par>
                              <p:par>
                                <p:cTn id="69" presetID="2" presetClass="exit" presetSubtype="2" fill="hold" grpId="3" nodeType="withEffect">
                                  <p:stCondLst>
                                    <p:cond delay="0"/>
                                  </p:stCondLst>
                                  <p:childTnLst>
                                    <p:anim calcmode="lin" valueType="num">
                                      <p:cBhvr additive="base">
                                        <p:cTn id="70" dur="4500"/>
                                        <p:tgtEl>
                                          <p:spTgt spid="10"/>
                                        </p:tgtEl>
                                        <p:attrNameLst>
                                          <p:attrName>ppt_x</p:attrName>
                                        </p:attrNameLst>
                                      </p:cBhvr>
                                      <p:tavLst>
                                        <p:tav tm="0">
                                          <p:val>
                                            <p:strVal val="ppt_x"/>
                                          </p:val>
                                        </p:tav>
                                        <p:tav tm="100000">
                                          <p:val>
                                            <p:strVal val="1+ppt_w/2"/>
                                          </p:val>
                                        </p:tav>
                                      </p:tavLst>
                                    </p:anim>
                                    <p:anim calcmode="lin" valueType="num">
                                      <p:cBhvr additive="base">
                                        <p:cTn id="71" dur="4500"/>
                                        <p:tgtEl>
                                          <p:spTgt spid="10"/>
                                        </p:tgtEl>
                                        <p:attrNameLst>
                                          <p:attrName>ppt_y</p:attrName>
                                        </p:attrNameLst>
                                      </p:cBhvr>
                                      <p:tavLst>
                                        <p:tav tm="0">
                                          <p:val>
                                            <p:strVal val="ppt_y"/>
                                          </p:val>
                                        </p:tav>
                                        <p:tav tm="100000">
                                          <p:val>
                                            <p:strVal val="ppt_y"/>
                                          </p:val>
                                        </p:tav>
                                      </p:tavLst>
                                    </p:anim>
                                    <p:set>
                                      <p:cBhvr>
                                        <p:cTn id="72" dur="1" fill="hold">
                                          <p:stCondLst>
                                            <p:cond delay="4499"/>
                                          </p:stCondLst>
                                        </p:cTn>
                                        <p:tgtEl>
                                          <p:spTgt spid="10"/>
                                        </p:tgtEl>
                                        <p:attrNameLst>
                                          <p:attrName>style.visibility</p:attrName>
                                        </p:attrNameLst>
                                      </p:cBhvr>
                                      <p:to>
                                        <p:strVal val="hidden"/>
                                      </p:to>
                                    </p:set>
                                  </p:childTnLst>
                                </p:cTn>
                              </p:par>
                              <p:par>
                                <p:cTn id="73" presetID="2" presetClass="exit" presetSubtype="2" fill="hold" grpId="3"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1+ppt_w/2"/>
                                          </p:val>
                                        </p:tav>
                                      </p:tavLst>
                                    </p:anim>
                                    <p:anim calcmode="lin" valueType="num">
                                      <p:cBhvr additive="base">
                                        <p:cTn id="75" dur="4500"/>
                                        <p:tgtEl>
                                          <p:spTgt spid="11"/>
                                        </p:tgtEl>
                                        <p:attrNameLst>
                                          <p:attrName>ppt_y</p:attrName>
                                        </p:attrNameLst>
                                      </p:cBhvr>
                                      <p:tavLst>
                                        <p:tav tm="0">
                                          <p:val>
                                            <p:strVal val="ppt_y"/>
                                          </p:val>
                                        </p:tav>
                                        <p:tav tm="100000">
                                          <p:val>
                                            <p:strVal val="ppt_y"/>
                                          </p:val>
                                        </p:tav>
                                      </p:tavLst>
                                    </p:anim>
                                    <p:set>
                                      <p:cBhvr>
                                        <p:cTn id="76" dur="1" fill="hold">
                                          <p:stCondLst>
                                            <p:cond delay="4499"/>
                                          </p:stCondLst>
                                        </p:cTn>
                                        <p:tgtEl>
                                          <p:spTgt spid="11"/>
                                        </p:tgtEl>
                                        <p:attrNameLst>
                                          <p:attrName>style.visibility</p:attrName>
                                        </p:attrNameLst>
                                      </p:cBhvr>
                                      <p:to>
                                        <p:strVal val="hidden"/>
                                      </p:to>
                                    </p:set>
                                  </p:childTnLst>
                                </p:cTn>
                              </p:par>
                              <p:par>
                                <p:cTn id="77" presetID="2" presetClass="exit" presetSubtype="2" fill="hold" grpId="3" nodeType="withEffect">
                                  <p:stCondLst>
                                    <p:cond delay="0"/>
                                  </p:stCondLst>
                                  <p:childTnLst>
                                    <p:anim calcmode="lin" valueType="num">
                                      <p:cBhvr additive="base">
                                        <p:cTn id="78" dur="4500"/>
                                        <p:tgtEl>
                                          <p:spTgt spid="12"/>
                                        </p:tgtEl>
                                        <p:attrNameLst>
                                          <p:attrName>ppt_x</p:attrName>
                                        </p:attrNameLst>
                                      </p:cBhvr>
                                      <p:tavLst>
                                        <p:tav tm="0">
                                          <p:val>
                                            <p:strVal val="ppt_x"/>
                                          </p:val>
                                        </p:tav>
                                        <p:tav tm="100000">
                                          <p:val>
                                            <p:strVal val="1+ppt_w/2"/>
                                          </p:val>
                                        </p:tav>
                                      </p:tavLst>
                                    </p:anim>
                                    <p:anim calcmode="lin" valueType="num">
                                      <p:cBhvr additive="base">
                                        <p:cTn id="79" dur="4500"/>
                                        <p:tgtEl>
                                          <p:spTgt spid="12"/>
                                        </p:tgtEl>
                                        <p:attrNameLst>
                                          <p:attrName>ppt_y</p:attrName>
                                        </p:attrNameLst>
                                      </p:cBhvr>
                                      <p:tavLst>
                                        <p:tav tm="0">
                                          <p:val>
                                            <p:strVal val="ppt_y"/>
                                          </p:val>
                                        </p:tav>
                                        <p:tav tm="100000">
                                          <p:val>
                                            <p:strVal val="ppt_y"/>
                                          </p:val>
                                        </p:tav>
                                      </p:tavLst>
                                    </p:anim>
                                    <p:set>
                                      <p:cBhvr>
                                        <p:cTn id="80" dur="1" fill="hold">
                                          <p:stCondLst>
                                            <p:cond delay="4499"/>
                                          </p:stCondLst>
                                        </p:cTn>
                                        <p:tgtEl>
                                          <p:spTgt spid="12"/>
                                        </p:tgtEl>
                                        <p:attrNameLst>
                                          <p:attrName>style.visibility</p:attrName>
                                        </p:attrNameLst>
                                      </p:cBhvr>
                                      <p:to>
                                        <p:strVal val="hidden"/>
                                      </p:to>
                                    </p:set>
                                  </p:childTnLst>
                                </p:cTn>
                              </p:par>
                              <p:par>
                                <p:cTn id="81" presetID="2" presetClass="exit" presetSubtype="8" fill="hold" grpId="3" nodeType="withEffect">
                                  <p:stCondLst>
                                    <p:cond delay="0"/>
                                  </p:stCondLst>
                                  <p:childTnLst>
                                    <p:anim calcmode="lin" valueType="num">
                                      <p:cBhvr additive="base">
                                        <p:cTn id="82" dur="4500"/>
                                        <p:tgtEl>
                                          <p:spTgt spid="13"/>
                                        </p:tgtEl>
                                        <p:attrNameLst>
                                          <p:attrName>ppt_x</p:attrName>
                                        </p:attrNameLst>
                                      </p:cBhvr>
                                      <p:tavLst>
                                        <p:tav tm="0">
                                          <p:val>
                                            <p:strVal val="ppt_x"/>
                                          </p:val>
                                        </p:tav>
                                        <p:tav tm="100000">
                                          <p:val>
                                            <p:strVal val="0-ppt_w/2"/>
                                          </p:val>
                                        </p:tav>
                                      </p:tavLst>
                                    </p:anim>
                                    <p:anim calcmode="lin" valueType="num">
                                      <p:cBhvr additive="base">
                                        <p:cTn id="83" dur="4500"/>
                                        <p:tgtEl>
                                          <p:spTgt spid="13"/>
                                        </p:tgtEl>
                                        <p:attrNameLst>
                                          <p:attrName>ppt_y</p:attrName>
                                        </p:attrNameLst>
                                      </p:cBhvr>
                                      <p:tavLst>
                                        <p:tav tm="0">
                                          <p:val>
                                            <p:strVal val="ppt_y"/>
                                          </p:val>
                                        </p:tav>
                                        <p:tav tm="100000">
                                          <p:val>
                                            <p:strVal val="ppt_y"/>
                                          </p:val>
                                        </p:tav>
                                      </p:tavLst>
                                    </p:anim>
                                    <p:set>
                                      <p:cBhvr>
                                        <p:cTn id="84" dur="1" fill="hold">
                                          <p:stCondLst>
                                            <p:cond delay="4499"/>
                                          </p:stCondLst>
                                        </p:cTn>
                                        <p:tgtEl>
                                          <p:spTgt spid="13"/>
                                        </p:tgtEl>
                                        <p:attrNameLst>
                                          <p:attrName>style.visibility</p:attrName>
                                        </p:attrNameLst>
                                      </p:cBhvr>
                                      <p:to>
                                        <p:strVal val="hidden"/>
                                      </p:to>
                                    </p:set>
                                  </p:childTnLst>
                                </p:cTn>
                              </p:par>
                              <p:par>
                                <p:cTn id="85" presetID="2" presetClass="exit" presetSubtype="8" fill="hold" grpId="3" nodeType="withEffect">
                                  <p:stCondLst>
                                    <p:cond delay="0"/>
                                  </p:stCondLst>
                                  <p:childTnLst>
                                    <p:anim calcmode="lin" valueType="num">
                                      <p:cBhvr additive="base">
                                        <p:cTn id="86" dur="4500"/>
                                        <p:tgtEl>
                                          <p:spTgt spid="14"/>
                                        </p:tgtEl>
                                        <p:attrNameLst>
                                          <p:attrName>ppt_x</p:attrName>
                                        </p:attrNameLst>
                                      </p:cBhvr>
                                      <p:tavLst>
                                        <p:tav tm="0">
                                          <p:val>
                                            <p:strVal val="ppt_x"/>
                                          </p:val>
                                        </p:tav>
                                        <p:tav tm="100000">
                                          <p:val>
                                            <p:strVal val="0-ppt_w/2"/>
                                          </p:val>
                                        </p:tav>
                                      </p:tavLst>
                                    </p:anim>
                                    <p:anim calcmode="lin" valueType="num">
                                      <p:cBhvr additive="base">
                                        <p:cTn id="87" dur="4500"/>
                                        <p:tgtEl>
                                          <p:spTgt spid="14"/>
                                        </p:tgtEl>
                                        <p:attrNameLst>
                                          <p:attrName>ppt_y</p:attrName>
                                        </p:attrNameLst>
                                      </p:cBhvr>
                                      <p:tavLst>
                                        <p:tav tm="0">
                                          <p:val>
                                            <p:strVal val="ppt_y"/>
                                          </p:val>
                                        </p:tav>
                                        <p:tav tm="100000">
                                          <p:val>
                                            <p:strVal val="ppt_y"/>
                                          </p:val>
                                        </p:tav>
                                      </p:tavLst>
                                    </p:anim>
                                    <p:set>
                                      <p:cBhvr>
                                        <p:cTn id="88" dur="1" fill="hold">
                                          <p:stCondLst>
                                            <p:cond delay="4499"/>
                                          </p:stCondLst>
                                        </p:cTn>
                                        <p:tgtEl>
                                          <p:spTgt spid="14"/>
                                        </p:tgtEl>
                                        <p:attrNameLst>
                                          <p:attrName>style.visibility</p:attrName>
                                        </p:attrNameLst>
                                      </p:cBhvr>
                                      <p:to>
                                        <p:strVal val="hidden"/>
                                      </p:to>
                                    </p:set>
                                  </p:childTnLst>
                                </p:cTn>
                              </p:par>
                              <p:par>
                                <p:cTn id="89" presetID="16" presetClass="entr" presetSubtype="37" fill="hold" nodeType="withEffect">
                                  <p:stCondLst>
                                    <p:cond delay="1250"/>
                                  </p:stCondLst>
                                  <p:childTnLst>
                                    <p:set>
                                      <p:cBhvr>
                                        <p:cTn id="90" dur="1" fill="hold">
                                          <p:stCondLst>
                                            <p:cond delay="0"/>
                                          </p:stCondLst>
                                        </p:cTn>
                                        <p:tgtEl>
                                          <p:spTgt spid="5"/>
                                        </p:tgtEl>
                                        <p:attrNameLst>
                                          <p:attrName>style.visibility</p:attrName>
                                        </p:attrNameLst>
                                      </p:cBhvr>
                                      <p:to>
                                        <p:strVal val="visible"/>
                                      </p:to>
                                    </p:set>
                                    <p:animEffect transition="in" filter="barn(outVertical)">
                                      <p:cBhvr>
                                        <p:cTn id="91" dur="3000"/>
                                        <p:tgtEl>
                                          <p:spTgt spid="5"/>
                                        </p:tgtEl>
                                      </p:cBhvr>
                                    </p:animEffect>
                                  </p:childTnLst>
                                </p:cTn>
                              </p:par>
                              <p:par>
                                <p:cTn id="92" presetID="23" presetClass="entr" presetSubtype="288" fill="hold" nodeType="withEffect">
                                  <p:stCondLst>
                                    <p:cond delay="1250"/>
                                  </p:stCondLst>
                                  <p:childTnLst>
                                    <p:set>
                                      <p:cBhvr>
                                        <p:cTn id="93" dur="1" fill="hold">
                                          <p:stCondLst>
                                            <p:cond delay="0"/>
                                          </p:stCondLst>
                                        </p:cTn>
                                        <p:tgtEl>
                                          <p:spTgt spid="5"/>
                                        </p:tgtEl>
                                        <p:attrNameLst>
                                          <p:attrName>style.visibility</p:attrName>
                                        </p:attrNameLst>
                                      </p:cBhvr>
                                      <p:to>
                                        <p:strVal val="visible"/>
                                      </p:to>
                                    </p:set>
                                    <p:anim calcmode="lin" valueType="num">
                                      <p:cBhvr>
                                        <p:cTn id="94" dur="3000" fill="hold"/>
                                        <p:tgtEl>
                                          <p:spTgt spid="5"/>
                                        </p:tgtEl>
                                        <p:attrNameLst>
                                          <p:attrName>ppt_w</p:attrName>
                                        </p:attrNameLst>
                                      </p:cBhvr>
                                      <p:tavLst>
                                        <p:tav tm="0">
                                          <p:val>
                                            <p:strVal val="4/3*#ppt_w"/>
                                          </p:val>
                                        </p:tav>
                                        <p:tav tm="100000">
                                          <p:val>
                                            <p:strVal val="#ppt_w"/>
                                          </p:val>
                                        </p:tav>
                                      </p:tavLst>
                                    </p:anim>
                                    <p:anim calcmode="lin" valueType="num">
                                      <p:cBhvr>
                                        <p:cTn id="95" dur="3000" fill="hold"/>
                                        <p:tgtEl>
                                          <p:spTgt spid="5"/>
                                        </p:tgtEl>
                                        <p:attrNameLst>
                                          <p:attrName>ppt_h</p:attrName>
                                        </p:attrNameLst>
                                      </p:cBhvr>
                                      <p:tavLst>
                                        <p:tav tm="0">
                                          <p:val>
                                            <p:strVal val="4/3*#ppt_h"/>
                                          </p:val>
                                        </p:tav>
                                        <p:tav tm="100000">
                                          <p:val>
                                            <p:strVal val="#ppt_h"/>
                                          </p:val>
                                        </p:tav>
                                      </p:tavLst>
                                    </p:anim>
                                  </p:childTnLst>
                                </p:cTn>
                              </p:par>
                              <p:par>
                                <p:cTn id="96" presetID="23" presetClass="entr" presetSubtype="528" fill="hold" grpId="0" nodeType="withEffect">
                                  <p:stCondLst>
                                    <p:cond delay="1500"/>
                                  </p:stCondLst>
                                  <p:childTnLst>
                                    <p:set>
                                      <p:cBhvr>
                                        <p:cTn id="97" dur="1" fill="hold">
                                          <p:stCondLst>
                                            <p:cond delay="0"/>
                                          </p:stCondLst>
                                        </p:cTn>
                                        <p:tgtEl>
                                          <p:spTgt spid="16"/>
                                        </p:tgtEl>
                                        <p:attrNameLst>
                                          <p:attrName>style.visibility</p:attrName>
                                        </p:attrNameLst>
                                      </p:cBhvr>
                                      <p:to>
                                        <p:strVal val="visible"/>
                                      </p:to>
                                    </p:set>
                                    <p:anim calcmode="lin" valueType="num">
                                      <p:cBhvr>
                                        <p:cTn id="98" dur="3500" fill="hold"/>
                                        <p:tgtEl>
                                          <p:spTgt spid="16"/>
                                        </p:tgtEl>
                                        <p:attrNameLst>
                                          <p:attrName>ppt_w</p:attrName>
                                        </p:attrNameLst>
                                      </p:cBhvr>
                                      <p:tavLst>
                                        <p:tav tm="0">
                                          <p:val>
                                            <p:fltVal val="0"/>
                                          </p:val>
                                        </p:tav>
                                        <p:tav tm="100000">
                                          <p:val>
                                            <p:strVal val="#ppt_w"/>
                                          </p:val>
                                        </p:tav>
                                      </p:tavLst>
                                    </p:anim>
                                    <p:anim calcmode="lin" valueType="num">
                                      <p:cBhvr>
                                        <p:cTn id="99" dur="3500" fill="hold"/>
                                        <p:tgtEl>
                                          <p:spTgt spid="16"/>
                                        </p:tgtEl>
                                        <p:attrNameLst>
                                          <p:attrName>ppt_h</p:attrName>
                                        </p:attrNameLst>
                                      </p:cBhvr>
                                      <p:tavLst>
                                        <p:tav tm="0">
                                          <p:val>
                                            <p:fltVal val="0"/>
                                          </p:val>
                                        </p:tav>
                                        <p:tav tm="100000">
                                          <p:val>
                                            <p:strVal val="#ppt_h"/>
                                          </p:val>
                                        </p:tav>
                                      </p:tavLst>
                                    </p:anim>
                                    <p:anim calcmode="lin" valueType="num">
                                      <p:cBhvr>
                                        <p:cTn id="100" dur="3500" fill="hold"/>
                                        <p:tgtEl>
                                          <p:spTgt spid="16"/>
                                        </p:tgtEl>
                                        <p:attrNameLst>
                                          <p:attrName>ppt_x</p:attrName>
                                        </p:attrNameLst>
                                      </p:cBhvr>
                                      <p:tavLst>
                                        <p:tav tm="0">
                                          <p:val>
                                            <p:fltVal val="0.5"/>
                                          </p:val>
                                        </p:tav>
                                        <p:tav tm="100000">
                                          <p:val>
                                            <p:strVal val="#ppt_x"/>
                                          </p:val>
                                        </p:tav>
                                      </p:tavLst>
                                    </p:anim>
                                    <p:anim calcmode="lin" valueType="num">
                                      <p:cBhvr>
                                        <p:cTn id="101" dur="3500" fill="hold"/>
                                        <p:tgtEl>
                                          <p:spTgt spid="16"/>
                                        </p:tgtEl>
                                        <p:attrNameLst>
                                          <p:attrName>ppt_y</p:attrName>
                                        </p:attrNameLst>
                                      </p:cBhvr>
                                      <p:tavLst>
                                        <p:tav tm="0">
                                          <p:val>
                                            <p:fltVal val="0.5"/>
                                          </p:val>
                                        </p:tav>
                                        <p:tav tm="100000">
                                          <p:val>
                                            <p:strVal val="#ppt_y"/>
                                          </p:val>
                                        </p:tav>
                                      </p:tavLst>
                                    </p:anim>
                                  </p:childTnLst>
                                </p:cTn>
                              </p:par>
                              <p:par>
                                <p:cTn id="102" presetID="9" presetClass="emph" presetSubtype="0" grpId="0" nodeType="withEffect">
                                  <p:stCondLst>
                                    <p:cond delay="0"/>
                                  </p:stCondLst>
                                  <p:childTnLst>
                                    <p:set>
                                      <p:cBhvr rctx="PPT">
                                        <p:cTn id="103" dur="indefinite"/>
                                        <p:tgtEl>
                                          <p:spTgt spid="18"/>
                                        </p:tgtEl>
                                        <p:attrNameLst>
                                          <p:attrName>style.opacity</p:attrName>
                                        </p:attrNameLst>
                                      </p:cBhvr>
                                      <p:to>
                                        <p:strVal val="0"/>
                                      </p:to>
                                    </p:set>
                                    <p:animEffect filter="image" prLst="opacity: 0">
                                      <p:cBhvr rctx="IE">
                                        <p:cTn id="104"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6" grpId="0"/>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32479" y="0"/>
            <a:ext cx="9144000" cy="6858000"/>
          </a:xfrm>
          <a:prstGeom prst="rect">
            <a:avLst/>
          </a:prstGeom>
          <a:noFill/>
          <a:ln>
            <a:noFill/>
          </a:ln>
        </p:spPr>
      </p:pic>
      <p:sp>
        <p:nvSpPr>
          <p:cNvPr id="3" name="2 Rectángulo"/>
          <p:cNvSpPr/>
          <p:nvPr/>
        </p:nvSpPr>
        <p:spPr>
          <a:xfrm>
            <a:off x="1115616" y="1844824"/>
            <a:ext cx="4779404" cy="2862322"/>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Los </a:t>
            </a:r>
            <a:r>
              <a:rPr lang="es-ES" sz="2000" dirty="0">
                <a:solidFill>
                  <a:schemeClr val="bg1"/>
                </a:solidFill>
                <a:latin typeface="Hobo Std" pitchFamily="34" charset="0"/>
              </a:rPr>
              <a:t>limones tienen muchos beneficios para la salud que se han conocido por siglos. Los dos mayores son su fuerte poder </a:t>
            </a:r>
            <a:r>
              <a:rPr lang="es-ES" sz="2000" dirty="0" err="1">
                <a:solidFill>
                  <a:schemeClr val="bg1"/>
                </a:solidFill>
                <a:latin typeface="Hobo Std" pitchFamily="34" charset="0"/>
              </a:rPr>
              <a:t>antibacterial</a:t>
            </a:r>
            <a:r>
              <a:rPr lang="es-ES" sz="2000" dirty="0">
                <a:solidFill>
                  <a:schemeClr val="bg1"/>
                </a:solidFill>
                <a:latin typeface="Hobo Std" pitchFamily="34" charset="0"/>
              </a:rPr>
              <a:t>, antiviral y los poderes de estimulación inmunológica, así como su uso como una ayuda para la pérdida de peso porque el jugo de limón es, asimismo, digestivo y depurativo del hígado.</a:t>
            </a:r>
          </a:p>
        </p:txBody>
      </p:sp>
    </p:spTree>
    <p:extLst>
      <p:ext uri="{BB962C8B-B14F-4D97-AF65-F5344CB8AC3E}">
        <p14:creationId xmlns:p14="http://schemas.microsoft.com/office/powerpoint/2010/main" val="2092493200"/>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22679" y="34889"/>
            <a:ext cx="915488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2" name="1 Imagen" descr="Diapositiva3"/>
          <p:cNvPicPr>
            <a:picLocks noGrp="1" noChangeAspect="1"/>
          </p:cNvPicPr>
          <p:nvPr isPhoto="1"/>
        </p:nvPicPr>
        <p:blipFill>
          <a:blip r:embed="rId2" cstate="print">
            <a:lum contrast="20000"/>
            <a:extLst>
              <a:ext uri="{28A0092B-C50C-407E-A947-70E740481C1C}">
                <a14:useLocalDpi xmlns:a14="http://schemas.microsoft.com/office/drawing/2010/main"/>
              </a:ext>
            </a:extLst>
          </a:blip>
          <a:stretch>
            <a:fillRect/>
          </a:stretch>
        </p:blipFill>
        <p:spPr>
          <a:xfrm>
            <a:off x="37068" y="-29344"/>
            <a:ext cx="9144000" cy="6858000"/>
          </a:xfrm>
          <a:prstGeom prst="rect">
            <a:avLst/>
          </a:prstGeom>
          <a:noFill/>
          <a:ln>
            <a:noFill/>
          </a:ln>
        </p:spPr>
      </p:pic>
      <p:sp>
        <p:nvSpPr>
          <p:cNvPr id="7" name="Forma libre 38"/>
          <p:cNvSpPr/>
          <p:nvPr/>
        </p:nvSpPr>
        <p:spPr>
          <a:xfrm rot="5400000">
            <a:off x="2147386" y="864686"/>
            <a:ext cx="4863140" cy="4939504"/>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chemeClr val="accent3">
                  <a:lumMod val="50000"/>
                </a:schemeClr>
              </a:gs>
              <a:gs pos="7000">
                <a:srgbClr val="FFC000"/>
              </a:gs>
              <a:gs pos="0">
                <a:srgbClr val="4CF277"/>
              </a:gs>
              <a:gs pos="68000">
                <a:srgbClr val="00B050">
                  <a:lumMod val="52000"/>
                </a:srgbClr>
              </a:gs>
              <a:gs pos="59000">
                <a:srgbClr val="00B050">
                  <a:lumMod val="86000"/>
                </a:srgbClr>
              </a:gs>
              <a:gs pos="44000">
                <a:srgbClr val="FFC000"/>
              </a:gs>
            </a:gsLst>
            <a:path path="circle">
              <a:fillToRect l="50000" t="50000" r="50000" b="50000"/>
            </a:path>
          </a:gradFill>
          <a:ln>
            <a:noFill/>
          </a:ln>
          <a:scene3d>
            <a:camera prst="orthographicFront"/>
            <a:lightRig rig="flat" dir="t"/>
          </a:scene3d>
          <a:sp3d>
            <a:bevelT w="381000" h="762000" prst="convex"/>
            <a:bevelB w="0" h="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8"/>
          <p:cNvSpPr/>
          <p:nvPr/>
        </p:nvSpPr>
        <p:spPr>
          <a:xfrm rot="3946878">
            <a:off x="2079366" y="778154"/>
            <a:ext cx="4818336" cy="5112568"/>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chemeClr val="accent3">
                  <a:lumMod val="50000"/>
                </a:schemeClr>
              </a:gs>
              <a:gs pos="7000">
                <a:srgbClr val="FFC000"/>
              </a:gs>
              <a:gs pos="0">
                <a:srgbClr val="4CF277"/>
              </a:gs>
              <a:gs pos="68000">
                <a:srgbClr val="00B050">
                  <a:lumMod val="52000"/>
                </a:srgbClr>
              </a:gs>
              <a:gs pos="59000">
                <a:srgbClr val="00B050">
                  <a:lumMod val="86000"/>
                </a:srgbClr>
              </a:gs>
              <a:gs pos="44000">
                <a:srgbClr val="FFC000"/>
              </a:gs>
            </a:gsLst>
            <a:path path="circle">
              <a:fillToRect l="50000" t="50000" r="50000" b="50000"/>
            </a:path>
          </a:gradFill>
          <a:ln>
            <a:noFill/>
          </a:ln>
          <a:scene3d>
            <a:camera prst="orthographicFront"/>
            <a:lightRig rig="flat" dir="t"/>
          </a:scene3d>
          <a:sp3d>
            <a:bevelT w="381000" h="762000"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a:off x="0" y="0"/>
            <a:ext cx="915791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4 Forma libre"/>
          <p:cNvSpPr/>
          <p:nvPr/>
        </p:nvSpPr>
        <p:spPr>
          <a:xfrm rot="10800000">
            <a:off x="-13912" y="5717007"/>
            <a:ext cx="915791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478821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fltVal val="0"/>
                                          </p:val>
                                        </p:tav>
                                        <p:tav tm="100000">
                                          <p:val>
                                            <p:strVal val="#ppt_w"/>
                                          </p:val>
                                        </p:tav>
                                      </p:tavLst>
                                    </p:anim>
                                    <p:anim calcmode="lin" valueType="num">
                                      <p:cBhvr>
                                        <p:cTn id="11" dur="3000" fill="hold"/>
                                        <p:tgtEl>
                                          <p:spTgt spid="6"/>
                                        </p:tgtEl>
                                        <p:attrNameLst>
                                          <p:attrName>ppt_h</p:attrName>
                                        </p:attrNameLst>
                                      </p:cBhvr>
                                      <p:tavLst>
                                        <p:tav tm="0">
                                          <p:val>
                                            <p:fltVal val="0"/>
                                          </p:val>
                                        </p:tav>
                                        <p:tav tm="100000">
                                          <p:val>
                                            <p:strVal val="#ppt_h"/>
                                          </p:val>
                                        </p:tav>
                                      </p:tavLst>
                                    </p:anim>
                                    <p:anim calcmode="lin" valueType="num">
                                      <p:cBhvr>
                                        <p:cTn id="12" dur="3000" fill="hold"/>
                                        <p:tgtEl>
                                          <p:spTgt spid="6"/>
                                        </p:tgtEl>
                                        <p:attrNameLst>
                                          <p:attrName>ppt_x</p:attrName>
                                        </p:attrNameLst>
                                      </p:cBhvr>
                                      <p:tavLst>
                                        <p:tav tm="0">
                                          <p:val>
                                            <p:fltVal val="0.5"/>
                                          </p:val>
                                        </p:tav>
                                        <p:tav tm="100000">
                                          <p:val>
                                            <p:strVal val="#ppt_x"/>
                                          </p:val>
                                        </p:tav>
                                      </p:tavLst>
                                    </p:anim>
                                    <p:anim calcmode="lin" valueType="num">
                                      <p:cBhvr>
                                        <p:cTn id="13" dur="3000" fill="hold"/>
                                        <p:tgtEl>
                                          <p:spTgt spid="6"/>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6"/>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3000" fill="hold"/>
                                        <p:tgtEl>
                                          <p:spTgt spid="7"/>
                                        </p:tgtEl>
                                        <p:attrNameLst>
                                          <p:attrName>ppt_w</p:attrName>
                                        </p:attrNameLst>
                                      </p:cBhvr>
                                      <p:tavLst>
                                        <p:tav tm="0">
                                          <p:val>
                                            <p:strVal val="4*#ppt_w"/>
                                          </p:val>
                                        </p:tav>
                                        <p:tav tm="100000">
                                          <p:val>
                                            <p:strVal val="#ppt_w"/>
                                          </p:val>
                                        </p:tav>
                                      </p:tavLst>
                                    </p:anim>
                                    <p:anim calcmode="lin" valueType="num">
                                      <p:cBhvr>
                                        <p:cTn id="19" dur="3000" fill="hold"/>
                                        <p:tgtEl>
                                          <p:spTgt spid="7"/>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6"/>
                                        </p:tgtEl>
                                        <p:attrNameLst>
                                          <p:attrName>ppt_w</p:attrName>
                                        </p:attrNameLst>
                                      </p:cBhvr>
                                      <p:tavLst>
                                        <p:tav tm="0">
                                          <p:val>
                                            <p:strVal val="ppt_w"/>
                                          </p:val>
                                        </p:tav>
                                        <p:tav tm="100000">
                                          <p:val>
                                            <p:fltVal val="0"/>
                                          </p:val>
                                        </p:tav>
                                      </p:tavLst>
                                    </p:anim>
                                    <p:anim calcmode="lin" valueType="num">
                                      <p:cBhvr>
                                        <p:cTn id="23" dur="3000"/>
                                        <p:tgtEl>
                                          <p:spTgt spid="6"/>
                                        </p:tgtEl>
                                        <p:attrNameLst>
                                          <p:attrName>ppt_h</p:attrName>
                                        </p:attrNameLst>
                                      </p:cBhvr>
                                      <p:tavLst>
                                        <p:tav tm="0">
                                          <p:val>
                                            <p:strVal val="ppt_h"/>
                                          </p:val>
                                        </p:tav>
                                        <p:tav tm="100000">
                                          <p:val>
                                            <p:fltVal val="0"/>
                                          </p:val>
                                        </p:tav>
                                      </p:tavLst>
                                    </p:anim>
                                    <p:anim calcmode="lin" valueType="num">
                                      <p:cBhvr>
                                        <p:cTn id="24" dur="3000"/>
                                        <p:tgtEl>
                                          <p:spTgt spid="6"/>
                                        </p:tgtEl>
                                        <p:attrNameLst>
                                          <p:attrName>ppt_x</p:attrName>
                                        </p:attrNameLst>
                                      </p:cBhvr>
                                      <p:tavLst>
                                        <p:tav tm="0">
                                          <p:val>
                                            <p:strVal val="ppt_x"/>
                                          </p:val>
                                        </p:tav>
                                        <p:tav tm="100000">
                                          <p:val>
                                            <p:fltVal val="0.5"/>
                                          </p:val>
                                        </p:tav>
                                      </p:tavLst>
                                    </p:anim>
                                    <p:anim calcmode="lin" valueType="num">
                                      <p:cBhvr>
                                        <p:cTn id="25" dur="3000"/>
                                        <p:tgtEl>
                                          <p:spTgt spid="6"/>
                                        </p:tgtEl>
                                        <p:attrNameLst>
                                          <p:attrName>ppt_y</p:attrName>
                                        </p:attrNameLst>
                                      </p:cBhvr>
                                      <p:tavLst>
                                        <p:tav tm="0">
                                          <p:val>
                                            <p:strVal val="ppt_y"/>
                                          </p:val>
                                        </p:tav>
                                        <p:tav tm="100000">
                                          <p:val>
                                            <p:fltVal val="0.5"/>
                                          </p:val>
                                        </p:tav>
                                      </p:tavLst>
                                    </p:anim>
                                    <p:set>
                                      <p:cBhvr>
                                        <p:cTn id="26" dur="1" fill="hold">
                                          <p:stCondLst>
                                            <p:cond delay="2999"/>
                                          </p:stCondLst>
                                        </p:cTn>
                                        <p:tgtEl>
                                          <p:spTgt spid="6"/>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7"/>
                                        </p:tgtEl>
                                        <p:attrNameLst>
                                          <p:attrName>ppt_w</p:attrName>
                                        </p:attrNameLst>
                                      </p:cBhvr>
                                      <p:tavLst>
                                        <p:tav tm="0">
                                          <p:val>
                                            <p:strVal val="ppt_w"/>
                                          </p:val>
                                        </p:tav>
                                        <p:tav tm="100000">
                                          <p:val>
                                            <p:strVal val="4*ppt_w"/>
                                          </p:val>
                                        </p:tav>
                                      </p:tavLst>
                                    </p:anim>
                                    <p:anim calcmode="lin" valueType="num">
                                      <p:cBhvr>
                                        <p:cTn id="29" dur="3000"/>
                                        <p:tgtEl>
                                          <p:spTgt spid="7"/>
                                        </p:tgtEl>
                                        <p:attrNameLst>
                                          <p:attrName>ppt_h</p:attrName>
                                        </p:attrNameLst>
                                      </p:cBhvr>
                                      <p:tavLst>
                                        <p:tav tm="0">
                                          <p:val>
                                            <p:strVal val="ppt_h"/>
                                          </p:val>
                                        </p:tav>
                                        <p:tav tm="100000">
                                          <p:val>
                                            <p:strVal val="4*ppt_h"/>
                                          </p:val>
                                        </p:tav>
                                      </p:tavLst>
                                    </p:anim>
                                    <p:set>
                                      <p:cBhvr>
                                        <p:cTn id="30" dur="1" fill="hold">
                                          <p:stCondLst>
                                            <p:cond delay="2999"/>
                                          </p:stCondLst>
                                        </p:cTn>
                                        <p:tgtEl>
                                          <p:spTgt spid="7"/>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3000" fill="hold"/>
                                        <p:tgtEl>
                                          <p:spTgt spid="2"/>
                                        </p:tgtEl>
                                        <p:attrNameLst>
                                          <p:attrName>ppt_w</p:attrName>
                                        </p:attrNameLst>
                                      </p:cBhvr>
                                      <p:tavLst>
                                        <p:tav tm="0">
                                          <p:val>
                                            <p:strVal val="4/3*#ppt_w"/>
                                          </p:val>
                                        </p:tav>
                                        <p:tav tm="100000">
                                          <p:val>
                                            <p:strVal val="#ppt_w"/>
                                          </p:val>
                                        </p:tav>
                                      </p:tavLst>
                                    </p:anim>
                                    <p:anim calcmode="lin" valueType="num">
                                      <p:cBhvr>
                                        <p:cTn id="34" dur="3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6" grpId="0" animBg="1"/>
      <p:bldP spid="6" grpId="1" animBg="1"/>
      <p:bldP spid="6" grpId="2" animBg="1"/>
      <p:bldP spid="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6 Rectángulo"/>
          <p:cNvSpPr/>
          <p:nvPr/>
        </p:nvSpPr>
        <p:spPr>
          <a:xfrm>
            <a:off x="0" y="35980"/>
            <a:ext cx="9212986" cy="6858000"/>
          </a:xfrm>
          <a:prstGeom prst="rect">
            <a:avLst/>
          </a:prstGeom>
          <a:gradFill flip="none" rotWithShape="1">
            <a:gsLst>
              <a:gs pos="78000">
                <a:schemeClr val="accent3">
                  <a:lumMod val="0"/>
                </a:schemeClr>
              </a:gs>
              <a:gs pos="0">
                <a:srgbClr val="CCFF33">
                  <a:lumMod val="44000"/>
                </a:srgbClr>
              </a:gs>
              <a:gs pos="26000">
                <a:schemeClr val="accent3">
                  <a:lumMod val="19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descr="Diapositiva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0557" y="18294"/>
            <a:ext cx="9218431" cy="6858000"/>
          </a:xfrm>
          <a:prstGeom prst="rect">
            <a:avLst/>
          </a:prstGeom>
          <a:noFill/>
          <a:ln>
            <a:noFill/>
          </a:ln>
        </p:spPr>
      </p:pic>
      <p:sp>
        <p:nvSpPr>
          <p:cNvPr id="7" name="Forma libre 5"/>
          <p:cNvSpPr/>
          <p:nvPr/>
        </p:nvSpPr>
        <p:spPr>
          <a:xfrm rot="14938068" flipH="1" flipV="1">
            <a:off x="6552524" y="863275"/>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 name="Forma libre 5"/>
          <p:cNvSpPr/>
          <p:nvPr/>
        </p:nvSpPr>
        <p:spPr>
          <a:xfrm rot="7051054" flipV="1">
            <a:off x="245494" y="875538"/>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5"/>
          <p:cNvSpPr/>
          <p:nvPr/>
        </p:nvSpPr>
        <p:spPr>
          <a:xfrm rot="3405654" flipH="1" flipV="1">
            <a:off x="241089" y="293766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5"/>
          <p:cNvSpPr/>
          <p:nvPr/>
        </p:nvSpPr>
        <p:spPr>
          <a:xfrm rot="18131329" flipV="1">
            <a:off x="6617413" y="289459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flip="none" rotWithShape="1">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tileRect r="-100000" b="-10000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5"/>
          <p:cNvSpPr/>
          <p:nvPr/>
        </p:nvSpPr>
        <p:spPr>
          <a:xfrm rot="14307186" flipH="1" flipV="1">
            <a:off x="5304808" y="885803"/>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5"/>
          <p:cNvSpPr/>
          <p:nvPr/>
        </p:nvSpPr>
        <p:spPr>
          <a:xfrm rot="7160922" flipV="1">
            <a:off x="1583552" y="822951"/>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5"/>
          <p:cNvSpPr/>
          <p:nvPr/>
        </p:nvSpPr>
        <p:spPr>
          <a:xfrm rot="3692228" flipH="1" flipV="1">
            <a:off x="1573564" y="289459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5"/>
          <p:cNvSpPr/>
          <p:nvPr/>
        </p:nvSpPr>
        <p:spPr>
          <a:xfrm rot="18057515" flipV="1">
            <a:off x="5267448" y="2894598"/>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5"/>
          <p:cNvSpPr/>
          <p:nvPr/>
        </p:nvSpPr>
        <p:spPr>
          <a:xfrm rot="7258466" flipV="1">
            <a:off x="3094690" y="863276"/>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5"/>
          <p:cNvSpPr/>
          <p:nvPr/>
        </p:nvSpPr>
        <p:spPr>
          <a:xfrm rot="14592671" flipH="1" flipV="1">
            <a:off x="3707148" y="885803"/>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5"/>
          <p:cNvSpPr/>
          <p:nvPr/>
        </p:nvSpPr>
        <p:spPr>
          <a:xfrm rot="3462157" flipH="1" flipV="1">
            <a:off x="3083027" y="2967163"/>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5"/>
          <p:cNvSpPr/>
          <p:nvPr/>
        </p:nvSpPr>
        <p:spPr>
          <a:xfrm rot="17808820" flipV="1">
            <a:off x="3690243" y="2970072"/>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14 Forma libre"/>
          <p:cNvSpPr/>
          <p:nvPr/>
        </p:nvSpPr>
        <p:spPr>
          <a:xfrm>
            <a:off x="-47603" y="0"/>
            <a:ext cx="9212986"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74431" y="5713418"/>
            <a:ext cx="921843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209206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500" fill="hold"/>
                                        <p:tgtEl>
                                          <p:spTgt spid="2"/>
                                        </p:tgtEl>
                                        <p:attrNameLst>
                                          <p:attrName>ppt_x</p:attrName>
                                        </p:attrNameLst>
                                      </p:cBhvr>
                                      <p:tavLst>
                                        <p:tav tm="0">
                                          <p:val>
                                            <p:strVal val="1+#ppt_w/2"/>
                                          </p:val>
                                        </p:tav>
                                        <p:tav tm="100000">
                                          <p:val>
                                            <p:strVal val="#ppt_x"/>
                                          </p:val>
                                        </p:tav>
                                      </p:tavLst>
                                    </p:anim>
                                    <p:anim calcmode="lin" valueType="num">
                                      <p:cBhvr additive="base">
                                        <p:cTn id="8" dur="55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55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500" fill="hold"/>
                                        <p:tgtEl>
                                          <p:spTgt spid="3"/>
                                        </p:tgtEl>
                                        <p:attrNameLst>
                                          <p:attrName>ppt_x</p:attrName>
                                        </p:attrNameLst>
                                      </p:cBhvr>
                                      <p:tavLst>
                                        <p:tav tm="0">
                                          <p:val>
                                            <p:strVal val="1+#ppt_w/2"/>
                                          </p:val>
                                        </p:tav>
                                        <p:tav tm="100000">
                                          <p:val>
                                            <p:strVal val="#ppt_x"/>
                                          </p:val>
                                        </p:tav>
                                      </p:tavLst>
                                    </p:anim>
                                    <p:anim calcmode="lin" valueType="num">
                                      <p:cBhvr additive="base">
                                        <p:cTn id="14" dur="55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55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500" fill="hold"/>
                                        <p:tgtEl>
                                          <p:spTgt spid="4"/>
                                        </p:tgtEl>
                                        <p:attrNameLst>
                                          <p:attrName>ppt_x</p:attrName>
                                        </p:attrNameLst>
                                      </p:cBhvr>
                                      <p:tavLst>
                                        <p:tav tm="0">
                                          <p:val>
                                            <p:strVal val="1+#ppt_w/2"/>
                                          </p:val>
                                        </p:tav>
                                        <p:tav tm="100000">
                                          <p:val>
                                            <p:strVal val="#ppt_x"/>
                                          </p:val>
                                        </p:tav>
                                      </p:tavLst>
                                    </p:anim>
                                    <p:anim calcmode="lin" valueType="num">
                                      <p:cBhvr additive="base">
                                        <p:cTn id="20" dur="55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5500" fill="hold"/>
                                        <p:tgtEl>
                                          <p:spTgt spid="4"/>
                                        </p:tgtEl>
                                        <p:attrNameLst>
                                          <p:attrName>r</p:attrName>
                                        </p:attrNameLst>
                                      </p:cBhvr>
                                    </p:animRot>
                                  </p:childTnLst>
                                </p:cTn>
                              </p:par>
                              <p:par>
                                <p:cTn id="23" presetID="2" presetClass="entr" presetSubtype="8"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500" fill="hold"/>
                                        <p:tgtEl>
                                          <p:spTgt spid="5"/>
                                        </p:tgtEl>
                                        <p:attrNameLst>
                                          <p:attrName>ppt_x</p:attrName>
                                        </p:attrNameLst>
                                      </p:cBhvr>
                                      <p:tavLst>
                                        <p:tav tm="0">
                                          <p:val>
                                            <p:strVal val="0-#ppt_w/2"/>
                                          </p:val>
                                        </p:tav>
                                        <p:tav tm="100000">
                                          <p:val>
                                            <p:strVal val="#ppt_x"/>
                                          </p:val>
                                        </p:tav>
                                      </p:tavLst>
                                    </p:anim>
                                    <p:anim calcmode="lin" valueType="num">
                                      <p:cBhvr additive="base">
                                        <p:cTn id="26" dur="55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5500" fill="hold"/>
                                        <p:tgtEl>
                                          <p:spTgt spid="5"/>
                                        </p:tgtEl>
                                        <p:attrNameLst>
                                          <p:attrName>r</p:attrName>
                                        </p:attrNameLst>
                                      </p:cBhvr>
                                    </p:animRot>
                                  </p:childTnLst>
                                </p:cTn>
                              </p:par>
                              <p:par>
                                <p:cTn id="29" presetID="2" presetClass="entr" presetSubtype="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500" fill="hold"/>
                                        <p:tgtEl>
                                          <p:spTgt spid="6"/>
                                        </p:tgtEl>
                                        <p:attrNameLst>
                                          <p:attrName>ppt_x</p:attrName>
                                        </p:attrNameLst>
                                      </p:cBhvr>
                                      <p:tavLst>
                                        <p:tav tm="0">
                                          <p:val>
                                            <p:strVal val="0-#ppt_w/2"/>
                                          </p:val>
                                        </p:tav>
                                        <p:tav tm="100000">
                                          <p:val>
                                            <p:strVal val="#ppt_x"/>
                                          </p:val>
                                        </p:tav>
                                      </p:tavLst>
                                    </p:anim>
                                    <p:anim calcmode="lin" valueType="num">
                                      <p:cBhvr additive="base">
                                        <p:cTn id="32" dur="55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5500" fill="hold"/>
                                        <p:tgtEl>
                                          <p:spTgt spid="6"/>
                                        </p:tgtEl>
                                        <p:attrNameLst>
                                          <p:attrName>r</p:attrName>
                                        </p:attrNameLst>
                                      </p:cBhvr>
                                    </p:animRot>
                                  </p:childTnLst>
                                </p:cTn>
                              </p:par>
                              <p:par>
                                <p:cTn id="35" presetID="2" presetClass="entr" presetSubtype="8"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500" fill="hold"/>
                                        <p:tgtEl>
                                          <p:spTgt spid="7"/>
                                        </p:tgtEl>
                                        <p:attrNameLst>
                                          <p:attrName>ppt_x</p:attrName>
                                        </p:attrNameLst>
                                      </p:cBhvr>
                                      <p:tavLst>
                                        <p:tav tm="0">
                                          <p:val>
                                            <p:strVal val="0-#ppt_w/2"/>
                                          </p:val>
                                        </p:tav>
                                        <p:tav tm="100000">
                                          <p:val>
                                            <p:strVal val="#ppt_x"/>
                                          </p:val>
                                        </p:tav>
                                      </p:tavLst>
                                    </p:anim>
                                    <p:anim calcmode="lin" valueType="num">
                                      <p:cBhvr additive="base">
                                        <p:cTn id="38" dur="55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55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5500" fill="hold"/>
                                        <p:tgtEl>
                                          <p:spTgt spid="8"/>
                                        </p:tgtEl>
                                        <p:attrNameLst>
                                          <p:attrName>ppt_x</p:attrName>
                                        </p:attrNameLst>
                                      </p:cBhvr>
                                      <p:tavLst>
                                        <p:tav tm="0">
                                          <p:val>
                                            <p:strVal val="1+#ppt_w/2"/>
                                          </p:val>
                                        </p:tav>
                                        <p:tav tm="100000">
                                          <p:val>
                                            <p:strVal val="#ppt_x"/>
                                          </p:val>
                                        </p:tav>
                                      </p:tavLst>
                                    </p:anim>
                                    <p:anim calcmode="lin" valueType="num">
                                      <p:cBhvr additive="base">
                                        <p:cTn id="44" dur="55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5500" fill="hold"/>
                                        <p:tgtEl>
                                          <p:spTgt spid="8"/>
                                        </p:tgtEl>
                                        <p:attrNameLst>
                                          <p:attrName>r</p:attrName>
                                        </p:attrNameLst>
                                      </p:cBhvr>
                                    </p:animRot>
                                  </p:childTnLst>
                                </p:cTn>
                              </p:par>
                              <p:par>
                                <p:cTn id="47" presetID="9" presetClass="emph" presetSubtype="0" grpId="0" nodeType="withEffect">
                                  <p:stCondLst>
                                    <p:cond delay="0"/>
                                  </p:stCondLst>
                                  <p:childTnLst>
                                    <p:set>
                                      <p:cBhvr rctx="PPT">
                                        <p:cTn id="48" dur="indefinite"/>
                                        <p:tgtEl>
                                          <p:spTgt spid="18"/>
                                        </p:tgtEl>
                                        <p:attrNameLst>
                                          <p:attrName>style.opacity</p:attrName>
                                        </p:attrNameLst>
                                      </p:cBhvr>
                                      <p:to>
                                        <p:strVal val="0"/>
                                      </p:to>
                                    </p:set>
                                    <p:animEffect filter="image" prLst="opacity: 0">
                                      <p:cBhvr rctx="IE">
                                        <p:cTn id="49" dur="indefinite"/>
                                        <p:tgtEl>
                                          <p:spTgt spid="18"/>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5500" fill="hold"/>
                                        <p:tgtEl>
                                          <p:spTgt spid="9"/>
                                        </p:tgtEl>
                                        <p:attrNameLst>
                                          <p:attrName>ppt_x</p:attrName>
                                        </p:attrNameLst>
                                      </p:cBhvr>
                                      <p:tavLst>
                                        <p:tav tm="0">
                                          <p:val>
                                            <p:strVal val="1+#ppt_w/2"/>
                                          </p:val>
                                        </p:tav>
                                        <p:tav tm="100000">
                                          <p:val>
                                            <p:strVal val="#ppt_x"/>
                                          </p:val>
                                        </p:tav>
                                      </p:tavLst>
                                    </p:anim>
                                    <p:anim calcmode="lin" valueType="num">
                                      <p:cBhvr additive="base">
                                        <p:cTn id="53" dur="5500" fill="hold"/>
                                        <p:tgtEl>
                                          <p:spTgt spid="9"/>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5500" fill="hold"/>
                                        <p:tgtEl>
                                          <p:spTgt spid="9"/>
                                        </p:tgtEl>
                                        <p:attrNameLst>
                                          <p:attrName>r</p:attrName>
                                        </p:attrNameLst>
                                      </p:cBhvr>
                                    </p:animRot>
                                  </p:childTnLst>
                                </p:cTn>
                              </p:par>
                              <p:par>
                                <p:cTn id="56" presetID="2" presetClass="entr" presetSubtype="2"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5500" fill="hold"/>
                                        <p:tgtEl>
                                          <p:spTgt spid="10"/>
                                        </p:tgtEl>
                                        <p:attrNameLst>
                                          <p:attrName>ppt_x</p:attrName>
                                        </p:attrNameLst>
                                      </p:cBhvr>
                                      <p:tavLst>
                                        <p:tav tm="0">
                                          <p:val>
                                            <p:strVal val="1+#ppt_w/2"/>
                                          </p:val>
                                        </p:tav>
                                        <p:tav tm="100000">
                                          <p:val>
                                            <p:strVal val="#ppt_x"/>
                                          </p:val>
                                        </p:tav>
                                      </p:tavLst>
                                    </p:anim>
                                    <p:anim calcmode="lin" valueType="num">
                                      <p:cBhvr additive="base">
                                        <p:cTn id="59" dur="5500" fill="hold"/>
                                        <p:tgtEl>
                                          <p:spTgt spid="10"/>
                                        </p:tgtEl>
                                        <p:attrNameLst>
                                          <p:attrName>ppt_y</p:attrName>
                                        </p:attrNameLst>
                                      </p:cBhvr>
                                      <p:tavLst>
                                        <p:tav tm="0">
                                          <p:val>
                                            <p:strVal val="#ppt_y"/>
                                          </p:val>
                                        </p:tav>
                                        <p:tav tm="100000">
                                          <p:val>
                                            <p:strVal val="#ppt_y"/>
                                          </p:val>
                                        </p:tav>
                                      </p:tavLst>
                                    </p:anim>
                                  </p:childTnLst>
                                </p:cTn>
                              </p:par>
                              <p:par>
                                <p:cTn id="60" presetID="8" presetClass="emph" presetSubtype="0" fill="hold" grpId="1" nodeType="withEffect">
                                  <p:stCondLst>
                                    <p:cond delay="0"/>
                                  </p:stCondLst>
                                  <p:childTnLst>
                                    <p:animRot by="21600000">
                                      <p:cBhvr>
                                        <p:cTn id="61" dur="5500" fill="hold"/>
                                        <p:tgtEl>
                                          <p:spTgt spid="10"/>
                                        </p:tgtEl>
                                        <p:attrNameLst>
                                          <p:attrName>r</p:attrName>
                                        </p:attrNameLst>
                                      </p:cBhvr>
                                    </p:animRot>
                                  </p:childTnLst>
                                </p:cTn>
                              </p:par>
                              <p:par>
                                <p:cTn id="62" presetID="2" presetClass="entr" presetSubtype="8"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5500" fill="hold"/>
                                        <p:tgtEl>
                                          <p:spTgt spid="11"/>
                                        </p:tgtEl>
                                        <p:attrNameLst>
                                          <p:attrName>ppt_x</p:attrName>
                                        </p:attrNameLst>
                                      </p:cBhvr>
                                      <p:tavLst>
                                        <p:tav tm="0">
                                          <p:val>
                                            <p:strVal val="0-#ppt_w/2"/>
                                          </p:val>
                                        </p:tav>
                                        <p:tav tm="100000">
                                          <p:val>
                                            <p:strVal val="#ppt_x"/>
                                          </p:val>
                                        </p:tav>
                                      </p:tavLst>
                                    </p:anim>
                                    <p:anim calcmode="lin" valueType="num">
                                      <p:cBhvr additive="base">
                                        <p:cTn id="65" dur="5500" fill="hold"/>
                                        <p:tgtEl>
                                          <p:spTgt spid="11"/>
                                        </p:tgtEl>
                                        <p:attrNameLst>
                                          <p:attrName>ppt_y</p:attrName>
                                        </p:attrNameLst>
                                      </p:cBhvr>
                                      <p:tavLst>
                                        <p:tav tm="0">
                                          <p:val>
                                            <p:strVal val="#ppt_y"/>
                                          </p:val>
                                        </p:tav>
                                        <p:tav tm="100000">
                                          <p:val>
                                            <p:strVal val="#ppt_y"/>
                                          </p:val>
                                        </p:tav>
                                      </p:tavLst>
                                    </p:anim>
                                  </p:childTnLst>
                                </p:cTn>
                              </p:par>
                              <p:par>
                                <p:cTn id="66" presetID="8" presetClass="emph" presetSubtype="0" fill="hold" grpId="1" nodeType="withEffect">
                                  <p:stCondLst>
                                    <p:cond delay="0"/>
                                  </p:stCondLst>
                                  <p:childTnLst>
                                    <p:animRot by="-21600000">
                                      <p:cBhvr>
                                        <p:cTn id="67" dur="5500" fill="hold"/>
                                        <p:tgtEl>
                                          <p:spTgt spid="11"/>
                                        </p:tgtEl>
                                        <p:attrNameLst>
                                          <p:attrName>r</p:attrName>
                                        </p:attrNameLst>
                                      </p:cBhvr>
                                    </p:animRot>
                                  </p:childTnLst>
                                </p:cTn>
                              </p:par>
                              <p:par>
                                <p:cTn id="68" presetID="2" presetClass="entr" presetSubtype="8"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5500" fill="hold"/>
                                        <p:tgtEl>
                                          <p:spTgt spid="12"/>
                                        </p:tgtEl>
                                        <p:attrNameLst>
                                          <p:attrName>ppt_x</p:attrName>
                                        </p:attrNameLst>
                                      </p:cBhvr>
                                      <p:tavLst>
                                        <p:tav tm="0">
                                          <p:val>
                                            <p:strVal val="0-#ppt_w/2"/>
                                          </p:val>
                                        </p:tav>
                                        <p:tav tm="100000">
                                          <p:val>
                                            <p:strVal val="#ppt_x"/>
                                          </p:val>
                                        </p:tav>
                                      </p:tavLst>
                                    </p:anim>
                                    <p:anim calcmode="lin" valueType="num">
                                      <p:cBhvr additive="base">
                                        <p:cTn id="71" dur="5500" fill="hold"/>
                                        <p:tgtEl>
                                          <p:spTgt spid="12"/>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5500" fill="hold"/>
                                        <p:tgtEl>
                                          <p:spTgt spid="12"/>
                                        </p:tgtEl>
                                        <p:attrNameLst>
                                          <p:attrName>r</p:attrName>
                                        </p:attrNameLst>
                                      </p:cBhvr>
                                    </p:animRot>
                                  </p:childTnLst>
                                </p:cTn>
                              </p:par>
                              <p:par>
                                <p:cTn id="74" presetID="2" presetClass="entr" presetSubtype="8"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5500" fill="hold"/>
                                        <p:tgtEl>
                                          <p:spTgt spid="13"/>
                                        </p:tgtEl>
                                        <p:attrNameLst>
                                          <p:attrName>ppt_x</p:attrName>
                                        </p:attrNameLst>
                                      </p:cBhvr>
                                      <p:tavLst>
                                        <p:tav tm="0">
                                          <p:val>
                                            <p:strVal val="0-#ppt_w/2"/>
                                          </p:val>
                                        </p:tav>
                                        <p:tav tm="100000">
                                          <p:val>
                                            <p:strVal val="#ppt_x"/>
                                          </p:val>
                                        </p:tav>
                                      </p:tavLst>
                                    </p:anim>
                                    <p:anim calcmode="lin" valueType="num">
                                      <p:cBhvr additive="base">
                                        <p:cTn id="77" dur="5500" fill="hold"/>
                                        <p:tgtEl>
                                          <p:spTgt spid="13"/>
                                        </p:tgtEl>
                                        <p:attrNameLst>
                                          <p:attrName>ppt_y</p:attrName>
                                        </p:attrNameLst>
                                      </p:cBhvr>
                                      <p:tavLst>
                                        <p:tav tm="0">
                                          <p:val>
                                            <p:strVal val="#ppt_y"/>
                                          </p:val>
                                        </p:tav>
                                        <p:tav tm="100000">
                                          <p:val>
                                            <p:strVal val="#ppt_y"/>
                                          </p:val>
                                        </p:tav>
                                      </p:tavLst>
                                    </p:anim>
                                  </p:childTnLst>
                                </p:cTn>
                              </p:par>
                              <p:par>
                                <p:cTn id="78" presetID="8" presetClass="emph" presetSubtype="0" fill="hold" grpId="1" nodeType="withEffect">
                                  <p:stCondLst>
                                    <p:cond delay="0"/>
                                  </p:stCondLst>
                                  <p:childTnLst>
                                    <p:animRot by="-21600000">
                                      <p:cBhvr>
                                        <p:cTn id="79" dur="5500" fill="hold"/>
                                        <p:tgtEl>
                                          <p:spTgt spid="13"/>
                                        </p:tgtEl>
                                        <p:attrNameLst>
                                          <p:attrName>r</p:attrName>
                                        </p:attrNameLst>
                                      </p:cBhvr>
                                    </p:animRot>
                                  </p:childTnLst>
                                </p:cTn>
                              </p:par>
                              <p:par>
                                <p:cTn id="80" presetID="2" presetClass="exit" presetSubtype="8" fill="hold" grpId="2" nodeType="withEffect">
                                  <p:stCondLst>
                                    <p:cond delay="0"/>
                                  </p:stCondLst>
                                  <p:childTnLst>
                                    <p:anim calcmode="lin" valueType="num">
                                      <p:cBhvr additive="base">
                                        <p:cTn id="81" dur="5500"/>
                                        <p:tgtEl>
                                          <p:spTgt spid="13"/>
                                        </p:tgtEl>
                                        <p:attrNameLst>
                                          <p:attrName>ppt_x</p:attrName>
                                        </p:attrNameLst>
                                      </p:cBhvr>
                                      <p:tavLst>
                                        <p:tav tm="0">
                                          <p:val>
                                            <p:strVal val="ppt_x"/>
                                          </p:val>
                                        </p:tav>
                                        <p:tav tm="100000">
                                          <p:val>
                                            <p:strVal val="0-ppt_w/2"/>
                                          </p:val>
                                        </p:tav>
                                      </p:tavLst>
                                    </p:anim>
                                    <p:anim calcmode="lin" valueType="num">
                                      <p:cBhvr additive="base">
                                        <p:cTn id="82" dur="5500"/>
                                        <p:tgtEl>
                                          <p:spTgt spid="13"/>
                                        </p:tgtEl>
                                        <p:attrNameLst>
                                          <p:attrName>ppt_y</p:attrName>
                                        </p:attrNameLst>
                                      </p:cBhvr>
                                      <p:tavLst>
                                        <p:tav tm="0">
                                          <p:val>
                                            <p:strVal val="ppt_y"/>
                                          </p:val>
                                        </p:tav>
                                        <p:tav tm="100000">
                                          <p:val>
                                            <p:strVal val="ppt_y"/>
                                          </p:val>
                                        </p:tav>
                                      </p:tavLst>
                                    </p:anim>
                                    <p:set>
                                      <p:cBhvr>
                                        <p:cTn id="83" dur="1" fill="hold">
                                          <p:stCondLst>
                                            <p:cond delay="5499"/>
                                          </p:stCondLst>
                                        </p:cTn>
                                        <p:tgtEl>
                                          <p:spTgt spid="13"/>
                                        </p:tgtEl>
                                        <p:attrNameLst>
                                          <p:attrName>style.visibility</p:attrName>
                                        </p:attrNameLst>
                                      </p:cBhvr>
                                      <p:to>
                                        <p:strVal val="hidden"/>
                                      </p:to>
                                    </p:set>
                                  </p:childTnLst>
                                </p:cTn>
                              </p:par>
                              <p:par>
                                <p:cTn id="84" presetID="8" presetClass="emph" presetSubtype="0" fill="hold" grpId="3" nodeType="withEffect">
                                  <p:stCondLst>
                                    <p:cond delay="0"/>
                                  </p:stCondLst>
                                  <p:childTnLst>
                                    <p:animRot by="-21600000">
                                      <p:cBhvr>
                                        <p:cTn id="85" dur="5500" fill="hold"/>
                                        <p:tgtEl>
                                          <p:spTgt spid="13"/>
                                        </p:tgtEl>
                                        <p:attrNameLst>
                                          <p:attrName>r</p:attrName>
                                        </p:attrNameLst>
                                      </p:cBhvr>
                                    </p:animRot>
                                  </p:childTnLst>
                                </p:cTn>
                              </p:par>
                              <p:par>
                                <p:cTn id="86" presetID="2" presetClass="exit" presetSubtype="8" fill="hold" grpId="2" nodeType="withEffect">
                                  <p:stCondLst>
                                    <p:cond delay="0"/>
                                  </p:stCondLst>
                                  <p:childTnLst>
                                    <p:anim calcmode="lin" valueType="num">
                                      <p:cBhvr additive="base">
                                        <p:cTn id="87" dur="5500"/>
                                        <p:tgtEl>
                                          <p:spTgt spid="12"/>
                                        </p:tgtEl>
                                        <p:attrNameLst>
                                          <p:attrName>ppt_x</p:attrName>
                                        </p:attrNameLst>
                                      </p:cBhvr>
                                      <p:tavLst>
                                        <p:tav tm="0">
                                          <p:val>
                                            <p:strVal val="ppt_x"/>
                                          </p:val>
                                        </p:tav>
                                        <p:tav tm="100000">
                                          <p:val>
                                            <p:strVal val="0-ppt_w/2"/>
                                          </p:val>
                                        </p:tav>
                                      </p:tavLst>
                                    </p:anim>
                                    <p:anim calcmode="lin" valueType="num">
                                      <p:cBhvr additive="base">
                                        <p:cTn id="88" dur="5500"/>
                                        <p:tgtEl>
                                          <p:spTgt spid="12"/>
                                        </p:tgtEl>
                                        <p:attrNameLst>
                                          <p:attrName>ppt_y</p:attrName>
                                        </p:attrNameLst>
                                      </p:cBhvr>
                                      <p:tavLst>
                                        <p:tav tm="0">
                                          <p:val>
                                            <p:strVal val="ppt_y"/>
                                          </p:val>
                                        </p:tav>
                                        <p:tav tm="100000">
                                          <p:val>
                                            <p:strVal val="ppt_y"/>
                                          </p:val>
                                        </p:tav>
                                      </p:tavLst>
                                    </p:anim>
                                    <p:set>
                                      <p:cBhvr>
                                        <p:cTn id="89" dur="1" fill="hold">
                                          <p:stCondLst>
                                            <p:cond delay="5499"/>
                                          </p:stCondLst>
                                        </p:cTn>
                                        <p:tgtEl>
                                          <p:spTgt spid="12"/>
                                        </p:tgtEl>
                                        <p:attrNameLst>
                                          <p:attrName>style.visibility</p:attrName>
                                        </p:attrNameLst>
                                      </p:cBhvr>
                                      <p:to>
                                        <p:strVal val="hidden"/>
                                      </p:to>
                                    </p:set>
                                  </p:childTnLst>
                                </p:cTn>
                              </p:par>
                              <p:par>
                                <p:cTn id="90" presetID="8" presetClass="emph" presetSubtype="0" fill="hold" grpId="3" nodeType="withEffect">
                                  <p:stCondLst>
                                    <p:cond delay="0"/>
                                  </p:stCondLst>
                                  <p:childTnLst>
                                    <p:animRot by="-21600000">
                                      <p:cBhvr>
                                        <p:cTn id="91" dur="5500" fill="hold"/>
                                        <p:tgtEl>
                                          <p:spTgt spid="12"/>
                                        </p:tgtEl>
                                        <p:attrNameLst>
                                          <p:attrName>r</p:attrName>
                                        </p:attrNameLst>
                                      </p:cBhvr>
                                    </p:animRot>
                                  </p:childTnLst>
                                </p:cTn>
                              </p:par>
                              <p:par>
                                <p:cTn id="92" presetID="2" presetClass="exit" presetSubtype="8" fill="hold" grpId="2" nodeType="withEffect">
                                  <p:stCondLst>
                                    <p:cond delay="0"/>
                                  </p:stCondLst>
                                  <p:childTnLst>
                                    <p:anim calcmode="lin" valueType="num">
                                      <p:cBhvr additive="base">
                                        <p:cTn id="93" dur="5500"/>
                                        <p:tgtEl>
                                          <p:spTgt spid="11"/>
                                        </p:tgtEl>
                                        <p:attrNameLst>
                                          <p:attrName>ppt_x</p:attrName>
                                        </p:attrNameLst>
                                      </p:cBhvr>
                                      <p:tavLst>
                                        <p:tav tm="0">
                                          <p:val>
                                            <p:strVal val="ppt_x"/>
                                          </p:val>
                                        </p:tav>
                                        <p:tav tm="100000">
                                          <p:val>
                                            <p:strVal val="0-ppt_w/2"/>
                                          </p:val>
                                        </p:tav>
                                      </p:tavLst>
                                    </p:anim>
                                    <p:anim calcmode="lin" valueType="num">
                                      <p:cBhvr additive="base">
                                        <p:cTn id="94" dur="5500"/>
                                        <p:tgtEl>
                                          <p:spTgt spid="11"/>
                                        </p:tgtEl>
                                        <p:attrNameLst>
                                          <p:attrName>ppt_y</p:attrName>
                                        </p:attrNameLst>
                                      </p:cBhvr>
                                      <p:tavLst>
                                        <p:tav tm="0">
                                          <p:val>
                                            <p:strVal val="ppt_y"/>
                                          </p:val>
                                        </p:tav>
                                        <p:tav tm="100000">
                                          <p:val>
                                            <p:strVal val="ppt_y"/>
                                          </p:val>
                                        </p:tav>
                                      </p:tavLst>
                                    </p:anim>
                                    <p:set>
                                      <p:cBhvr>
                                        <p:cTn id="95" dur="1" fill="hold">
                                          <p:stCondLst>
                                            <p:cond delay="5499"/>
                                          </p:stCondLst>
                                        </p:cTn>
                                        <p:tgtEl>
                                          <p:spTgt spid="11"/>
                                        </p:tgtEl>
                                        <p:attrNameLst>
                                          <p:attrName>style.visibility</p:attrName>
                                        </p:attrNameLst>
                                      </p:cBhvr>
                                      <p:to>
                                        <p:strVal val="hidden"/>
                                      </p:to>
                                    </p:set>
                                  </p:childTnLst>
                                </p:cTn>
                              </p:par>
                              <p:par>
                                <p:cTn id="96" presetID="8" presetClass="emph" presetSubtype="0" fill="hold" grpId="3" nodeType="withEffect">
                                  <p:stCondLst>
                                    <p:cond delay="0"/>
                                  </p:stCondLst>
                                  <p:childTnLst>
                                    <p:animRot by="-21600000">
                                      <p:cBhvr>
                                        <p:cTn id="97" dur="5500" fill="hold"/>
                                        <p:tgtEl>
                                          <p:spTgt spid="11"/>
                                        </p:tgtEl>
                                        <p:attrNameLst>
                                          <p:attrName>r</p:attrName>
                                        </p:attrNameLst>
                                      </p:cBhvr>
                                    </p:animRot>
                                  </p:childTnLst>
                                </p:cTn>
                              </p:par>
                              <p:par>
                                <p:cTn id="98" presetID="2" presetClass="exit" presetSubtype="2" fill="hold" grpId="2" nodeType="withEffect">
                                  <p:stCondLst>
                                    <p:cond delay="0"/>
                                  </p:stCondLst>
                                  <p:childTnLst>
                                    <p:anim calcmode="lin" valueType="num">
                                      <p:cBhvr additive="base">
                                        <p:cTn id="99" dur="5500"/>
                                        <p:tgtEl>
                                          <p:spTgt spid="10"/>
                                        </p:tgtEl>
                                        <p:attrNameLst>
                                          <p:attrName>ppt_x</p:attrName>
                                        </p:attrNameLst>
                                      </p:cBhvr>
                                      <p:tavLst>
                                        <p:tav tm="0">
                                          <p:val>
                                            <p:strVal val="ppt_x"/>
                                          </p:val>
                                        </p:tav>
                                        <p:tav tm="100000">
                                          <p:val>
                                            <p:strVal val="1+ppt_w/2"/>
                                          </p:val>
                                        </p:tav>
                                      </p:tavLst>
                                    </p:anim>
                                    <p:anim calcmode="lin" valueType="num">
                                      <p:cBhvr additive="base">
                                        <p:cTn id="100" dur="5500"/>
                                        <p:tgtEl>
                                          <p:spTgt spid="10"/>
                                        </p:tgtEl>
                                        <p:attrNameLst>
                                          <p:attrName>ppt_y</p:attrName>
                                        </p:attrNameLst>
                                      </p:cBhvr>
                                      <p:tavLst>
                                        <p:tav tm="0">
                                          <p:val>
                                            <p:strVal val="ppt_y"/>
                                          </p:val>
                                        </p:tav>
                                        <p:tav tm="100000">
                                          <p:val>
                                            <p:strVal val="ppt_y"/>
                                          </p:val>
                                        </p:tav>
                                      </p:tavLst>
                                    </p:anim>
                                    <p:set>
                                      <p:cBhvr>
                                        <p:cTn id="101" dur="1" fill="hold">
                                          <p:stCondLst>
                                            <p:cond delay="5499"/>
                                          </p:stCondLst>
                                        </p:cTn>
                                        <p:tgtEl>
                                          <p:spTgt spid="10"/>
                                        </p:tgtEl>
                                        <p:attrNameLst>
                                          <p:attrName>style.visibility</p:attrName>
                                        </p:attrNameLst>
                                      </p:cBhvr>
                                      <p:to>
                                        <p:strVal val="hidden"/>
                                      </p:to>
                                    </p:set>
                                  </p:childTnLst>
                                </p:cTn>
                              </p:par>
                              <p:par>
                                <p:cTn id="102" presetID="8" presetClass="emph" presetSubtype="0" fill="hold" grpId="3" nodeType="withEffect">
                                  <p:stCondLst>
                                    <p:cond delay="0"/>
                                  </p:stCondLst>
                                  <p:childTnLst>
                                    <p:animRot by="21600000">
                                      <p:cBhvr>
                                        <p:cTn id="103" dur="5500" fill="hold"/>
                                        <p:tgtEl>
                                          <p:spTgt spid="10"/>
                                        </p:tgtEl>
                                        <p:attrNameLst>
                                          <p:attrName>r</p:attrName>
                                        </p:attrNameLst>
                                      </p:cBhvr>
                                    </p:animRot>
                                  </p:childTnLst>
                                </p:cTn>
                              </p:par>
                              <p:par>
                                <p:cTn id="104" presetID="2" presetClass="exit" presetSubtype="2" fill="hold" grpId="2" nodeType="withEffect">
                                  <p:stCondLst>
                                    <p:cond delay="0"/>
                                  </p:stCondLst>
                                  <p:childTnLst>
                                    <p:anim calcmode="lin" valueType="num">
                                      <p:cBhvr additive="base">
                                        <p:cTn id="105" dur="5500"/>
                                        <p:tgtEl>
                                          <p:spTgt spid="9"/>
                                        </p:tgtEl>
                                        <p:attrNameLst>
                                          <p:attrName>ppt_x</p:attrName>
                                        </p:attrNameLst>
                                      </p:cBhvr>
                                      <p:tavLst>
                                        <p:tav tm="0">
                                          <p:val>
                                            <p:strVal val="ppt_x"/>
                                          </p:val>
                                        </p:tav>
                                        <p:tav tm="100000">
                                          <p:val>
                                            <p:strVal val="1+ppt_w/2"/>
                                          </p:val>
                                        </p:tav>
                                      </p:tavLst>
                                    </p:anim>
                                    <p:anim calcmode="lin" valueType="num">
                                      <p:cBhvr additive="base">
                                        <p:cTn id="106" dur="5500"/>
                                        <p:tgtEl>
                                          <p:spTgt spid="9"/>
                                        </p:tgtEl>
                                        <p:attrNameLst>
                                          <p:attrName>ppt_y</p:attrName>
                                        </p:attrNameLst>
                                      </p:cBhvr>
                                      <p:tavLst>
                                        <p:tav tm="0">
                                          <p:val>
                                            <p:strVal val="ppt_y"/>
                                          </p:val>
                                        </p:tav>
                                        <p:tav tm="100000">
                                          <p:val>
                                            <p:strVal val="ppt_y"/>
                                          </p:val>
                                        </p:tav>
                                      </p:tavLst>
                                    </p:anim>
                                    <p:set>
                                      <p:cBhvr>
                                        <p:cTn id="107" dur="1" fill="hold">
                                          <p:stCondLst>
                                            <p:cond delay="5499"/>
                                          </p:stCondLst>
                                        </p:cTn>
                                        <p:tgtEl>
                                          <p:spTgt spid="9"/>
                                        </p:tgtEl>
                                        <p:attrNameLst>
                                          <p:attrName>style.visibility</p:attrName>
                                        </p:attrNameLst>
                                      </p:cBhvr>
                                      <p:to>
                                        <p:strVal val="hidden"/>
                                      </p:to>
                                    </p:set>
                                  </p:childTnLst>
                                </p:cTn>
                              </p:par>
                              <p:par>
                                <p:cTn id="108" presetID="8" presetClass="emph" presetSubtype="0" fill="hold" grpId="3" nodeType="withEffect">
                                  <p:stCondLst>
                                    <p:cond delay="0"/>
                                  </p:stCondLst>
                                  <p:childTnLst>
                                    <p:animRot by="21600000">
                                      <p:cBhvr>
                                        <p:cTn id="109" dur="5500" fill="hold"/>
                                        <p:tgtEl>
                                          <p:spTgt spid="9"/>
                                        </p:tgtEl>
                                        <p:attrNameLst>
                                          <p:attrName>r</p:attrName>
                                        </p:attrNameLst>
                                      </p:cBhvr>
                                    </p:animRot>
                                  </p:childTnLst>
                                </p:cTn>
                              </p:par>
                              <p:par>
                                <p:cTn id="110" presetID="2" presetClass="exit" presetSubtype="2" fill="hold" grpId="2" nodeType="withEffect">
                                  <p:stCondLst>
                                    <p:cond delay="0"/>
                                  </p:stCondLst>
                                  <p:childTnLst>
                                    <p:anim calcmode="lin" valueType="num">
                                      <p:cBhvr additive="base">
                                        <p:cTn id="111" dur="5500"/>
                                        <p:tgtEl>
                                          <p:spTgt spid="8"/>
                                        </p:tgtEl>
                                        <p:attrNameLst>
                                          <p:attrName>ppt_x</p:attrName>
                                        </p:attrNameLst>
                                      </p:cBhvr>
                                      <p:tavLst>
                                        <p:tav tm="0">
                                          <p:val>
                                            <p:strVal val="ppt_x"/>
                                          </p:val>
                                        </p:tav>
                                        <p:tav tm="100000">
                                          <p:val>
                                            <p:strVal val="1+ppt_w/2"/>
                                          </p:val>
                                        </p:tav>
                                      </p:tavLst>
                                    </p:anim>
                                    <p:anim calcmode="lin" valueType="num">
                                      <p:cBhvr additive="base">
                                        <p:cTn id="112" dur="5500"/>
                                        <p:tgtEl>
                                          <p:spTgt spid="8"/>
                                        </p:tgtEl>
                                        <p:attrNameLst>
                                          <p:attrName>ppt_y</p:attrName>
                                        </p:attrNameLst>
                                      </p:cBhvr>
                                      <p:tavLst>
                                        <p:tav tm="0">
                                          <p:val>
                                            <p:strVal val="ppt_y"/>
                                          </p:val>
                                        </p:tav>
                                        <p:tav tm="100000">
                                          <p:val>
                                            <p:strVal val="ppt_y"/>
                                          </p:val>
                                        </p:tav>
                                      </p:tavLst>
                                    </p:anim>
                                    <p:set>
                                      <p:cBhvr>
                                        <p:cTn id="113" dur="1" fill="hold">
                                          <p:stCondLst>
                                            <p:cond delay="5499"/>
                                          </p:stCondLst>
                                        </p:cTn>
                                        <p:tgtEl>
                                          <p:spTgt spid="8"/>
                                        </p:tgtEl>
                                        <p:attrNameLst>
                                          <p:attrName>style.visibility</p:attrName>
                                        </p:attrNameLst>
                                      </p:cBhvr>
                                      <p:to>
                                        <p:strVal val="hidden"/>
                                      </p:to>
                                    </p:set>
                                  </p:childTnLst>
                                </p:cTn>
                              </p:par>
                              <p:par>
                                <p:cTn id="114" presetID="8" presetClass="emph" presetSubtype="0" fill="hold" grpId="3" nodeType="withEffect">
                                  <p:stCondLst>
                                    <p:cond delay="0"/>
                                  </p:stCondLst>
                                  <p:childTnLst>
                                    <p:animRot by="21600000">
                                      <p:cBhvr>
                                        <p:cTn id="115" dur="5500" fill="hold"/>
                                        <p:tgtEl>
                                          <p:spTgt spid="8"/>
                                        </p:tgtEl>
                                        <p:attrNameLst>
                                          <p:attrName>r</p:attrName>
                                        </p:attrNameLst>
                                      </p:cBhvr>
                                    </p:animRot>
                                  </p:childTnLst>
                                </p:cTn>
                              </p:par>
                              <p:par>
                                <p:cTn id="116" presetID="2" presetClass="exit" presetSubtype="8" fill="hold" grpId="2" nodeType="withEffect">
                                  <p:stCondLst>
                                    <p:cond delay="0"/>
                                  </p:stCondLst>
                                  <p:childTnLst>
                                    <p:anim calcmode="lin" valueType="num">
                                      <p:cBhvr additive="base">
                                        <p:cTn id="117" dur="5500"/>
                                        <p:tgtEl>
                                          <p:spTgt spid="7"/>
                                        </p:tgtEl>
                                        <p:attrNameLst>
                                          <p:attrName>ppt_x</p:attrName>
                                        </p:attrNameLst>
                                      </p:cBhvr>
                                      <p:tavLst>
                                        <p:tav tm="0">
                                          <p:val>
                                            <p:strVal val="ppt_x"/>
                                          </p:val>
                                        </p:tav>
                                        <p:tav tm="100000">
                                          <p:val>
                                            <p:strVal val="0-ppt_w/2"/>
                                          </p:val>
                                        </p:tav>
                                      </p:tavLst>
                                    </p:anim>
                                    <p:anim calcmode="lin" valueType="num">
                                      <p:cBhvr additive="base">
                                        <p:cTn id="118" dur="5500"/>
                                        <p:tgtEl>
                                          <p:spTgt spid="7"/>
                                        </p:tgtEl>
                                        <p:attrNameLst>
                                          <p:attrName>ppt_y</p:attrName>
                                        </p:attrNameLst>
                                      </p:cBhvr>
                                      <p:tavLst>
                                        <p:tav tm="0">
                                          <p:val>
                                            <p:strVal val="ppt_y"/>
                                          </p:val>
                                        </p:tav>
                                        <p:tav tm="100000">
                                          <p:val>
                                            <p:strVal val="ppt_y"/>
                                          </p:val>
                                        </p:tav>
                                      </p:tavLst>
                                    </p:anim>
                                    <p:set>
                                      <p:cBhvr>
                                        <p:cTn id="119" dur="1" fill="hold">
                                          <p:stCondLst>
                                            <p:cond delay="5499"/>
                                          </p:stCondLst>
                                        </p:cTn>
                                        <p:tgtEl>
                                          <p:spTgt spid="7"/>
                                        </p:tgtEl>
                                        <p:attrNameLst>
                                          <p:attrName>style.visibility</p:attrName>
                                        </p:attrNameLst>
                                      </p:cBhvr>
                                      <p:to>
                                        <p:strVal val="hidden"/>
                                      </p:to>
                                    </p:set>
                                  </p:childTnLst>
                                </p:cTn>
                              </p:par>
                              <p:par>
                                <p:cTn id="120" presetID="8" presetClass="emph" presetSubtype="0" fill="hold" grpId="3" nodeType="withEffect">
                                  <p:stCondLst>
                                    <p:cond delay="0"/>
                                  </p:stCondLst>
                                  <p:childTnLst>
                                    <p:animRot by="21600000">
                                      <p:cBhvr>
                                        <p:cTn id="121" dur="5500" fill="hold"/>
                                        <p:tgtEl>
                                          <p:spTgt spid="7"/>
                                        </p:tgtEl>
                                        <p:attrNameLst>
                                          <p:attrName>r</p:attrName>
                                        </p:attrNameLst>
                                      </p:cBhvr>
                                    </p:animRot>
                                  </p:childTnLst>
                                </p:cTn>
                              </p:par>
                              <p:par>
                                <p:cTn id="122" presetID="2" presetClass="exit" presetSubtype="8" fill="hold" grpId="2" nodeType="withEffect">
                                  <p:stCondLst>
                                    <p:cond delay="0"/>
                                  </p:stCondLst>
                                  <p:childTnLst>
                                    <p:anim calcmode="lin" valueType="num">
                                      <p:cBhvr additive="base">
                                        <p:cTn id="123" dur="5500"/>
                                        <p:tgtEl>
                                          <p:spTgt spid="6"/>
                                        </p:tgtEl>
                                        <p:attrNameLst>
                                          <p:attrName>ppt_x</p:attrName>
                                        </p:attrNameLst>
                                      </p:cBhvr>
                                      <p:tavLst>
                                        <p:tav tm="0">
                                          <p:val>
                                            <p:strVal val="ppt_x"/>
                                          </p:val>
                                        </p:tav>
                                        <p:tav tm="100000">
                                          <p:val>
                                            <p:strVal val="0-ppt_w/2"/>
                                          </p:val>
                                        </p:tav>
                                      </p:tavLst>
                                    </p:anim>
                                    <p:anim calcmode="lin" valueType="num">
                                      <p:cBhvr additive="base">
                                        <p:cTn id="124" dur="5500"/>
                                        <p:tgtEl>
                                          <p:spTgt spid="6"/>
                                        </p:tgtEl>
                                        <p:attrNameLst>
                                          <p:attrName>ppt_y</p:attrName>
                                        </p:attrNameLst>
                                      </p:cBhvr>
                                      <p:tavLst>
                                        <p:tav tm="0">
                                          <p:val>
                                            <p:strVal val="ppt_y"/>
                                          </p:val>
                                        </p:tav>
                                        <p:tav tm="100000">
                                          <p:val>
                                            <p:strVal val="ppt_y"/>
                                          </p:val>
                                        </p:tav>
                                      </p:tavLst>
                                    </p:anim>
                                    <p:set>
                                      <p:cBhvr>
                                        <p:cTn id="125" dur="1" fill="hold">
                                          <p:stCondLst>
                                            <p:cond delay="5499"/>
                                          </p:stCondLst>
                                        </p:cTn>
                                        <p:tgtEl>
                                          <p:spTgt spid="6"/>
                                        </p:tgtEl>
                                        <p:attrNameLst>
                                          <p:attrName>style.visibility</p:attrName>
                                        </p:attrNameLst>
                                      </p:cBhvr>
                                      <p:to>
                                        <p:strVal val="hidden"/>
                                      </p:to>
                                    </p:set>
                                  </p:childTnLst>
                                </p:cTn>
                              </p:par>
                              <p:par>
                                <p:cTn id="126" presetID="8" presetClass="emph" presetSubtype="0" fill="hold" grpId="3" nodeType="withEffect">
                                  <p:stCondLst>
                                    <p:cond delay="0"/>
                                  </p:stCondLst>
                                  <p:childTnLst>
                                    <p:animRot by="21600000">
                                      <p:cBhvr>
                                        <p:cTn id="127" dur="5500" fill="hold"/>
                                        <p:tgtEl>
                                          <p:spTgt spid="6"/>
                                        </p:tgtEl>
                                        <p:attrNameLst>
                                          <p:attrName>r</p:attrName>
                                        </p:attrNameLst>
                                      </p:cBhvr>
                                    </p:animRot>
                                  </p:childTnLst>
                                </p:cTn>
                              </p:par>
                              <p:par>
                                <p:cTn id="128" presetID="2" presetClass="exit" presetSubtype="8" fill="hold" grpId="2" nodeType="withEffect">
                                  <p:stCondLst>
                                    <p:cond delay="0"/>
                                  </p:stCondLst>
                                  <p:childTnLst>
                                    <p:anim calcmode="lin" valueType="num">
                                      <p:cBhvr additive="base">
                                        <p:cTn id="129" dur="5500"/>
                                        <p:tgtEl>
                                          <p:spTgt spid="5"/>
                                        </p:tgtEl>
                                        <p:attrNameLst>
                                          <p:attrName>ppt_x</p:attrName>
                                        </p:attrNameLst>
                                      </p:cBhvr>
                                      <p:tavLst>
                                        <p:tav tm="0">
                                          <p:val>
                                            <p:strVal val="ppt_x"/>
                                          </p:val>
                                        </p:tav>
                                        <p:tav tm="100000">
                                          <p:val>
                                            <p:strVal val="0-ppt_w/2"/>
                                          </p:val>
                                        </p:tav>
                                      </p:tavLst>
                                    </p:anim>
                                    <p:anim calcmode="lin" valueType="num">
                                      <p:cBhvr additive="base">
                                        <p:cTn id="130" dur="5500"/>
                                        <p:tgtEl>
                                          <p:spTgt spid="5"/>
                                        </p:tgtEl>
                                        <p:attrNameLst>
                                          <p:attrName>ppt_y</p:attrName>
                                        </p:attrNameLst>
                                      </p:cBhvr>
                                      <p:tavLst>
                                        <p:tav tm="0">
                                          <p:val>
                                            <p:strVal val="ppt_y"/>
                                          </p:val>
                                        </p:tav>
                                        <p:tav tm="100000">
                                          <p:val>
                                            <p:strVal val="ppt_y"/>
                                          </p:val>
                                        </p:tav>
                                      </p:tavLst>
                                    </p:anim>
                                    <p:set>
                                      <p:cBhvr>
                                        <p:cTn id="131" dur="1" fill="hold">
                                          <p:stCondLst>
                                            <p:cond delay="5499"/>
                                          </p:stCondLst>
                                        </p:cTn>
                                        <p:tgtEl>
                                          <p:spTgt spid="5"/>
                                        </p:tgtEl>
                                        <p:attrNameLst>
                                          <p:attrName>style.visibility</p:attrName>
                                        </p:attrNameLst>
                                      </p:cBhvr>
                                      <p:to>
                                        <p:strVal val="hidden"/>
                                      </p:to>
                                    </p:set>
                                  </p:childTnLst>
                                </p:cTn>
                              </p:par>
                              <p:par>
                                <p:cTn id="132" presetID="8" presetClass="emph" presetSubtype="0" fill="hold" grpId="3" nodeType="withEffect">
                                  <p:stCondLst>
                                    <p:cond delay="0"/>
                                  </p:stCondLst>
                                  <p:childTnLst>
                                    <p:animRot by="21600000">
                                      <p:cBhvr>
                                        <p:cTn id="133" dur="5500" fill="hold"/>
                                        <p:tgtEl>
                                          <p:spTgt spid="5"/>
                                        </p:tgtEl>
                                        <p:attrNameLst>
                                          <p:attrName>r</p:attrName>
                                        </p:attrNameLst>
                                      </p:cBhvr>
                                    </p:animRot>
                                  </p:childTnLst>
                                </p:cTn>
                              </p:par>
                              <p:par>
                                <p:cTn id="134" presetID="2" presetClass="exit" presetSubtype="2" fill="hold" grpId="2" nodeType="withEffect">
                                  <p:stCondLst>
                                    <p:cond delay="0"/>
                                  </p:stCondLst>
                                  <p:childTnLst>
                                    <p:anim calcmode="lin" valueType="num">
                                      <p:cBhvr additive="base">
                                        <p:cTn id="135" dur="5500"/>
                                        <p:tgtEl>
                                          <p:spTgt spid="4"/>
                                        </p:tgtEl>
                                        <p:attrNameLst>
                                          <p:attrName>ppt_x</p:attrName>
                                        </p:attrNameLst>
                                      </p:cBhvr>
                                      <p:tavLst>
                                        <p:tav tm="0">
                                          <p:val>
                                            <p:strVal val="ppt_x"/>
                                          </p:val>
                                        </p:tav>
                                        <p:tav tm="100000">
                                          <p:val>
                                            <p:strVal val="1+ppt_w/2"/>
                                          </p:val>
                                        </p:tav>
                                      </p:tavLst>
                                    </p:anim>
                                    <p:anim calcmode="lin" valueType="num">
                                      <p:cBhvr additive="base">
                                        <p:cTn id="136" dur="5500"/>
                                        <p:tgtEl>
                                          <p:spTgt spid="4"/>
                                        </p:tgtEl>
                                        <p:attrNameLst>
                                          <p:attrName>ppt_y</p:attrName>
                                        </p:attrNameLst>
                                      </p:cBhvr>
                                      <p:tavLst>
                                        <p:tav tm="0">
                                          <p:val>
                                            <p:strVal val="ppt_y"/>
                                          </p:val>
                                        </p:tav>
                                        <p:tav tm="100000">
                                          <p:val>
                                            <p:strVal val="ppt_y"/>
                                          </p:val>
                                        </p:tav>
                                      </p:tavLst>
                                    </p:anim>
                                    <p:set>
                                      <p:cBhvr>
                                        <p:cTn id="137" dur="1" fill="hold">
                                          <p:stCondLst>
                                            <p:cond delay="5499"/>
                                          </p:stCondLst>
                                        </p:cTn>
                                        <p:tgtEl>
                                          <p:spTgt spid="4"/>
                                        </p:tgtEl>
                                        <p:attrNameLst>
                                          <p:attrName>style.visibility</p:attrName>
                                        </p:attrNameLst>
                                      </p:cBhvr>
                                      <p:to>
                                        <p:strVal val="hidden"/>
                                      </p:to>
                                    </p:set>
                                  </p:childTnLst>
                                </p:cTn>
                              </p:par>
                              <p:par>
                                <p:cTn id="138" presetID="8" presetClass="emph" presetSubtype="0" fill="hold" grpId="3" nodeType="withEffect">
                                  <p:stCondLst>
                                    <p:cond delay="0"/>
                                  </p:stCondLst>
                                  <p:childTnLst>
                                    <p:animRot by="-21600000">
                                      <p:cBhvr>
                                        <p:cTn id="139" dur="5500" fill="hold"/>
                                        <p:tgtEl>
                                          <p:spTgt spid="4"/>
                                        </p:tgtEl>
                                        <p:attrNameLst>
                                          <p:attrName>r</p:attrName>
                                        </p:attrNameLst>
                                      </p:cBhvr>
                                    </p:animRot>
                                  </p:childTnLst>
                                </p:cTn>
                              </p:par>
                              <p:par>
                                <p:cTn id="140" presetID="2" presetClass="exit" presetSubtype="2" fill="hold" grpId="2" nodeType="withEffect">
                                  <p:stCondLst>
                                    <p:cond delay="0"/>
                                  </p:stCondLst>
                                  <p:childTnLst>
                                    <p:anim calcmode="lin" valueType="num">
                                      <p:cBhvr additive="base">
                                        <p:cTn id="141" dur="5500"/>
                                        <p:tgtEl>
                                          <p:spTgt spid="3"/>
                                        </p:tgtEl>
                                        <p:attrNameLst>
                                          <p:attrName>ppt_x</p:attrName>
                                        </p:attrNameLst>
                                      </p:cBhvr>
                                      <p:tavLst>
                                        <p:tav tm="0">
                                          <p:val>
                                            <p:strVal val="ppt_x"/>
                                          </p:val>
                                        </p:tav>
                                        <p:tav tm="100000">
                                          <p:val>
                                            <p:strVal val="1+ppt_w/2"/>
                                          </p:val>
                                        </p:tav>
                                      </p:tavLst>
                                    </p:anim>
                                    <p:anim calcmode="lin" valueType="num">
                                      <p:cBhvr additive="base">
                                        <p:cTn id="142" dur="5500"/>
                                        <p:tgtEl>
                                          <p:spTgt spid="3"/>
                                        </p:tgtEl>
                                        <p:attrNameLst>
                                          <p:attrName>ppt_y</p:attrName>
                                        </p:attrNameLst>
                                      </p:cBhvr>
                                      <p:tavLst>
                                        <p:tav tm="0">
                                          <p:val>
                                            <p:strVal val="ppt_y"/>
                                          </p:val>
                                        </p:tav>
                                        <p:tav tm="100000">
                                          <p:val>
                                            <p:strVal val="ppt_y"/>
                                          </p:val>
                                        </p:tav>
                                      </p:tavLst>
                                    </p:anim>
                                    <p:set>
                                      <p:cBhvr>
                                        <p:cTn id="143" dur="1" fill="hold">
                                          <p:stCondLst>
                                            <p:cond delay="5499"/>
                                          </p:stCondLst>
                                        </p:cTn>
                                        <p:tgtEl>
                                          <p:spTgt spid="3"/>
                                        </p:tgtEl>
                                        <p:attrNameLst>
                                          <p:attrName>style.visibility</p:attrName>
                                        </p:attrNameLst>
                                      </p:cBhvr>
                                      <p:to>
                                        <p:strVal val="hidden"/>
                                      </p:to>
                                    </p:set>
                                  </p:childTnLst>
                                </p:cTn>
                              </p:par>
                              <p:par>
                                <p:cTn id="144" presetID="8" presetClass="emph" presetSubtype="0" fill="hold" grpId="3" nodeType="withEffect">
                                  <p:stCondLst>
                                    <p:cond delay="0"/>
                                  </p:stCondLst>
                                  <p:childTnLst>
                                    <p:animRot by="-21600000">
                                      <p:cBhvr>
                                        <p:cTn id="145" dur="5500" fill="hold"/>
                                        <p:tgtEl>
                                          <p:spTgt spid="3"/>
                                        </p:tgtEl>
                                        <p:attrNameLst>
                                          <p:attrName>r</p:attrName>
                                        </p:attrNameLst>
                                      </p:cBhvr>
                                    </p:animRot>
                                  </p:childTnLst>
                                </p:cTn>
                              </p:par>
                              <p:par>
                                <p:cTn id="146" presetID="2" presetClass="exit" presetSubtype="2" fill="hold" grpId="2" nodeType="withEffect">
                                  <p:stCondLst>
                                    <p:cond delay="0"/>
                                  </p:stCondLst>
                                  <p:childTnLst>
                                    <p:anim calcmode="lin" valueType="num">
                                      <p:cBhvr additive="base">
                                        <p:cTn id="147" dur="5500"/>
                                        <p:tgtEl>
                                          <p:spTgt spid="2"/>
                                        </p:tgtEl>
                                        <p:attrNameLst>
                                          <p:attrName>ppt_x</p:attrName>
                                        </p:attrNameLst>
                                      </p:cBhvr>
                                      <p:tavLst>
                                        <p:tav tm="0">
                                          <p:val>
                                            <p:strVal val="ppt_x"/>
                                          </p:val>
                                        </p:tav>
                                        <p:tav tm="100000">
                                          <p:val>
                                            <p:strVal val="1+ppt_w/2"/>
                                          </p:val>
                                        </p:tav>
                                      </p:tavLst>
                                    </p:anim>
                                    <p:anim calcmode="lin" valueType="num">
                                      <p:cBhvr additive="base">
                                        <p:cTn id="148" dur="5500"/>
                                        <p:tgtEl>
                                          <p:spTgt spid="2"/>
                                        </p:tgtEl>
                                        <p:attrNameLst>
                                          <p:attrName>ppt_y</p:attrName>
                                        </p:attrNameLst>
                                      </p:cBhvr>
                                      <p:tavLst>
                                        <p:tav tm="0">
                                          <p:val>
                                            <p:strVal val="ppt_y"/>
                                          </p:val>
                                        </p:tav>
                                        <p:tav tm="100000">
                                          <p:val>
                                            <p:strVal val="ppt_y"/>
                                          </p:val>
                                        </p:tav>
                                      </p:tavLst>
                                    </p:anim>
                                    <p:set>
                                      <p:cBhvr>
                                        <p:cTn id="149" dur="1" fill="hold">
                                          <p:stCondLst>
                                            <p:cond delay="5499"/>
                                          </p:stCondLst>
                                        </p:cTn>
                                        <p:tgtEl>
                                          <p:spTgt spid="2"/>
                                        </p:tgtEl>
                                        <p:attrNameLst>
                                          <p:attrName>style.visibility</p:attrName>
                                        </p:attrNameLst>
                                      </p:cBhvr>
                                      <p:to>
                                        <p:strVal val="hidden"/>
                                      </p:to>
                                    </p:set>
                                  </p:childTnLst>
                                </p:cTn>
                              </p:par>
                              <p:par>
                                <p:cTn id="150" presetID="8" presetClass="emph" presetSubtype="0" fill="hold" grpId="3" nodeType="withEffect">
                                  <p:stCondLst>
                                    <p:cond delay="0"/>
                                  </p:stCondLst>
                                  <p:childTnLst>
                                    <p:animRot by="-21600000">
                                      <p:cBhvr>
                                        <p:cTn id="151" dur="5500" fill="hold"/>
                                        <p:tgtEl>
                                          <p:spTgt spid="2"/>
                                        </p:tgtEl>
                                        <p:attrNameLst>
                                          <p:attrName>r</p:attrName>
                                        </p:attrNameLst>
                                      </p:cBhvr>
                                    </p:animRot>
                                  </p:childTnLst>
                                </p:cTn>
                              </p:par>
                              <p:par>
                                <p:cTn id="152" presetID="16" presetClass="entr" presetSubtype="42" fill="hold" nodeType="withEffect">
                                  <p:stCondLst>
                                    <p:cond delay="750"/>
                                  </p:stCondLst>
                                  <p:childTnLst>
                                    <p:set>
                                      <p:cBhvr>
                                        <p:cTn id="153" dur="1" fill="hold">
                                          <p:stCondLst>
                                            <p:cond delay="0"/>
                                          </p:stCondLst>
                                        </p:cTn>
                                        <p:tgtEl>
                                          <p:spTgt spid="19"/>
                                        </p:tgtEl>
                                        <p:attrNameLst>
                                          <p:attrName>style.visibility</p:attrName>
                                        </p:attrNameLst>
                                      </p:cBhvr>
                                      <p:to>
                                        <p:strVal val="visible"/>
                                      </p:to>
                                    </p:set>
                                    <p:animEffect transition="in" filter="barn(outHorizontal)">
                                      <p:cBhvr>
                                        <p:cTn id="154" dur="5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2" grpId="0" animBg="1"/>
      <p:bldP spid="2" grpId="1" animBg="1"/>
      <p:bldP spid="2" grpId="2" animBg="1"/>
      <p:bldP spid="2" grpId="3" animBg="1"/>
      <p:bldP spid="8" grpId="0" animBg="1"/>
      <p:bldP spid="8" grpId="1" animBg="1"/>
      <p:bldP spid="8" grpId="2" animBg="1"/>
      <p:bldP spid="8" grpId="3" animBg="1"/>
      <p:bldP spid="13" grpId="0" animBg="1"/>
      <p:bldP spid="13" grpId="1" animBg="1"/>
      <p:bldP spid="13" grpId="2" animBg="1"/>
      <p:bldP spid="13" grpId="3" animBg="1"/>
      <p:bldP spid="6" grpId="0" animBg="1"/>
      <p:bldP spid="6" grpId="1" animBg="1"/>
      <p:bldP spid="6" grpId="2" animBg="1"/>
      <p:bldP spid="6" grpId="3" animBg="1"/>
      <p:bldP spid="3" grpId="0" animBg="1"/>
      <p:bldP spid="3" grpId="1" animBg="1"/>
      <p:bldP spid="3" grpId="2" animBg="1"/>
      <p:bldP spid="3" grpId="3" animBg="1"/>
      <p:bldP spid="9" grpId="0" animBg="1"/>
      <p:bldP spid="9" grpId="1" animBg="1"/>
      <p:bldP spid="9" grpId="2" animBg="1"/>
      <p:bldP spid="9" grpId="3" animBg="1"/>
      <p:bldP spid="12" grpId="0" animBg="1"/>
      <p:bldP spid="12" grpId="1" animBg="1"/>
      <p:bldP spid="12" grpId="2" animBg="1"/>
      <p:bldP spid="12" grpId="3" animBg="1"/>
      <p:bldP spid="4" grpId="0" animBg="1"/>
      <p:bldP spid="4" grpId="1" animBg="1"/>
      <p:bldP spid="4" grpId="2" animBg="1"/>
      <p:bldP spid="4" grpId="3" animBg="1"/>
      <p:bldP spid="5" grpId="0" animBg="1"/>
      <p:bldP spid="5" grpId="1" animBg="1"/>
      <p:bldP spid="5" grpId="2" animBg="1"/>
      <p:bldP spid="5" grpId="3" animBg="1"/>
      <p:bldP spid="10" grpId="0" animBg="1"/>
      <p:bldP spid="10" grpId="1" animBg="1"/>
      <p:bldP spid="10" grpId="2" animBg="1"/>
      <p:bldP spid="10" grpId="3" animBg="1"/>
      <p:bldP spid="11" grpId="0" animBg="1"/>
      <p:bldP spid="11" grpId="1" animBg="1"/>
      <p:bldP spid="11" grpId="2" animBg="1"/>
      <p:bldP spid="11" grpId="3" animBg="1"/>
      <p:bldP spid="18"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3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188640"/>
            <a:ext cx="9144000" cy="6400801"/>
          </a:xfrm>
          <a:prstGeom prst="rect">
            <a:avLst/>
          </a:prstGeom>
          <a:noFill/>
          <a:ln>
            <a:noFill/>
          </a:ln>
        </p:spPr>
      </p:pic>
      <p:sp>
        <p:nvSpPr>
          <p:cNvPr id="2" name="Forma libre 16"/>
          <p:cNvSpPr/>
          <p:nvPr/>
        </p:nvSpPr>
        <p:spPr>
          <a:xfrm rot="8419140">
            <a:off x="1650858" y="1104642"/>
            <a:ext cx="3270610" cy="256457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35001">
                <a:srgbClr val="1A8D48"/>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3" name="Forma libre 16"/>
          <p:cNvSpPr/>
          <p:nvPr/>
        </p:nvSpPr>
        <p:spPr>
          <a:xfrm rot="13180860" flipH="1">
            <a:off x="4253087" y="1195293"/>
            <a:ext cx="3270610" cy="249865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35001">
                <a:srgbClr val="1A8D48"/>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6"/>
          <p:cNvSpPr/>
          <p:nvPr/>
        </p:nvSpPr>
        <p:spPr>
          <a:xfrm rot="2692877">
            <a:off x="1801347" y="3239385"/>
            <a:ext cx="3270610" cy="2477966"/>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35001">
                <a:srgbClr val="1A8D48"/>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6"/>
          <p:cNvSpPr/>
          <p:nvPr/>
        </p:nvSpPr>
        <p:spPr>
          <a:xfrm rot="19109074">
            <a:off x="4235146" y="3238928"/>
            <a:ext cx="3270610" cy="2435564"/>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35001">
                <a:srgbClr val="1A8D48"/>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1" name="10 Forma libre"/>
          <p:cNvSpPr/>
          <p:nvPr/>
        </p:nvSpPr>
        <p:spPr>
          <a:xfrm>
            <a:off x="-13910" y="0"/>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Forma libre"/>
          <p:cNvSpPr/>
          <p:nvPr/>
        </p:nvSpPr>
        <p:spPr>
          <a:xfrm rot="10800000">
            <a:off x="-13910" y="5742555"/>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602082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3000" fill="hold"/>
                                        <p:tgtEl>
                                          <p:spTgt spid="2"/>
                                        </p:tgtEl>
                                        <p:attrNameLst>
                                          <p:attrName>ppt_w</p:attrName>
                                        </p:attrNameLst>
                                      </p:cBhvr>
                                      <p:tavLst>
                                        <p:tav tm="0" fmla="#ppt_w*sin(2.5*pi*$)">
                                          <p:val>
                                            <p:fltVal val="0"/>
                                          </p:val>
                                        </p:tav>
                                        <p:tav tm="100000">
                                          <p:val>
                                            <p:fltVal val="1"/>
                                          </p:val>
                                        </p:tav>
                                      </p:tavLst>
                                    </p:anim>
                                    <p:anim calcmode="lin" valueType="num">
                                      <p:cBhvr>
                                        <p:cTn id="15" dur="3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2"/>
                                        </p:tgtEl>
                                        <p:attrNameLst>
                                          <p:attrName>r</p:attrName>
                                        </p:attrNameLst>
                                      </p:cBhvr>
                                    </p:animRot>
                                  </p:childTnLst>
                                </p:cTn>
                              </p:par>
                              <p:par>
                                <p:cTn id="18" presetID="2" presetClass="entr" presetSubtype="12" fill="hold" grpId="0"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3000" fill="hold"/>
                                        <p:tgtEl>
                                          <p:spTgt spid="3"/>
                                        </p:tgtEl>
                                        <p:attrNameLst>
                                          <p:attrName>ppt_x</p:attrName>
                                        </p:attrNameLst>
                                      </p:cBhvr>
                                      <p:tavLst>
                                        <p:tav tm="0">
                                          <p:val>
                                            <p:strVal val="0-#ppt_w/2"/>
                                          </p:val>
                                        </p:tav>
                                        <p:tav tm="100000">
                                          <p:val>
                                            <p:strVal val="#ppt_x"/>
                                          </p:val>
                                        </p:tav>
                                      </p:tavLst>
                                    </p:anim>
                                    <p:anim calcmode="lin" valueType="num">
                                      <p:cBhvr additive="base">
                                        <p:cTn id="21" dur="3000" fill="hold"/>
                                        <p:tgtEl>
                                          <p:spTgt spid="3"/>
                                        </p:tgtEl>
                                        <p:attrNameLst>
                                          <p:attrName>ppt_y</p:attrName>
                                        </p:attrNameLst>
                                      </p:cBhvr>
                                      <p:tavLst>
                                        <p:tav tm="0">
                                          <p:val>
                                            <p:strVal val="1+#ppt_h/2"/>
                                          </p:val>
                                        </p:tav>
                                        <p:tav tm="100000">
                                          <p:val>
                                            <p:strVal val="#ppt_y"/>
                                          </p:val>
                                        </p:tav>
                                      </p:tavLst>
                                    </p:anim>
                                  </p:childTnLst>
                                </p:cTn>
                              </p:par>
                              <p:par>
                                <p:cTn id="22" presetID="19" presetClass="entr" presetSubtype="10" fill="hold" grpId="1"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3000" fill="hold"/>
                                        <p:tgtEl>
                                          <p:spTgt spid="3"/>
                                        </p:tgtEl>
                                        <p:attrNameLst>
                                          <p:attrName>ppt_w</p:attrName>
                                        </p:attrNameLst>
                                      </p:cBhvr>
                                      <p:tavLst>
                                        <p:tav tm="0" fmla="#ppt_w*sin(2.5*pi*$)">
                                          <p:val>
                                            <p:fltVal val="0"/>
                                          </p:val>
                                        </p:tav>
                                        <p:tav tm="100000">
                                          <p:val>
                                            <p:fltVal val="1"/>
                                          </p:val>
                                        </p:tav>
                                      </p:tavLst>
                                    </p:anim>
                                    <p:anim calcmode="lin" valueType="num">
                                      <p:cBhvr>
                                        <p:cTn id="25" dur="3000" fill="hold"/>
                                        <p:tgtEl>
                                          <p:spTgt spid="3"/>
                                        </p:tgtEl>
                                        <p:attrNameLst>
                                          <p:attrName>ppt_h</p:attrName>
                                        </p:attrNameLst>
                                      </p:cBhvr>
                                      <p:tavLst>
                                        <p:tav tm="0">
                                          <p:val>
                                            <p:strVal val="#ppt_h"/>
                                          </p:val>
                                        </p:tav>
                                        <p:tav tm="100000">
                                          <p:val>
                                            <p:strVal val="#ppt_h"/>
                                          </p:val>
                                        </p:tav>
                                      </p:tavLst>
                                    </p:anim>
                                  </p:childTnLst>
                                </p:cTn>
                              </p:par>
                              <p:par>
                                <p:cTn id="26" presetID="8" presetClass="emph" presetSubtype="0" repeatCount="indefinite" fill="hold" grpId="2" nodeType="withEffect">
                                  <p:stCondLst>
                                    <p:cond delay="0"/>
                                  </p:stCondLst>
                                  <p:childTnLst>
                                    <p:animRot by="-21600000">
                                      <p:cBhvr>
                                        <p:cTn id="27" dur="3000" fill="hold"/>
                                        <p:tgtEl>
                                          <p:spTgt spid="3"/>
                                        </p:tgtEl>
                                        <p:attrNameLst>
                                          <p:attrName>r</p:attrName>
                                        </p:attrNameLst>
                                      </p:cBhvr>
                                    </p:animRot>
                                  </p:childTnLst>
                                </p:cTn>
                              </p:par>
                              <p:par>
                                <p:cTn id="28" presetID="2" presetClass="entr" presetSubtype="3"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0-#ppt_h/2"/>
                                          </p:val>
                                        </p:tav>
                                        <p:tav tm="100000">
                                          <p:val>
                                            <p:strVal val="#ppt_y"/>
                                          </p:val>
                                        </p:tav>
                                      </p:tavLst>
                                    </p:anim>
                                  </p:childTnLst>
                                </p:cTn>
                              </p:par>
                              <p:par>
                                <p:cTn id="32" presetID="19" presetClass="entr" presetSubtype="10" fill="hold" grpId="1"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p:cTn id="34" dur="3000" fill="hold"/>
                                        <p:tgtEl>
                                          <p:spTgt spid="4"/>
                                        </p:tgtEl>
                                        <p:attrNameLst>
                                          <p:attrName>ppt_w</p:attrName>
                                        </p:attrNameLst>
                                      </p:cBhvr>
                                      <p:tavLst>
                                        <p:tav tm="0" fmla="#ppt_w*sin(2.5*pi*$)">
                                          <p:val>
                                            <p:fltVal val="0"/>
                                          </p:val>
                                        </p:tav>
                                        <p:tav tm="100000">
                                          <p:val>
                                            <p:fltVal val="1"/>
                                          </p:val>
                                        </p:tav>
                                      </p:tavLst>
                                    </p:anim>
                                    <p:anim calcmode="lin" valueType="num">
                                      <p:cBhvr>
                                        <p:cTn id="35" dur="3000" fill="hold"/>
                                        <p:tgtEl>
                                          <p:spTgt spid="4"/>
                                        </p:tgtEl>
                                        <p:attrNameLst>
                                          <p:attrName>ppt_h</p:attrName>
                                        </p:attrNameLst>
                                      </p:cBhvr>
                                      <p:tavLst>
                                        <p:tav tm="0">
                                          <p:val>
                                            <p:strVal val="#ppt_h"/>
                                          </p:val>
                                        </p:tav>
                                        <p:tav tm="100000">
                                          <p:val>
                                            <p:strVal val="#ppt_h"/>
                                          </p:val>
                                        </p:tav>
                                      </p:tavLst>
                                    </p:anim>
                                  </p:childTnLst>
                                </p:cTn>
                              </p:par>
                              <p:par>
                                <p:cTn id="36" presetID="8" presetClass="emph" presetSubtype="0" repeatCount="indefinite" fill="hold" grpId="2" nodeType="withEffect">
                                  <p:stCondLst>
                                    <p:cond delay="0"/>
                                  </p:stCondLst>
                                  <p:childTnLst>
                                    <p:animRot by="-21600000">
                                      <p:cBhvr>
                                        <p:cTn id="37" dur="3000" fill="hold"/>
                                        <p:tgtEl>
                                          <p:spTgt spid="4"/>
                                        </p:tgtEl>
                                        <p:attrNameLst>
                                          <p:attrName>r</p:attrName>
                                        </p:attrNameLst>
                                      </p:cBhvr>
                                    </p:animRot>
                                  </p:childTnLst>
                                </p:cTn>
                              </p:par>
                              <p:par>
                                <p:cTn id="38" presetID="2" presetClass="entr" presetSubtype="9"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3000" fill="hold"/>
                                        <p:tgtEl>
                                          <p:spTgt spid="5"/>
                                        </p:tgtEl>
                                        <p:attrNameLst>
                                          <p:attrName>ppt_x</p:attrName>
                                        </p:attrNameLst>
                                      </p:cBhvr>
                                      <p:tavLst>
                                        <p:tav tm="0">
                                          <p:val>
                                            <p:strVal val="0-#ppt_w/2"/>
                                          </p:val>
                                        </p:tav>
                                        <p:tav tm="100000">
                                          <p:val>
                                            <p:strVal val="#ppt_x"/>
                                          </p:val>
                                        </p:tav>
                                      </p:tavLst>
                                    </p:anim>
                                    <p:anim calcmode="lin" valueType="num">
                                      <p:cBhvr additive="base">
                                        <p:cTn id="41" dur="3000" fill="hold"/>
                                        <p:tgtEl>
                                          <p:spTgt spid="5"/>
                                        </p:tgtEl>
                                        <p:attrNameLst>
                                          <p:attrName>ppt_y</p:attrName>
                                        </p:attrNameLst>
                                      </p:cBhvr>
                                      <p:tavLst>
                                        <p:tav tm="0">
                                          <p:val>
                                            <p:strVal val="0-#ppt_h/2"/>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3000" fill="hold"/>
                                        <p:tgtEl>
                                          <p:spTgt spid="5"/>
                                        </p:tgtEl>
                                        <p:attrNameLst>
                                          <p:attrName>ppt_w</p:attrName>
                                        </p:attrNameLst>
                                      </p:cBhvr>
                                      <p:tavLst>
                                        <p:tav tm="0" fmla="#ppt_w*sin(2.5*pi*$)">
                                          <p:val>
                                            <p:fltVal val="0"/>
                                          </p:val>
                                        </p:tav>
                                        <p:tav tm="100000">
                                          <p:val>
                                            <p:fltVal val="1"/>
                                          </p:val>
                                        </p:tav>
                                      </p:tavLst>
                                    </p:anim>
                                    <p:anim calcmode="lin" valueType="num">
                                      <p:cBhvr>
                                        <p:cTn id="45" dur="3000" fill="hold"/>
                                        <p:tgtEl>
                                          <p:spTgt spid="5"/>
                                        </p:tgtEl>
                                        <p:attrNameLst>
                                          <p:attrName>ppt_h</p:attrName>
                                        </p:attrNameLst>
                                      </p:cBhvr>
                                      <p:tavLst>
                                        <p:tav tm="0">
                                          <p:val>
                                            <p:strVal val="#ppt_h"/>
                                          </p:val>
                                        </p:tav>
                                        <p:tav tm="100000">
                                          <p:val>
                                            <p:strVal val="#ppt_h"/>
                                          </p:val>
                                        </p:tav>
                                      </p:tavLst>
                                    </p:anim>
                                  </p:childTnLst>
                                </p:cTn>
                              </p:par>
                              <p:par>
                                <p:cTn id="46" presetID="8" presetClass="emph" presetSubtype="0" repeatCount="indefinite" fill="hold" grpId="2" nodeType="withEffect">
                                  <p:stCondLst>
                                    <p:cond delay="0"/>
                                  </p:stCondLst>
                                  <p:childTnLst>
                                    <p:animRot by="21600000">
                                      <p:cBhvr>
                                        <p:cTn id="47" dur="3000" fill="hold"/>
                                        <p:tgtEl>
                                          <p:spTgt spid="5"/>
                                        </p:tgtEl>
                                        <p:attrNameLst>
                                          <p:attrName>r</p:attrName>
                                        </p:attrNameLst>
                                      </p:cBhvr>
                                    </p:animRot>
                                  </p:childTnLst>
                                </p:cTn>
                              </p:par>
                              <p:par>
                                <p:cTn id="48" presetID="2" presetClass="exit" presetSubtype="6" fill="hold" grpId="3" nodeType="withEffect">
                                  <p:stCondLst>
                                    <p:cond delay="0"/>
                                  </p:stCondLst>
                                  <p:childTnLst>
                                    <p:anim calcmode="lin" valueType="num">
                                      <p:cBhvr additive="base">
                                        <p:cTn id="49" dur="5750"/>
                                        <p:tgtEl>
                                          <p:spTgt spid="2"/>
                                        </p:tgtEl>
                                        <p:attrNameLst>
                                          <p:attrName>ppt_x</p:attrName>
                                        </p:attrNameLst>
                                      </p:cBhvr>
                                      <p:tavLst>
                                        <p:tav tm="0">
                                          <p:val>
                                            <p:strVal val="ppt_x"/>
                                          </p:val>
                                        </p:tav>
                                        <p:tav tm="100000">
                                          <p:val>
                                            <p:strVal val="1+ppt_w/2"/>
                                          </p:val>
                                        </p:tav>
                                      </p:tavLst>
                                    </p:anim>
                                    <p:anim calcmode="lin" valueType="num">
                                      <p:cBhvr additive="base">
                                        <p:cTn id="50" dur="5750"/>
                                        <p:tgtEl>
                                          <p:spTgt spid="2"/>
                                        </p:tgtEl>
                                        <p:attrNameLst>
                                          <p:attrName>ppt_y</p:attrName>
                                        </p:attrNameLst>
                                      </p:cBhvr>
                                      <p:tavLst>
                                        <p:tav tm="0">
                                          <p:val>
                                            <p:strVal val="ppt_y"/>
                                          </p:val>
                                        </p:tav>
                                        <p:tav tm="100000">
                                          <p:val>
                                            <p:strVal val="1+ppt_h/2"/>
                                          </p:val>
                                        </p:tav>
                                      </p:tavLst>
                                    </p:anim>
                                    <p:set>
                                      <p:cBhvr>
                                        <p:cTn id="51" dur="1" fill="hold">
                                          <p:stCondLst>
                                            <p:cond delay="5749"/>
                                          </p:stCondLst>
                                        </p:cTn>
                                        <p:tgtEl>
                                          <p:spTgt spid="2"/>
                                        </p:tgtEl>
                                        <p:attrNameLst>
                                          <p:attrName>style.visibility</p:attrName>
                                        </p:attrNameLst>
                                      </p:cBhvr>
                                      <p:to>
                                        <p:strVal val="hidden"/>
                                      </p:to>
                                    </p:set>
                                  </p:childTnLst>
                                </p:cTn>
                              </p:par>
                              <p:par>
                                <p:cTn id="52" presetID="2" presetClass="exit" presetSubtype="12" fill="hold" grpId="3" nodeType="withEffect">
                                  <p:stCondLst>
                                    <p:cond delay="0"/>
                                  </p:stCondLst>
                                  <p:childTnLst>
                                    <p:anim calcmode="lin" valueType="num">
                                      <p:cBhvr additive="base">
                                        <p:cTn id="53" dur="5750"/>
                                        <p:tgtEl>
                                          <p:spTgt spid="3"/>
                                        </p:tgtEl>
                                        <p:attrNameLst>
                                          <p:attrName>ppt_x</p:attrName>
                                        </p:attrNameLst>
                                      </p:cBhvr>
                                      <p:tavLst>
                                        <p:tav tm="0">
                                          <p:val>
                                            <p:strVal val="ppt_x"/>
                                          </p:val>
                                        </p:tav>
                                        <p:tav tm="100000">
                                          <p:val>
                                            <p:strVal val="0-ppt_w/2"/>
                                          </p:val>
                                        </p:tav>
                                      </p:tavLst>
                                    </p:anim>
                                    <p:anim calcmode="lin" valueType="num">
                                      <p:cBhvr additive="base">
                                        <p:cTn id="54" dur="5750"/>
                                        <p:tgtEl>
                                          <p:spTgt spid="3"/>
                                        </p:tgtEl>
                                        <p:attrNameLst>
                                          <p:attrName>ppt_y</p:attrName>
                                        </p:attrNameLst>
                                      </p:cBhvr>
                                      <p:tavLst>
                                        <p:tav tm="0">
                                          <p:val>
                                            <p:strVal val="ppt_y"/>
                                          </p:val>
                                        </p:tav>
                                        <p:tav tm="100000">
                                          <p:val>
                                            <p:strVal val="1+ppt_h/2"/>
                                          </p:val>
                                        </p:tav>
                                      </p:tavLst>
                                    </p:anim>
                                    <p:set>
                                      <p:cBhvr>
                                        <p:cTn id="55" dur="1" fill="hold">
                                          <p:stCondLst>
                                            <p:cond delay="5749"/>
                                          </p:stCondLst>
                                        </p:cTn>
                                        <p:tgtEl>
                                          <p:spTgt spid="3"/>
                                        </p:tgtEl>
                                        <p:attrNameLst>
                                          <p:attrName>style.visibility</p:attrName>
                                        </p:attrNameLst>
                                      </p:cBhvr>
                                      <p:to>
                                        <p:strVal val="hidden"/>
                                      </p:to>
                                    </p:set>
                                  </p:childTnLst>
                                </p:cTn>
                              </p:par>
                              <p:par>
                                <p:cTn id="56" presetID="2" presetClass="exit" presetSubtype="3" fill="hold" grpId="3" nodeType="withEffect">
                                  <p:stCondLst>
                                    <p:cond delay="0"/>
                                  </p:stCondLst>
                                  <p:childTnLst>
                                    <p:anim calcmode="lin" valueType="num">
                                      <p:cBhvr additive="base">
                                        <p:cTn id="57" dur="5750"/>
                                        <p:tgtEl>
                                          <p:spTgt spid="4"/>
                                        </p:tgtEl>
                                        <p:attrNameLst>
                                          <p:attrName>ppt_x</p:attrName>
                                        </p:attrNameLst>
                                      </p:cBhvr>
                                      <p:tavLst>
                                        <p:tav tm="0">
                                          <p:val>
                                            <p:strVal val="ppt_x"/>
                                          </p:val>
                                        </p:tav>
                                        <p:tav tm="100000">
                                          <p:val>
                                            <p:strVal val="1+ppt_w/2"/>
                                          </p:val>
                                        </p:tav>
                                      </p:tavLst>
                                    </p:anim>
                                    <p:anim calcmode="lin" valueType="num">
                                      <p:cBhvr additive="base">
                                        <p:cTn id="58" dur="5750"/>
                                        <p:tgtEl>
                                          <p:spTgt spid="4"/>
                                        </p:tgtEl>
                                        <p:attrNameLst>
                                          <p:attrName>ppt_y</p:attrName>
                                        </p:attrNameLst>
                                      </p:cBhvr>
                                      <p:tavLst>
                                        <p:tav tm="0">
                                          <p:val>
                                            <p:strVal val="ppt_y"/>
                                          </p:val>
                                        </p:tav>
                                        <p:tav tm="100000">
                                          <p:val>
                                            <p:strVal val="0-ppt_h/2"/>
                                          </p:val>
                                        </p:tav>
                                      </p:tavLst>
                                    </p:anim>
                                    <p:set>
                                      <p:cBhvr>
                                        <p:cTn id="59" dur="1" fill="hold">
                                          <p:stCondLst>
                                            <p:cond delay="5749"/>
                                          </p:stCondLst>
                                        </p:cTn>
                                        <p:tgtEl>
                                          <p:spTgt spid="4"/>
                                        </p:tgtEl>
                                        <p:attrNameLst>
                                          <p:attrName>style.visibility</p:attrName>
                                        </p:attrNameLst>
                                      </p:cBhvr>
                                      <p:to>
                                        <p:strVal val="hidden"/>
                                      </p:to>
                                    </p:set>
                                  </p:childTnLst>
                                </p:cTn>
                              </p:par>
                              <p:par>
                                <p:cTn id="60" presetID="2" presetClass="exit" presetSubtype="9" fill="hold" grpId="3" nodeType="withEffect">
                                  <p:stCondLst>
                                    <p:cond delay="0"/>
                                  </p:stCondLst>
                                  <p:childTnLst>
                                    <p:anim calcmode="lin" valueType="num">
                                      <p:cBhvr additive="base">
                                        <p:cTn id="61" dur="5750"/>
                                        <p:tgtEl>
                                          <p:spTgt spid="5"/>
                                        </p:tgtEl>
                                        <p:attrNameLst>
                                          <p:attrName>ppt_x</p:attrName>
                                        </p:attrNameLst>
                                      </p:cBhvr>
                                      <p:tavLst>
                                        <p:tav tm="0">
                                          <p:val>
                                            <p:strVal val="ppt_x"/>
                                          </p:val>
                                        </p:tav>
                                        <p:tav tm="100000">
                                          <p:val>
                                            <p:strVal val="0-ppt_w/2"/>
                                          </p:val>
                                        </p:tav>
                                      </p:tavLst>
                                    </p:anim>
                                    <p:anim calcmode="lin" valueType="num">
                                      <p:cBhvr additive="base">
                                        <p:cTn id="62" dur="5750"/>
                                        <p:tgtEl>
                                          <p:spTgt spid="5"/>
                                        </p:tgtEl>
                                        <p:attrNameLst>
                                          <p:attrName>ppt_y</p:attrName>
                                        </p:attrNameLst>
                                      </p:cBhvr>
                                      <p:tavLst>
                                        <p:tav tm="0">
                                          <p:val>
                                            <p:strVal val="ppt_y"/>
                                          </p:val>
                                        </p:tav>
                                        <p:tav tm="100000">
                                          <p:val>
                                            <p:strVal val="0-ppt_h/2"/>
                                          </p:val>
                                        </p:tav>
                                      </p:tavLst>
                                    </p:anim>
                                    <p:set>
                                      <p:cBhvr>
                                        <p:cTn id="63" dur="1" fill="hold">
                                          <p:stCondLst>
                                            <p:cond delay="5749"/>
                                          </p:stCondLst>
                                        </p:cTn>
                                        <p:tgtEl>
                                          <p:spTgt spid="5"/>
                                        </p:tgtEl>
                                        <p:attrNameLst>
                                          <p:attrName>style.visibility</p:attrName>
                                        </p:attrNameLst>
                                      </p:cBhvr>
                                      <p:to>
                                        <p:strVal val="hidden"/>
                                      </p:to>
                                    </p:set>
                                  </p:childTnLst>
                                </p:cTn>
                              </p:par>
                              <p:par>
                                <p:cTn id="64" presetID="17" presetClass="entr" presetSubtype="10" fill="hold"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p:cTn id="66" dur="4500" fill="hold"/>
                                        <p:tgtEl>
                                          <p:spTgt spid="9"/>
                                        </p:tgtEl>
                                        <p:attrNameLst>
                                          <p:attrName>ppt_w</p:attrName>
                                        </p:attrNameLst>
                                      </p:cBhvr>
                                      <p:tavLst>
                                        <p:tav tm="0">
                                          <p:val>
                                            <p:fltVal val="0"/>
                                          </p:val>
                                        </p:tav>
                                        <p:tav tm="100000">
                                          <p:val>
                                            <p:strVal val="#ppt_w"/>
                                          </p:val>
                                        </p:tav>
                                      </p:tavLst>
                                    </p:anim>
                                    <p:anim calcmode="lin" valueType="num">
                                      <p:cBhvr>
                                        <p:cTn id="67" dur="4500" fill="hold"/>
                                        <p:tgtEl>
                                          <p:spTgt spid="9"/>
                                        </p:tgtEl>
                                        <p:attrNameLst>
                                          <p:attrName>ppt_h</p:attrName>
                                        </p:attrNameLst>
                                      </p:cBhvr>
                                      <p:tavLst>
                                        <p:tav tm="0">
                                          <p:val>
                                            <p:strVal val="#ppt_h"/>
                                          </p:val>
                                        </p:tav>
                                        <p:tav tm="100000">
                                          <p:val>
                                            <p:strVal val="#ppt_h"/>
                                          </p:val>
                                        </p:tav>
                                      </p:tavLst>
                                    </p:anim>
                                  </p:childTnLst>
                                </p:cTn>
                              </p:par>
                              <p:par>
                                <p:cTn id="68" presetID="16" presetClass="entr" presetSubtype="42" fill="hold"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arn(outHorizontal)">
                                      <p:cBhvr>
                                        <p:cTn id="70" dur="4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TAZAS DE CAFE"/>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139897" y="1988840"/>
            <a:ext cx="4779404" cy="2739211"/>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 </a:t>
            </a:r>
            <a:r>
              <a:rPr lang="es-ES" sz="2400" dirty="0">
                <a:solidFill>
                  <a:schemeClr val="bg1"/>
                </a:solidFill>
                <a:latin typeface="Hobo Std" pitchFamily="34" charset="0"/>
              </a:rPr>
              <a:t>B</a:t>
            </a:r>
            <a:r>
              <a:rPr lang="es-ES" sz="2400" dirty="0" smtClean="0">
                <a:solidFill>
                  <a:schemeClr val="bg1"/>
                </a:solidFill>
                <a:latin typeface="Hobo Std" pitchFamily="34" charset="0"/>
              </a:rPr>
              <a:t>eneficios </a:t>
            </a:r>
            <a:r>
              <a:rPr lang="es-ES" sz="2400" dirty="0">
                <a:solidFill>
                  <a:schemeClr val="bg1"/>
                </a:solidFill>
                <a:latin typeface="Hobo Std" pitchFamily="34" charset="0"/>
              </a:rPr>
              <a:t>de beber agua tibia de limón cada </a:t>
            </a:r>
            <a:r>
              <a:rPr lang="es-ES" sz="2400" dirty="0" smtClean="0">
                <a:solidFill>
                  <a:schemeClr val="bg1"/>
                </a:solidFill>
                <a:latin typeface="Hobo Std" pitchFamily="34" charset="0"/>
              </a:rPr>
              <a:t>mañana</a:t>
            </a:r>
          </a:p>
          <a:p>
            <a:pPr algn="ctr"/>
            <a:endParaRPr lang="es-ES" sz="2400" dirty="0">
              <a:solidFill>
                <a:schemeClr val="bg1"/>
              </a:solidFill>
              <a:latin typeface="Hobo Std" pitchFamily="34" charset="0"/>
            </a:endParaRPr>
          </a:p>
          <a:p>
            <a:pPr algn="ctr"/>
            <a:r>
              <a:rPr lang="es-ES" sz="2000" dirty="0">
                <a:solidFill>
                  <a:schemeClr val="bg1"/>
                </a:solidFill>
                <a:latin typeface="Hobo Std" pitchFamily="34" charset="0"/>
              </a:rPr>
              <a:t>La naturaleza alcalina de la vitamina C nos ayuda a mantener una piel sana y radiante desde el interior, ya que elimina las bacterias </a:t>
            </a:r>
            <a:r>
              <a:rPr lang="es-ES" sz="2000" dirty="0" smtClean="0">
                <a:solidFill>
                  <a:schemeClr val="bg1"/>
                </a:solidFill>
                <a:latin typeface="Hobo Std" pitchFamily="34" charset="0"/>
              </a:rPr>
              <a:t>que</a:t>
            </a:r>
          </a:p>
          <a:p>
            <a:pPr algn="ctr"/>
            <a:r>
              <a:rPr lang="es-ES" sz="2000" dirty="0" smtClean="0">
                <a:solidFill>
                  <a:schemeClr val="bg1"/>
                </a:solidFill>
                <a:latin typeface="Hobo Std" pitchFamily="34" charset="0"/>
              </a:rPr>
              <a:t> </a:t>
            </a:r>
            <a:r>
              <a:rPr lang="es-ES" sz="2000" dirty="0">
                <a:solidFill>
                  <a:schemeClr val="bg1"/>
                </a:solidFill>
                <a:latin typeface="Hobo Std" pitchFamily="34" charset="0"/>
              </a:rPr>
              <a:t>causan el acné</a:t>
            </a:r>
            <a:r>
              <a:rPr lang="es-ES" sz="2000" dirty="0" smtClean="0">
                <a:solidFill>
                  <a:schemeClr val="bg1"/>
                </a:solidFill>
                <a:latin typeface="Hobo Std" pitchFamily="34" charset="0"/>
              </a:rPr>
              <a:t>.</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2003059773"/>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33269" y="-4896"/>
            <a:ext cx="9125634" cy="6856997"/>
          </a:xfrm>
          <a:prstGeom prst="rect">
            <a:avLst/>
          </a:prstGeom>
          <a:gradFill flip="none" rotWithShape="1">
            <a:gsLst>
              <a:gs pos="0">
                <a:srgbClr val="FFF200"/>
              </a:gs>
              <a:gs pos="45000">
                <a:srgbClr val="FF7A00">
                  <a:lumMod val="68000"/>
                  <a:lumOff val="32000"/>
                </a:srgbClr>
              </a:gs>
              <a:gs pos="70000">
                <a:srgbClr val="FFC000"/>
              </a:gs>
              <a:gs pos="100000">
                <a:srgbClr val="7F341D"/>
              </a:gs>
              <a:gs pos="9000">
                <a:srgbClr val="4D0808"/>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PROPIEDADES DEL LIMON"/>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64372" y="-34280"/>
            <a:ext cx="9207629" cy="6858000"/>
          </a:xfrm>
          <a:prstGeom prst="rect">
            <a:avLst/>
          </a:prstGeom>
          <a:noFill/>
          <a:ln>
            <a:noFill/>
          </a:ln>
        </p:spPr>
      </p:pic>
      <p:sp>
        <p:nvSpPr>
          <p:cNvPr id="8" name="Forma libre 2"/>
          <p:cNvSpPr/>
          <p:nvPr/>
        </p:nvSpPr>
        <p:spPr>
          <a:xfrm>
            <a:off x="3098388" y="2033484"/>
            <a:ext cx="2995396" cy="2791034"/>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gradFill>
            <a:gsLst>
              <a:gs pos="69000">
                <a:srgbClr val="FF6600">
                  <a:lumMod val="77000"/>
                </a:srgbClr>
              </a:gs>
              <a:gs pos="90000">
                <a:srgbClr val="FEE142"/>
              </a:gs>
              <a:gs pos="8000">
                <a:srgbClr val="FFD72D"/>
              </a:gs>
              <a:gs pos="50000">
                <a:srgbClr val="FFC000">
                  <a:alpha val="64000"/>
                </a:srgbClr>
              </a:gs>
              <a:gs pos="31000">
                <a:srgbClr val="FEED5A">
                  <a:alpha val="74000"/>
                </a:srgbClr>
              </a:gs>
            </a:gsLst>
            <a:path path="rect">
              <a:fillToRect r="100000" b="100000"/>
            </a:path>
          </a:gradFill>
          <a:ln>
            <a:noFill/>
          </a:ln>
          <a:scene3d>
            <a:camera prst="orthographicFront"/>
            <a:lightRig rig="flat" dir="t"/>
          </a:scene3d>
          <a:sp3d>
            <a:bevelT w="6731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2"/>
          <p:cNvSpPr/>
          <p:nvPr/>
        </p:nvSpPr>
        <p:spPr>
          <a:xfrm rot="1374395">
            <a:off x="3042486" y="2033484"/>
            <a:ext cx="2995396" cy="2791034"/>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gradFill>
            <a:gsLst>
              <a:gs pos="69000">
                <a:srgbClr val="FF6600">
                  <a:lumMod val="77000"/>
                </a:srgbClr>
              </a:gs>
              <a:gs pos="90000">
                <a:srgbClr val="FEE142"/>
              </a:gs>
              <a:gs pos="8000">
                <a:srgbClr val="FFD72D"/>
              </a:gs>
              <a:gs pos="50000">
                <a:srgbClr val="FFC000">
                  <a:alpha val="64000"/>
                </a:srgbClr>
              </a:gs>
              <a:gs pos="31000">
                <a:srgbClr val="FEED5A">
                  <a:alpha val="74000"/>
                </a:srgbClr>
              </a:gs>
            </a:gsLst>
            <a:path path="rect">
              <a:fillToRect r="100000" b="100000"/>
            </a:path>
          </a:gradFill>
          <a:ln>
            <a:noFill/>
          </a:ln>
          <a:scene3d>
            <a:camera prst="orthographicFront"/>
            <a:lightRig rig="flat" dir="t"/>
          </a:scene3d>
          <a:sp3d>
            <a:bevelT w="60325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13911" y="0"/>
            <a:ext cx="9157911" cy="114788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2">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63631" y="5738820"/>
            <a:ext cx="920763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2">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985850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16"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p:cTn id="10" dur="3000" fill="hold"/>
                                        <p:tgtEl>
                                          <p:spTgt spid="8"/>
                                        </p:tgtEl>
                                        <p:attrNameLst>
                                          <p:attrName>ppt_w</p:attrName>
                                        </p:attrNameLst>
                                      </p:cBhvr>
                                      <p:tavLst>
                                        <p:tav tm="0">
                                          <p:val>
                                            <p:fltVal val="0"/>
                                          </p:val>
                                        </p:tav>
                                        <p:tav tm="100000">
                                          <p:val>
                                            <p:strVal val="#ppt_w"/>
                                          </p:val>
                                        </p:tav>
                                      </p:tavLst>
                                    </p:anim>
                                    <p:anim calcmode="lin" valueType="num">
                                      <p:cBhvr>
                                        <p:cTn id="11" dur="3000" fill="hold"/>
                                        <p:tgtEl>
                                          <p:spTgt spid="8"/>
                                        </p:tgtEl>
                                        <p:attrNameLst>
                                          <p:attrName>ppt_h</p:attrName>
                                        </p:attrNameLst>
                                      </p:cBhvr>
                                      <p:tavLst>
                                        <p:tav tm="0">
                                          <p:val>
                                            <p:fltVal val="0"/>
                                          </p:val>
                                        </p:tav>
                                        <p:tav tm="100000">
                                          <p:val>
                                            <p:strVal val="#ppt_h"/>
                                          </p:val>
                                        </p:tav>
                                      </p:tavLst>
                                    </p:anim>
                                  </p:childTnLst>
                                </p:cTn>
                              </p:par>
                              <p:par>
                                <p:cTn id="12" presetID="23" presetClass="entr" presetSubtype="32"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3000" fill="hold"/>
                                        <p:tgtEl>
                                          <p:spTgt spid="9"/>
                                        </p:tgtEl>
                                        <p:attrNameLst>
                                          <p:attrName>ppt_w</p:attrName>
                                        </p:attrNameLst>
                                      </p:cBhvr>
                                      <p:tavLst>
                                        <p:tav tm="0">
                                          <p:val>
                                            <p:strVal val="4*#ppt_w"/>
                                          </p:val>
                                        </p:tav>
                                        <p:tav tm="100000">
                                          <p:val>
                                            <p:strVal val="#ppt_w"/>
                                          </p:val>
                                        </p:tav>
                                      </p:tavLst>
                                    </p:anim>
                                    <p:anim calcmode="lin" valueType="num">
                                      <p:cBhvr>
                                        <p:cTn id="15" dur="3000" fill="hold"/>
                                        <p:tgtEl>
                                          <p:spTgt spid="9"/>
                                        </p:tgtEl>
                                        <p:attrNameLst>
                                          <p:attrName>ppt_h</p:attrName>
                                        </p:attrNameLst>
                                      </p:cBhvr>
                                      <p:tavLst>
                                        <p:tav tm="0">
                                          <p:val>
                                            <p:strVal val="4*#ppt_h"/>
                                          </p:val>
                                        </p:tav>
                                        <p:tav tm="100000">
                                          <p:val>
                                            <p:strVal val="#ppt_h"/>
                                          </p:val>
                                        </p:tav>
                                      </p:tavLst>
                                    </p:anim>
                                  </p:childTnLst>
                                </p:cTn>
                              </p:par>
                            </p:childTnLst>
                          </p:cTn>
                        </p:par>
                        <p:par>
                          <p:cTn id="16" fill="hold">
                            <p:stCondLst>
                              <p:cond delay="3000"/>
                            </p:stCondLst>
                            <p:childTnLst>
                              <p:par>
                                <p:cTn id="17" presetID="23" presetClass="exit" presetSubtype="16" fill="hold" grpId="1" nodeType="afterEffect">
                                  <p:stCondLst>
                                    <p:cond delay="0"/>
                                  </p:stCondLst>
                                  <p:childTnLst>
                                    <p:anim calcmode="lin" valueType="num">
                                      <p:cBhvr>
                                        <p:cTn id="18" dur="3000"/>
                                        <p:tgtEl>
                                          <p:spTgt spid="9"/>
                                        </p:tgtEl>
                                        <p:attrNameLst>
                                          <p:attrName>ppt_w</p:attrName>
                                        </p:attrNameLst>
                                      </p:cBhvr>
                                      <p:tavLst>
                                        <p:tav tm="0">
                                          <p:val>
                                            <p:strVal val="ppt_w"/>
                                          </p:val>
                                        </p:tav>
                                        <p:tav tm="100000">
                                          <p:val>
                                            <p:strVal val="4*ppt_w"/>
                                          </p:val>
                                        </p:tav>
                                      </p:tavLst>
                                    </p:anim>
                                    <p:anim calcmode="lin" valueType="num">
                                      <p:cBhvr>
                                        <p:cTn id="19" dur="3000"/>
                                        <p:tgtEl>
                                          <p:spTgt spid="9"/>
                                        </p:tgtEl>
                                        <p:attrNameLst>
                                          <p:attrName>ppt_h</p:attrName>
                                        </p:attrNameLst>
                                      </p:cBhvr>
                                      <p:tavLst>
                                        <p:tav tm="0">
                                          <p:val>
                                            <p:strVal val="ppt_h"/>
                                          </p:val>
                                        </p:tav>
                                        <p:tav tm="100000">
                                          <p:val>
                                            <p:strVal val="4*ppt_h"/>
                                          </p:val>
                                        </p:tav>
                                      </p:tavLst>
                                    </p:anim>
                                    <p:set>
                                      <p:cBhvr>
                                        <p:cTn id="20" dur="1" fill="hold">
                                          <p:stCondLst>
                                            <p:cond delay="2999"/>
                                          </p:stCondLst>
                                        </p:cTn>
                                        <p:tgtEl>
                                          <p:spTgt spid="9"/>
                                        </p:tgtEl>
                                        <p:attrNameLst>
                                          <p:attrName>style.visibility</p:attrName>
                                        </p:attrNameLst>
                                      </p:cBhvr>
                                      <p:to>
                                        <p:strVal val="hidden"/>
                                      </p:to>
                                    </p:set>
                                  </p:childTnLst>
                                </p:cTn>
                              </p:par>
                              <p:par>
                                <p:cTn id="21" presetID="23" presetClass="exit" presetSubtype="544" fill="hold" grpId="1" nodeType="withEffect">
                                  <p:stCondLst>
                                    <p:cond delay="0"/>
                                  </p:stCondLst>
                                  <p:childTnLst>
                                    <p:anim calcmode="lin" valueType="num">
                                      <p:cBhvr>
                                        <p:cTn id="22" dur="3000"/>
                                        <p:tgtEl>
                                          <p:spTgt spid="8"/>
                                        </p:tgtEl>
                                        <p:attrNameLst>
                                          <p:attrName>ppt_w</p:attrName>
                                        </p:attrNameLst>
                                      </p:cBhvr>
                                      <p:tavLst>
                                        <p:tav tm="0">
                                          <p:val>
                                            <p:strVal val="ppt_w"/>
                                          </p:val>
                                        </p:tav>
                                        <p:tav tm="100000">
                                          <p:val>
                                            <p:fltVal val="0"/>
                                          </p:val>
                                        </p:tav>
                                      </p:tavLst>
                                    </p:anim>
                                    <p:anim calcmode="lin" valueType="num">
                                      <p:cBhvr>
                                        <p:cTn id="23" dur="3000"/>
                                        <p:tgtEl>
                                          <p:spTgt spid="8"/>
                                        </p:tgtEl>
                                        <p:attrNameLst>
                                          <p:attrName>ppt_h</p:attrName>
                                        </p:attrNameLst>
                                      </p:cBhvr>
                                      <p:tavLst>
                                        <p:tav tm="0">
                                          <p:val>
                                            <p:strVal val="ppt_h"/>
                                          </p:val>
                                        </p:tav>
                                        <p:tav tm="100000">
                                          <p:val>
                                            <p:fltVal val="0"/>
                                          </p:val>
                                        </p:tav>
                                      </p:tavLst>
                                    </p:anim>
                                    <p:anim calcmode="lin" valueType="num">
                                      <p:cBhvr>
                                        <p:cTn id="24" dur="3000"/>
                                        <p:tgtEl>
                                          <p:spTgt spid="8"/>
                                        </p:tgtEl>
                                        <p:attrNameLst>
                                          <p:attrName>ppt_x</p:attrName>
                                        </p:attrNameLst>
                                      </p:cBhvr>
                                      <p:tavLst>
                                        <p:tav tm="0">
                                          <p:val>
                                            <p:strVal val="ppt_x"/>
                                          </p:val>
                                        </p:tav>
                                        <p:tav tm="100000">
                                          <p:val>
                                            <p:fltVal val="0.5"/>
                                          </p:val>
                                        </p:tav>
                                      </p:tavLst>
                                    </p:anim>
                                    <p:anim calcmode="lin" valueType="num">
                                      <p:cBhvr>
                                        <p:cTn id="25" dur="3000"/>
                                        <p:tgtEl>
                                          <p:spTgt spid="8"/>
                                        </p:tgtEl>
                                        <p:attrNameLst>
                                          <p:attrName>ppt_y</p:attrName>
                                        </p:attrNameLst>
                                      </p:cBhvr>
                                      <p:tavLst>
                                        <p:tav tm="0">
                                          <p:val>
                                            <p:strVal val="ppt_y"/>
                                          </p:val>
                                        </p:tav>
                                        <p:tav tm="100000">
                                          <p:val>
                                            <p:fltVal val="0.5"/>
                                          </p:val>
                                        </p:tav>
                                      </p:tavLst>
                                    </p:anim>
                                    <p:set>
                                      <p:cBhvr>
                                        <p:cTn id="26" dur="1" fill="hold">
                                          <p:stCondLst>
                                            <p:cond delay="2999"/>
                                          </p:stCondLst>
                                        </p:cTn>
                                        <p:tgtEl>
                                          <p:spTgt spid="8"/>
                                        </p:tgtEl>
                                        <p:attrNameLst>
                                          <p:attrName>style.visibility</p:attrName>
                                        </p:attrNameLst>
                                      </p:cBhvr>
                                      <p:to>
                                        <p:strVal val="hidden"/>
                                      </p:to>
                                    </p:set>
                                  </p:childTnLst>
                                </p:cTn>
                              </p:par>
                              <p:par>
                                <p:cTn id="27" presetID="23" presetClass="entr" presetSubtype="288"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3000" fill="hold"/>
                                        <p:tgtEl>
                                          <p:spTgt spid="5"/>
                                        </p:tgtEl>
                                        <p:attrNameLst>
                                          <p:attrName>ppt_w</p:attrName>
                                        </p:attrNameLst>
                                      </p:cBhvr>
                                      <p:tavLst>
                                        <p:tav tm="0">
                                          <p:val>
                                            <p:strVal val="4/3*#ppt_w"/>
                                          </p:val>
                                        </p:tav>
                                        <p:tav tm="100000">
                                          <p:val>
                                            <p:strVal val="#ppt_w"/>
                                          </p:val>
                                        </p:tav>
                                      </p:tavLst>
                                    </p:anim>
                                    <p:anim calcmode="lin" valueType="num">
                                      <p:cBhvr>
                                        <p:cTn id="30" dur="3000" fill="hold"/>
                                        <p:tgtEl>
                                          <p:spTgt spid="5"/>
                                        </p:tgtEl>
                                        <p:attrNameLst>
                                          <p:attrName>ppt_h</p:attrName>
                                        </p:attrNameLst>
                                      </p:cBhvr>
                                      <p:tavLst>
                                        <p:tav tm="0">
                                          <p:val>
                                            <p:strVal val="4/3*#ppt_h"/>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3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8 Rectángulo"/>
          <p:cNvSpPr/>
          <p:nvPr/>
        </p:nvSpPr>
        <p:spPr>
          <a:xfrm>
            <a:off x="9243" y="0"/>
            <a:ext cx="9154886" cy="6858000"/>
          </a:xfrm>
          <a:prstGeom prst="rect">
            <a:avLst/>
          </a:prstGeom>
          <a:gradFill flip="none" rotWithShape="1">
            <a:gsLst>
              <a:gs pos="0">
                <a:schemeClr val="accent6">
                  <a:lumMod val="60000"/>
                  <a:lumOff val="40000"/>
                </a:schemeClr>
              </a:gs>
              <a:gs pos="4000">
                <a:schemeClr val="accent6">
                  <a:lumMod val="50000"/>
                </a:schemeClr>
              </a:gs>
              <a:gs pos="32001">
                <a:schemeClr val="accent2">
                  <a:lumMod val="50000"/>
                </a:schemeClr>
              </a:gs>
              <a:gs pos="92000">
                <a:srgbClr val="9933FF">
                  <a:lumMod val="4000"/>
                </a:srgb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5" name="4 Imagen" descr="Diapositiva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solidFill>
            <a:schemeClr val="accent1"/>
          </a:solidFill>
          <a:ln>
            <a:noFill/>
          </a:ln>
        </p:spPr>
      </p:pic>
      <p:sp>
        <p:nvSpPr>
          <p:cNvPr id="6" name="Forma libre 11"/>
          <p:cNvSpPr/>
          <p:nvPr/>
        </p:nvSpPr>
        <p:spPr>
          <a:xfrm rot="5400000">
            <a:off x="-2690692" y="2780927"/>
            <a:ext cx="6935834"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0">
                <a:srgbClr val="92D050">
                  <a:lumMod val="71000"/>
                </a:srgbClr>
              </a:gs>
              <a:gs pos="50000">
                <a:srgbClr val="FFFF00"/>
              </a:gs>
              <a:gs pos="93000">
                <a:srgbClr val="FF6600"/>
              </a:gs>
            </a:gsLst>
            <a:lin ang="5400000" scaled="0"/>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11"/>
          <p:cNvSpPr/>
          <p:nvPr/>
        </p:nvSpPr>
        <p:spPr>
          <a:xfrm rot="5400000">
            <a:off x="4776491" y="2828973"/>
            <a:ext cx="6935834"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0">
                <a:srgbClr val="92D050">
                  <a:lumMod val="70000"/>
                </a:srgbClr>
              </a:gs>
              <a:gs pos="50000">
                <a:srgbClr val="FFFF00"/>
              </a:gs>
              <a:gs pos="93000">
                <a:srgbClr val="FF6600"/>
              </a:gs>
            </a:gsLst>
            <a:lin ang="5400000" scaled="0"/>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1"/>
          <p:cNvSpPr/>
          <p:nvPr/>
        </p:nvSpPr>
        <p:spPr>
          <a:xfrm>
            <a:off x="-30533" y="570496"/>
            <a:ext cx="9191153"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0">
                <a:srgbClr val="92D050">
                  <a:lumMod val="75000"/>
                </a:srgbClr>
              </a:gs>
              <a:gs pos="50000">
                <a:srgbClr val="FFFF00"/>
              </a:gs>
              <a:gs pos="93000">
                <a:srgbClr val="FF6600"/>
              </a:gs>
            </a:gsLst>
            <a:lin ang="5400000" scaled="0"/>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11"/>
          <p:cNvSpPr/>
          <p:nvPr/>
        </p:nvSpPr>
        <p:spPr>
          <a:xfrm>
            <a:off x="121866" y="4725144"/>
            <a:ext cx="9191153"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0">
                <a:srgbClr val="92D050">
                  <a:lumMod val="69000"/>
                </a:srgbClr>
              </a:gs>
              <a:gs pos="50000">
                <a:srgbClr val="FFFF00"/>
              </a:gs>
              <a:gs pos="93000">
                <a:srgbClr val="FF6600"/>
              </a:gs>
            </a:gsLst>
            <a:lin ang="5400000" scaled="0"/>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1" name="10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68325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 presetClass="entr" presetSubtype="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000" fill="hold"/>
                                        <p:tgtEl>
                                          <p:spTgt spid="6"/>
                                        </p:tgtEl>
                                        <p:attrNameLst>
                                          <p:attrName>ppt_x</p:attrName>
                                        </p:attrNameLst>
                                      </p:cBhvr>
                                      <p:tavLst>
                                        <p:tav tm="0">
                                          <p:val>
                                            <p:strVal val="0-#ppt_w/2"/>
                                          </p:val>
                                        </p:tav>
                                        <p:tav tm="100000">
                                          <p:val>
                                            <p:strVal val="#ppt_x"/>
                                          </p:val>
                                        </p:tav>
                                      </p:tavLst>
                                    </p:anim>
                                    <p:anim calcmode="lin" valueType="num">
                                      <p:cBhvr additive="base">
                                        <p:cTn id="11" dur="40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10" fill="hold" grpId="2"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000" fill="hold"/>
                                        <p:tgtEl>
                                          <p:spTgt spid="6"/>
                                        </p:tgtEl>
                                        <p:attrNameLst>
                                          <p:attrName>ppt_w</p:attrName>
                                        </p:attrNameLst>
                                      </p:cBhvr>
                                      <p:tavLst>
                                        <p:tav tm="0" fmla="#ppt_w*sin(2.5*pi*$)">
                                          <p:val>
                                            <p:fltVal val="0"/>
                                          </p:val>
                                        </p:tav>
                                        <p:tav tm="100000">
                                          <p:val>
                                            <p:fltVal val="1"/>
                                          </p:val>
                                        </p:tav>
                                      </p:tavLst>
                                    </p:anim>
                                    <p:anim calcmode="lin" valueType="num">
                                      <p:cBhvr>
                                        <p:cTn id="15" dur="4000" fill="hold"/>
                                        <p:tgtEl>
                                          <p:spTgt spid="6"/>
                                        </p:tgtEl>
                                        <p:attrNameLst>
                                          <p:attrName>ppt_h</p:attrName>
                                        </p:attrNameLst>
                                      </p:cBhvr>
                                      <p:tavLst>
                                        <p:tav tm="0">
                                          <p:val>
                                            <p:strVal val="#ppt_h"/>
                                          </p:val>
                                        </p:tav>
                                        <p:tav tm="100000">
                                          <p:val>
                                            <p:strVal val="#ppt_h"/>
                                          </p:val>
                                        </p:tav>
                                      </p:tavLst>
                                    </p:anim>
                                  </p:childTnLst>
                                </p:cTn>
                              </p:par>
                              <p:par>
                                <p:cTn id="16" presetID="2" presetClass="entr" presetSubtype="1"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4000" fill="hold"/>
                                        <p:tgtEl>
                                          <p:spTgt spid="8"/>
                                        </p:tgtEl>
                                        <p:attrNameLst>
                                          <p:attrName>ppt_x</p:attrName>
                                        </p:attrNameLst>
                                      </p:cBhvr>
                                      <p:tavLst>
                                        <p:tav tm="0">
                                          <p:val>
                                            <p:strVal val="#ppt_x"/>
                                          </p:val>
                                        </p:tav>
                                        <p:tav tm="100000">
                                          <p:val>
                                            <p:strVal val="#ppt_x"/>
                                          </p:val>
                                        </p:tav>
                                      </p:tavLst>
                                    </p:anim>
                                    <p:anim calcmode="lin" valueType="num">
                                      <p:cBhvr additive="base">
                                        <p:cTn id="19" dur="4000" fill="hold"/>
                                        <p:tgtEl>
                                          <p:spTgt spid="8"/>
                                        </p:tgtEl>
                                        <p:attrNameLst>
                                          <p:attrName>ppt_y</p:attrName>
                                        </p:attrNameLst>
                                      </p:cBhvr>
                                      <p:tavLst>
                                        <p:tav tm="0">
                                          <p:val>
                                            <p:strVal val="0-#ppt_h/2"/>
                                          </p:val>
                                        </p:tav>
                                        <p:tav tm="100000">
                                          <p:val>
                                            <p:strVal val="#ppt_y"/>
                                          </p:val>
                                        </p:tav>
                                      </p:tavLst>
                                    </p:anim>
                                  </p:childTnLst>
                                </p:cTn>
                              </p:par>
                              <p:par>
                                <p:cTn id="20" presetID="19" presetClass="entr" presetSubtype="5" fill="hold" grpId="2"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4000" fill="hold"/>
                                        <p:tgtEl>
                                          <p:spTgt spid="8"/>
                                        </p:tgtEl>
                                        <p:attrNameLst>
                                          <p:attrName>ppt_w</p:attrName>
                                        </p:attrNameLst>
                                      </p:cBhvr>
                                      <p:tavLst>
                                        <p:tav tm="0">
                                          <p:val>
                                            <p:strVal val="#ppt_w"/>
                                          </p:val>
                                        </p:tav>
                                        <p:tav tm="100000">
                                          <p:val>
                                            <p:strVal val="#ppt_w"/>
                                          </p:val>
                                        </p:tav>
                                      </p:tavLst>
                                    </p:anim>
                                    <p:anim calcmode="lin" valueType="num">
                                      <p:cBhvr>
                                        <p:cTn id="23" dur="4000" fill="hold"/>
                                        <p:tgtEl>
                                          <p:spTgt spid="8"/>
                                        </p:tgtEl>
                                        <p:attrNameLst>
                                          <p:attrName>ppt_h</p:attrName>
                                        </p:attrNameLst>
                                      </p:cBhvr>
                                      <p:tavLst>
                                        <p:tav tm="0" fmla="#ppt_h*sin(2.5*pi*$)">
                                          <p:val>
                                            <p:fltVal val="0"/>
                                          </p:val>
                                        </p:tav>
                                        <p:tav tm="100000">
                                          <p:val>
                                            <p:fltVal val="1"/>
                                          </p:val>
                                        </p:tav>
                                      </p:tavLst>
                                    </p:anim>
                                  </p:childTnLst>
                                </p:cTn>
                              </p:par>
                              <p:par>
                                <p:cTn id="24" presetID="2" presetClass="entr" presetSubtype="2"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4000" fill="hold"/>
                                        <p:tgtEl>
                                          <p:spTgt spid="7"/>
                                        </p:tgtEl>
                                        <p:attrNameLst>
                                          <p:attrName>ppt_x</p:attrName>
                                        </p:attrNameLst>
                                      </p:cBhvr>
                                      <p:tavLst>
                                        <p:tav tm="0">
                                          <p:val>
                                            <p:strVal val="1+#ppt_w/2"/>
                                          </p:val>
                                        </p:tav>
                                        <p:tav tm="100000">
                                          <p:val>
                                            <p:strVal val="#ppt_x"/>
                                          </p:val>
                                        </p:tav>
                                      </p:tavLst>
                                    </p:anim>
                                    <p:anim calcmode="lin" valueType="num">
                                      <p:cBhvr additive="base">
                                        <p:cTn id="27" dur="4000" fill="hold"/>
                                        <p:tgtEl>
                                          <p:spTgt spid="7"/>
                                        </p:tgtEl>
                                        <p:attrNameLst>
                                          <p:attrName>ppt_y</p:attrName>
                                        </p:attrNameLst>
                                      </p:cBhvr>
                                      <p:tavLst>
                                        <p:tav tm="0">
                                          <p:val>
                                            <p:strVal val="#ppt_y"/>
                                          </p:val>
                                        </p:tav>
                                        <p:tav tm="100000">
                                          <p:val>
                                            <p:strVal val="#ppt_y"/>
                                          </p:val>
                                        </p:tav>
                                      </p:tavLst>
                                    </p:anim>
                                  </p:childTnLst>
                                </p:cTn>
                              </p:par>
                              <p:par>
                                <p:cTn id="28" presetID="19" presetClass="entr" presetSubtype="10" fill="hold" grpId="2" nodeType="with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p:cTn id="30" dur="4000" fill="hold"/>
                                        <p:tgtEl>
                                          <p:spTgt spid="7"/>
                                        </p:tgtEl>
                                        <p:attrNameLst>
                                          <p:attrName>ppt_w</p:attrName>
                                        </p:attrNameLst>
                                      </p:cBhvr>
                                      <p:tavLst>
                                        <p:tav tm="0" fmla="#ppt_w*sin(2.5*pi*$)">
                                          <p:val>
                                            <p:fltVal val="0"/>
                                          </p:val>
                                        </p:tav>
                                        <p:tav tm="100000">
                                          <p:val>
                                            <p:fltVal val="1"/>
                                          </p:val>
                                        </p:tav>
                                      </p:tavLst>
                                    </p:anim>
                                    <p:anim calcmode="lin" valueType="num">
                                      <p:cBhvr>
                                        <p:cTn id="31" dur="4000" fill="hold"/>
                                        <p:tgtEl>
                                          <p:spTgt spid="7"/>
                                        </p:tgtEl>
                                        <p:attrNameLst>
                                          <p:attrName>ppt_h</p:attrName>
                                        </p:attrNameLst>
                                      </p:cBhvr>
                                      <p:tavLst>
                                        <p:tav tm="0">
                                          <p:val>
                                            <p:strVal val="#ppt_h"/>
                                          </p:val>
                                        </p:tav>
                                        <p:tav tm="100000">
                                          <p:val>
                                            <p:strVal val="#ppt_h"/>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4000" fill="hold"/>
                                        <p:tgtEl>
                                          <p:spTgt spid="10"/>
                                        </p:tgtEl>
                                        <p:attrNameLst>
                                          <p:attrName>ppt_x</p:attrName>
                                        </p:attrNameLst>
                                      </p:cBhvr>
                                      <p:tavLst>
                                        <p:tav tm="0">
                                          <p:val>
                                            <p:strVal val="#ppt_x"/>
                                          </p:val>
                                        </p:tav>
                                        <p:tav tm="100000">
                                          <p:val>
                                            <p:strVal val="#ppt_x"/>
                                          </p:val>
                                        </p:tav>
                                      </p:tavLst>
                                    </p:anim>
                                    <p:anim calcmode="lin" valueType="num">
                                      <p:cBhvr additive="base">
                                        <p:cTn id="35" dur="4000" fill="hold"/>
                                        <p:tgtEl>
                                          <p:spTgt spid="10"/>
                                        </p:tgtEl>
                                        <p:attrNameLst>
                                          <p:attrName>ppt_y</p:attrName>
                                        </p:attrNameLst>
                                      </p:cBhvr>
                                      <p:tavLst>
                                        <p:tav tm="0">
                                          <p:val>
                                            <p:strVal val="1+#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p:cTn id="38" dur="4000" fill="hold"/>
                                        <p:tgtEl>
                                          <p:spTgt spid="10"/>
                                        </p:tgtEl>
                                        <p:attrNameLst>
                                          <p:attrName>ppt_w</p:attrName>
                                        </p:attrNameLst>
                                      </p:cBhvr>
                                      <p:tavLst>
                                        <p:tav tm="0">
                                          <p:val>
                                            <p:strVal val="#ppt_w"/>
                                          </p:val>
                                        </p:tav>
                                        <p:tav tm="100000">
                                          <p:val>
                                            <p:strVal val="#ppt_w"/>
                                          </p:val>
                                        </p:tav>
                                      </p:tavLst>
                                    </p:anim>
                                    <p:anim calcmode="lin" valueType="num">
                                      <p:cBhvr>
                                        <p:cTn id="39" dur="4000" fill="hold"/>
                                        <p:tgtEl>
                                          <p:spTgt spid="10"/>
                                        </p:tgtEl>
                                        <p:attrNameLst>
                                          <p:attrName>ppt_h</p:attrName>
                                        </p:attrNameLst>
                                      </p:cBhvr>
                                      <p:tavLst>
                                        <p:tav tm="0" fmla="#ppt_h*sin(2.5*pi*$)">
                                          <p:val>
                                            <p:fltVal val="0"/>
                                          </p:val>
                                        </p:tav>
                                        <p:tav tm="100000">
                                          <p:val>
                                            <p:fltVal val="1"/>
                                          </p:val>
                                        </p:tav>
                                      </p:tavLst>
                                    </p:anim>
                                  </p:childTnLst>
                                </p:cTn>
                              </p:par>
                              <p:par>
                                <p:cTn id="40" presetID="2" presetClass="exit" presetSubtype="4" fill="hold" grpId="1" nodeType="withEffect">
                                  <p:stCondLst>
                                    <p:cond delay="0"/>
                                  </p:stCondLst>
                                  <p:childTnLst>
                                    <p:anim calcmode="lin" valueType="num">
                                      <p:cBhvr additive="base">
                                        <p:cTn id="41" dur="4000"/>
                                        <p:tgtEl>
                                          <p:spTgt spid="8"/>
                                        </p:tgtEl>
                                        <p:attrNameLst>
                                          <p:attrName>ppt_x</p:attrName>
                                        </p:attrNameLst>
                                      </p:cBhvr>
                                      <p:tavLst>
                                        <p:tav tm="0">
                                          <p:val>
                                            <p:strVal val="ppt_x"/>
                                          </p:val>
                                        </p:tav>
                                        <p:tav tm="100000">
                                          <p:val>
                                            <p:strVal val="ppt_x"/>
                                          </p:val>
                                        </p:tav>
                                      </p:tavLst>
                                    </p:anim>
                                    <p:anim calcmode="lin" valueType="num">
                                      <p:cBhvr additive="base">
                                        <p:cTn id="42" dur="4000"/>
                                        <p:tgtEl>
                                          <p:spTgt spid="8"/>
                                        </p:tgtEl>
                                        <p:attrNameLst>
                                          <p:attrName>ppt_y</p:attrName>
                                        </p:attrNameLst>
                                      </p:cBhvr>
                                      <p:tavLst>
                                        <p:tav tm="0">
                                          <p:val>
                                            <p:strVal val="ppt_y"/>
                                          </p:val>
                                        </p:tav>
                                        <p:tav tm="100000">
                                          <p:val>
                                            <p:strVal val="1+ppt_h/2"/>
                                          </p:val>
                                        </p:tav>
                                      </p:tavLst>
                                    </p:anim>
                                    <p:set>
                                      <p:cBhvr>
                                        <p:cTn id="43" dur="1" fill="hold">
                                          <p:stCondLst>
                                            <p:cond delay="3999"/>
                                          </p:stCondLst>
                                        </p:cTn>
                                        <p:tgtEl>
                                          <p:spTgt spid="8"/>
                                        </p:tgtEl>
                                        <p:attrNameLst>
                                          <p:attrName>style.visibility</p:attrName>
                                        </p:attrNameLst>
                                      </p:cBhvr>
                                      <p:to>
                                        <p:strVal val="hidden"/>
                                      </p:to>
                                    </p:set>
                                  </p:childTnLst>
                                </p:cTn>
                              </p:par>
                              <p:par>
                                <p:cTn id="44" presetID="2" presetClass="exit" presetSubtype="2" fill="hold" grpId="1" nodeType="withEffect">
                                  <p:stCondLst>
                                    <p:cond delay="0"/>
                                  </p:stCondLst>
                                  <p:childTnLst>
                                    <p:anim calcmode="lin" valueType="num">
                                      <p:cBhvr additive="base">
                                        <p:cTn id="45" dur="4000"/>
                                        <p:tgtEl>
                                          <p:spTgt spid="6"/>
                                        </p:tgtEl>
                                        <p:attrNameLst>
                                          <p:attrName>ppt_x</p:attrName>
                                        </p:attrNameLst>
                                      </p:cBhvr>
                                      <p:tavLst>
                                        <p:tav tm="0">
                                          <p:val>
                                            <p:strVal val="ppt_x"/>
                                          </p:val>
                                        </p:tav>
                                        <p:tav tm="100000">
                                          <p:val>
                                            <p:strVal val="1+ppt_w/2"/>
                                          </p:val>
                                        </p:tav>
                                      </p:tavLst>
                                    </p:anim>
                                    <p:anim calcmode="lin" valueType="num">
                                      <p:cBhvr additive="base">
                                        <p:cTn id="46" dur="4000"/>
                                        <p:tgtEl>
                                          <p:spTgt spid="6"/>
                                        </p:tgtEl>
                                        <p:attrNameLst>
                                          <p:attrName>ppt_y</p:attrName>
                                        </p:attrNameLst>
                                      </p:cBhvr>
                                      <p:tavLst>
                                        <p:tav tm="0">
                                          <p:val>
                                            <p:strVal val="ppt_y"/>
                                          </p:val>
                                        </p:tav>
                                        <p:tav tm="100000">
                                          <p:val>
                                            <p:strVal val="ppt_y"/>
                                          </p:val>
                                        </p:tav>
                                      </p:tavLst>
                                    </p:anim>
                                    <p:set>
                                      <p:cBhvr>
                                        <p:cTn id="47" dur="1" fill="hold">
                                          <p:stCondLst>
                                            <p:cond delay="3999"/>
                                          </p:stCondLst>
                                        </p:cTn>
                                        <p:tgtEl>
                                          <p:spTgt spid="6"/>
                                        </p:tgtEl>
                                        <p:attrNameLst>
                                          <p:attrName>style.visibility</p:attrName>
                                        </p:attrNameLst>
                                      </p:cBhvr>
                                      <p:to>
                                        <p:strVal val="hidden"/>
                                      </p:to>
                                    </p:set>
                                  </p:childTnLst>
                                </p:cTn>
                              </p:par>
                              <p:par>
                                <p:cTn id="48" presetID="2" presetClass="exit" presetSubtype="8" fill="hold" grpId="1" nodeType="withEffect">
                                  <p:stCondLst>
                                    <p:cond delay="0"/>
                                  </p:stCondLst>
                                  <p:childTnLst>
                                    <p:anim calcmode="lin" valueType="num">
                                      <p:cBhvr additive="base">
                                        <p:cTn id="49" dur="4000"/>
                                        <p:tgtEl>
                                          <p:spTgt spid="7"/>
                                        </p:tgtEl>
                                        <p:attrNameLst>
                                          <p:attrName>ppt_x</p:attrName>
                                        </p:attrNameLst>
                                      </p:cBhvr>
                                      <p:tavLst>
                                        <p:tav tm="0">
                                          <p:val>
                                            <p:strVal val="ppt_x"/>
                                          </p:val>
                                        </p:tav>
                                        <p:tav tm="100000">
                                          <p:val>
                                            <p:strVal val="0-ppt_w/2"/>
                                          </p:val>
                                        </p:tav>
                                      </p:tavLst>
                                    </p:anim>
                                    <p:anim calcmode="lin" valueType="num">
                                      <p:cBhvr additive="base">
                                        <p:cTn id="50" dur="4000"/>
                                        <p:tgtEl>
                                          <p:spTgt spid="7"/>
                                        </p:tgtEl>
                                        <p:attrNameLst>
                                          <p:attrName>ppt_y</p:attrName>
                                        </p:attrNameLst>
                                      </p:cBhvr>
                                      <p:tavLst>
                                        <p:tav tm="0">
                                          <p:val>
                                            <p:strVal val="ppt_y"/>
                                          </p:val>
                                        </p:tav>
                                        <p:tav tm="100000">
                                          <p:val>
                                            <p:strVal val="ppt_y"/>
                                          </p:val>
                                        </p:tav>
                                      </p:tavLst>
                                    </p:anim>
                                    <p:set>
                                      <p:cBhvr>
                                        <p:cTn id="51" dur="1" fill="hold">
                                          <p:stCondLst>
                                            <p:cond delay="3999"/>
                                          </p:stCondLst>
                                        </p:cTn>
                                        <p:tgtEl>
                                          <p:spTgt spid="7"/>
                                        </p:tgtEl>
                                        <p:attrNameLst>
                                          <p:attrName>style.visibility</p:attrName>
                                        </p:attrNameLst>
                                      </p:cBhvr>
                                      <p:to>
                                        <p:strVal val="hidden"/>
                                      </p:to>
                                    </p:set>
                                  </p:childTnLst>
                                </p:cTn>
                              </p:par>
                              <p:par>
                                <p:cTn id="52" presetID="2" presetClass="exit" presetSubtype="1" fill="hold" grpId="2" nodeType="withEffect">
                                  <p:stCondLst>
                                    <p:cond delay="0"/>
                                  </p:stCondLst>
                                  <p:childTnLst>
                                    <p:anim calcmode="lin" valueType="num">
                                      <p:cBhvr additive="base">
                                        <p:cTn id="53" dur="4000"/>
                                        <p:tgtEl>
                                          <p:spTgt spid="10"/>
                                        </p:tgtEl>
                                        <p:attrNameLst>
                                          <p:attrName>ppt_x</p:attrName>
                                        </p:attrNameLst>
                                      </p:cBhvr>
                                      <p:tavLst>
                                        <p:tav tm="0">
                                          <p:val>
                                            <p:strVal val="ppt_x"/>
                                          </p:val>
                                        </p:tav>
                                        <p:tav tm="100000">
                                          <p:val>
                                            <p:strVal val="ppt_x"/>
                                          </p:val>
                                        </p:tav>
                                      </p:tavLst>
                                    </p:anim>
                                    <p:anim calcmode="lin" valueType="num">
                                      <p:cBhvr additive="base">
                                        <p:cTn id="54" dur="4000"/>
                                        <p:tgtEl>
                                          <p:spTgt spid="10"/>
                                        </p:tgtEl>
                                        <p:attrNameLst>
                                          <p:attrName>ppt_y</p:attrName>
                                        </p:attrNameLst>
                                      </p:cBhvr>
                                      <p:tavLst>
                                        <p:tav tm="0">
                                          <p:val>
                                            <p:strVal val="ppt_y"/>
                                          </p:val>
                                        </p:tav>
                                        <p:tav tm="100000">
                                          <p:val>
                                            <p:strVal val="0-ppt_h/2"/>
                                          </p:val>
                                        </p:tav>
                                      </p:tavLst>
                                    </p:anim>
                                    <p:set>
                                      <p:cBhvr>
                                        <p:cTn id="55" dur="1" fill="hold">
                                          <p:stCondLst>
                                            <p:cond delay="3999"/>
                                          </p:stCondLst>
                                        </p:cTn>
                                        <p:tgtEl>
                                          <p:spTgt spid="10"/>
                                        </p:tgtEl>
                                        <p:attrNameLst>
                                          <p:attrName>style.visibility</p:attrName>
                                        </p:attrNameLst>
                                      </p:cBhvr>
                                      <p:to>
                                        <p:strVal val="hidden"/>
                                      </p:to>
                                    </p:set>
                                  </p:childTnLst>
                                </p:cTn>
                              </p:par>
                              <p:par>
                                <p:cTn id="56" presetID="6" presetClass="entr" presetSubtype="32" fill="hold" nodeType="withEffect">
                                  <p:stCondLst>
                                    <p:cond delay="1000"/>
                                  </p:stCondLst>
                                  <p:childTnLst>
                                    <p:set>
                                      <p:cBhvr>
                                        <p:cTn id="57" dur="1" fill="hold">
                                          <p:stCondLst>
                                            <p:cond delay="0"/>
                                          </p:stCondLst>
                                        </p:cTn>
                                        <p:tgtEl>
                                          <p:spTgt spid="5"/>
                                        </p:tgtEl>
                                        <p:attrNameLst>
                                          <p:attrName>style.visibility</p:attrName>
                                        </p:attrNameLst>
                                      </p:cBhvr>
                                      <p:to>
                                        <p:strVal val="visible"/>
                                      </p:to>
                                    </p:set>
                                    <p:animEffect transition="in" filter="circle(out)">
                                      <p:cBhvr>
                                        <p:cTn id="58" dur="4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8" grpId="0" animBg="1"/>
      <p:bldP spid="8" grpId="1" animBg="1"/>
      <p:bldP spid="8" grpId="2" animBg="1"/>
      <p:bldP spid="10" grpId="0" animBg="1"/>
      <p:bldP spid="10" grpId="1" animBg="1"/>
      <p:bldP spid="10" grpId="2" animBg="1"/>
      <p:bldP spid="11"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22679" y="34889"/>
            <a:ext cx="915488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5" name="4 Imagen" descr="Diapositiva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22679" y="24703"/>
            <a:ext cx="9200252" cy="6858000"/>
          </a:xfrm>
          <a:prstGeom prst="rect">
            <a:avLst/>
          </a:prstGeom>
          <a:noFill/>
          <a:ln>
            <a:noFill/>
          </a:ln>
        </p:spPr>
      </p:pic>
      <p:sp>
        <p:nvSpPr>
          <p:cNvPr id="6" name="Forma libre 15"/>
          <p:cNvSpPr/>
          <p:nvPr/>
        </p:nvSpPr>
        <p:spPr>
          <a:xfrm rot="10800000">
            <a:off x="1876405" y="895426"/>
            <a:ext cx="5331109" cy="5060438"/>
          </a:xfrm>
          <a:custGeom>
            <a:avLst/>
            <a:gdLst>
              <a:gd name="connsiteX0" fmla="*/ 3332086 w 6688168"/>
              <a:gd name="connsiteY0" fmla="*/ 2362623 h 6857999"/>
              <a:gd name="connsiteX1" fmla="*/ 3134963 w 6688168"/>
              <a:gd name="connsiteY1" fmla="*/ 1276008 h 6857999"/>
              <a:gd name="connsiteX2" fmla="*/ 3328153 w 6688168"/>
              <a:gd name="connsiteY2" fmla="*/ 40 h 6857999"/>
              <a:gd name="connsiteX3" fmla="*/ 3539695 w 6688168"/>
              <a:gd name="connsiteY3" fmla="*/ 1343634 h 6857999"/>
              <a:gd name="connsiteX4" fmla="*/ 3332086 w 6688168"/>
              <a:gd name="connsiteY4" fmla="*/ 2362623 h 6857999"/>
              <a:gd name="connsiteX5" fmla="*/ 4076358 w 6688168"/>
              <a:gd name="connsiteY5" fmla="*/ 2678107 h 6857999"/>
              <a:gd name="connsiteX6" fmla="*/ 4063266 w 6688168"/>
              <a:gd name="connsiteY6" fmla="*/ 2671999 h 6857999"/>
              <a:gd name="connsiteX7" fmla="*/ 4713663 w 6688168"/>
              <a:gd name="connsiteY7" fmla="*/ 1779489 h 6857999"/>
              <a:gd name="connsiteX8" fmla="*/ 5770446 w 6688168"/>
              <a:gd name="connsiteY8" fmla="*/ 1038796 h 6857999"/>
              <a:gd name="connsiteX9" fmla="*/ 4944014 w 6688168"/>
              <a:gd name="connsiteY9" fmla="*/ 2119076 h 6857999"/>
              <a:gd name="connsiteX10" fmla="*/ 4076358 w 6688168"/>
              <a:gd name="connsiteY10" fmla="*/ 2678107 h 6857999"/>
              <a:gd name="connsiteX11" fmla="*/ 2624569 w 6688168"/>
              <a:gd name="connsiteY11" fmla="*/ 2694836 h 6857999"/>
              <a:gd name="connsiteX12" fmla="*/ 1710071 w 6688168"/>
              <a:gd name="connsiteY12" fmla="*/ 2096389 h 6857999"/>
              <a:gd name="connsiteX13" fmla="*/ 906562 w 6688168"/>
              <a:gd name="connsiteY13" fmla="*/ 1086543 h 6857999"/>
              <a:gd name="connsiteX14" fmla="*/ 2035041 w 6688168"/>
              <a:gd name="connsiteY14" fmla="*/ 1845838 h 6857999"/>
              <a:gd name="connsiteX15" fmla="*/ 2640435 w 6688168"/>
              <a:gd name="connsiteY15" fmla="*/ 2691378 h 6857999"/>
              <a:gd name="connsiteX16" fmla="*/ 2624569 w 6688168"/>
              <a:gd name="connsiteY16" fmla="*/ 2694836 h 6857999"/>
              <a:gd name="connsiteX17" fmla="*/ 3586855 w 6688168"/>
              <a:gd name="connsiteY17" fmla="*/ 2749680 h 6857999"/>
              <a:gd name="connsiteX18" fmla="*/ 3576557 w 6688168"/>
              <a:gd name="connsiteY18" fmla="*/ 2749263 h 6857999"/>
              <a:gd name="connsiteX19" fmla="*/ 3737391 w 6688168"/>
              <a:gd name="connsiteY19" fmla="*/ 2005046 h 6857999"/>
              <a:gd name="connsiteX20" fmla="*/ 4206784 w 6688168"/>
              <a:gd name="connsiteY20" fmla="*/ 1249608 h 6857999"/>
              <a:gd name="connsiteX21" fmla="*/ 3986643 w 6688168"/>
              <a:gd name="connsiteY21" fmla="*/ 2160846 h 6857999"/>
              <a:gd name="connsiteX22" fmla="*/ 3586855 w 6688168"/>
              <a:gd name="connsiteY22" fmla="*/ 2749680 h 6857999"/>
              <a:gd name="connsiteX23" fmla="*/ 3031594 w 6688168"/>
              <a:gd name="connsiteY23" fmla="*/ 2764841 h 6857999"/>
              <a:gd name="connsiteX24" fmla="*/ 3020187 w 6688168"/>
              <a:gd name="connsiteY24" fmla="*/ 2762609 h 6857999"/>
              <a:gd name="connsiteX25" fmla="*/ 2576365 w 6688168"/>
              <a:gd name="connsiteY25" fmla="*/ 2127908 h 6857999"/>
              <a:gd name="connsiteX26" fmla="*/ 2316056 w 6688168"/>
              <a:gd name="connsiteY26" fmla="*/ 1263225 h 6857999"/>
              <a:gd name="connsiteX27" fmla="*/ 2858151 w 6688168"/>
              <a:gd name="connsiteY27" fmla="*/ 2059642 h 6857999"/>
              <a:gd name="connsiteX28" fmla="*/ 3031594 w 6688168"/>
              <a:gd name="connsiteY28" fmla="*/ 2764841 h 6857999"/>
              <a:gd name="connsiteX29" fmla="*/ 2624756 w 6688168"/>
              <a:gd name="connsiteY29" fmla="*/ 3157078 h 6857999"/>
              <a:gd name="connsiteX30" fmla="*/ 1882768 w 6688168"/>
              <a:gd name="connsiteY30" fmla="*/ 2970267 h 6857999"/>
              <a:gd name="connsiteX31" fmla="*/ 1091609 w 6688168"/>
              <a:gd name="connsiteY31" fmla="*/ 2491780 h 6857999"/>
              <a:gd name="connsiteX32" fmla="*/ 2035850 w 6688168"/>
              <a:gd name="connsiteY32" fmla="*/ 2732417 h 6857999"/>
              <a:gd name="connsiteX33" fmla="*/ 2653387 w 6688168"/>
              <a:gd name="connsiteY33" fmla="*/ 3148363 h 6857999"/>
              <a:gd name="connsiteX34" fmla="*/ 2624756 w 6688168"/>
              <a:gd name="connsiteY34" fmla="*/ 3157078 h 6857999"/>
              <a:gd name="connsiteX35" fmla="*/ 4087500 w 6688168"/>
              <a:gd name="connsiteY35" fmla="*/ 3165063 h 6857999"/>
              <a:gd name="connsiteX36" fmla="*/ 3983720 w 6688168"/>
              <a:gd name="connsiteY36" fmla="*/ 3156996 h 6857999"/>
              <a:gd name="connsiteX37" fmla="*/ 3976708 w 6688168"/>
              <a:gd name="connsiteY37" fmla="*/ 3149469 h 6857999"/>
              <a:gd name="connsiteX38" fmla="*/ 4645422 w 6688168"/>
              <a:gd name="connsiteY38" fmla="*/ 2764799 h 6857999"/>
              <a:gd name="connsiteX39" fmla="*/ 5541931 w 6688168"/>
              <a:gd name="connsiteY39" fmla="*/ 2589792 h 6857999"/>
              <a:gd name="connsiteX40" fmla="*/ 4706632 w 6688168"/>
              <a:gd name="connsiteY40" fmla="*/ 3044455 h 6857999"/>
              <a:gd name="connsiteX41" fmla="*/ 4087500 w 6688168"/>
              <a:gd name="connsiteY41" fmla="*/ 3165063 h 6857999"/>
              <a:gd name="connsiteX42" fmla="*/ 5344534 w 6688168"/>
              <a:gd name="connsiteY42" fmla="*/ 3615329 h 6857999"/>
              <a:gd name="connsiteX43" fmla="*/ 4325545 w 6688168"/>
              <a:gd name="connsiteY43" fmla="*/ 3407720 h 6857999"/>
              <a:gd name="connsiteX44" fmla="*/ 5412161 w 6688168"/>
              <a:gd name="connsiteY44" fmla="*/ 3210598 h 6857999"/>
              <a:gd name="connsiteX45" fmla="*/ 6688128 w 6688168"/>
              <a:gd name="connsiteY45" fmla="*/ 3403787 h 6857999"/>
              <a:gd name="connsiteX46" fmla="*/ 5344534 w 6688168"/>
              <a:gd name="connsiteY46" fmla="*/ 3615329 h 6857999"/>
              <a:gd name="connsiteX47" fmla="*/ 1276007 w 6688168"/>
              <a:gd name="connsiteY47" fmla="*/ 3615333 h 6857999"/>
              <a:gd name="connsiteX48" fmla="*/ 40 w 6688168"/>
              <a:gd name="connsiteY48" fmla="*/ 3422144 h 6857999"/>
              <a:gd name="connsiteX49" fmla="*/ 1343634 w 6688168"/>
              <a:gd name="connsiteY49" fmla="*/ 3210602 h 6857999"/>
              <a:gd name="connsiteX50" fmla="*/ 2362623 w 6688168"/>
              <a:gd name="connsiteY50" fmla="*/ 3418211 h 6857999"/>
              <a:gd name="connsiteX51" fmla="*/ 1276007 w 6688168"/>
              <a:gd name="connsiteY51" fmla="*/ 3615333 h 6857999"/>
              <a:gd name="connsiteX52" fmla="*/ 1185444 w 6688168"/>
              <a:gd name="connsiteY52" fmla="*/ 4298001 h 6857999"/>
              <a:gd name="connsiteX53" fmla="*/ 1118023 w 6688168"/>
              <a:gd name="connsiteY53" fmla="*/ 4290820 h 6857999"/>
              <a:gd name="connsiteX54" fmla="*/ 1077587 w 6688168"/>
              <a:gd name="connsiteY54" fmla="*/ 4257735 h 6857999"/>
              <a:gd name="connsiteX55" fmla="*/ 1906705 w 6688168"/>
              <a:gd name="connsiteY55" fmla="*/ 3792850 h 6857999"/>
              <a:gd name="connsiteX56" fmla="*/ 2634965 w 6688168"/>
              <a:gd name="connsiteY56" fmla="*/ 3678985 h 6857999"/>
              <a:gd name="connsiteX57" fmla="*/ 1971464 w 6688168"/>
              <a:gd name="connsiteY57" fmla="*/ 4071846 h 6857999"/>
              <a:gd name="connsiteX58" fmla="*/ 1185444 w 6688168"/>
              <a:gd name="connsiteY58" fmla="*/ 4298001 h 6857999"/>
              <a:gd name="connsiteX59" fmla="*/ 5428832 w 6688168"/>
              <a:gd name="connsiteY59" fmla="*/ 4378185 h 6857999"/>
              <a:gd name="connsiteX60" fmla="*/ 4570440 w 6688168"/>
              <a:gd name="connsiteY60" fmla="*/ 4105241 h 6857999"/>
              <a:gd name="connsiteX61" fmla="*/ 3952904 w 6688168"/>
              <a:gd name="connsiteY61" fmla="*/ 3689295 h 6857999"/>
              <a:gd name="connsiteX62" fmla="*/ 4723523 w 6688168"/>
              <a:gd name="connsiteY62" fmla="*/ 3867391 h 6857999"/>
              <a:gd name="connsiteX63" fmla="*/ 5514682 w 6688168"/>
              <a:gd name="connsiteY63" fmla="*/ 4345878 h 6857999"/>
              <a:gd name="connsiteX64" fmla="*/ 5428832 w 6688168"/>
              <a:gd name="connsiteY64" fmla="*/ 4378185 h 6857999"/>
              <a:gd name="connsiteX65" fmla="*/ 2411333 w 6688168"/>
              <a:gd name="connsiteY65" fmla="*/ 5610713 h 6857999"/>
              <a:gd name="connsiteX66" fmla="*/ 2386456 w 6688168"/>
              <a:gd name="connsiteY66" fmla="*/ 5606507 h 6857999"/>
              <a:gd name="connsiteX67" fmla="*/ 2606598 w 6688168"/>
              <a:gd name="connsiteY67" fmla="*/ 4695269 h 6857999"/>
              <a:gd name="connsiteX68" fmla="*/ 3016684 w 6688168"/>
              <a:gd name="connsiteY68" fmla="*/ 4106852 h 6857999"/>
              <a:gd name="connsiteX69" fmla="*/ 2855849 w 6688168"/>
              <a:gd name="connsiteY69" fmla="*/ 4851069 h 6857999"/>
              <a:gd name="connsiteX70" fmla="*/ 2411333 w 6688168"/>
              <a:gd name="connsiteY70" fmla="*/ 5610713 h 6857999"/>
              <a:gd name="connsiteX71" fmla="*/ 4216462 w 6688168"/>
              <a:gd name="connsiteY71" fmla="*/ 5646058 h 6857999"/>
              <a:gd name="connsiteX72" fmla="*/ 3735408 w 6688168"/>
              <a:gd name="connsiteY72" fmla="*/ 4827847 h 6857999"/>
              <a:gd name="connsiteX73" fmla="*/ 3593163 w 6688168"/>
              <a:gd name="connsiteY73" fmla="*/ 4116923 h 6857999"/>
              <a:gd name="connsiteX74" fmla="*/ 4020311 w 6688168"/>
              <a:gd name="connsiteY74" fmla="*/ 4771531 h 6857999"/>
              <a:gd name="connsiteX75" fmla="*/ 4242381 w 6688168"/>
              <a:gd name="connsiteY75" fmla="*/ 5645229 h 6857999"/>
              <a:gd name="connsiteX76" fmla="*/ 4216462 w 6688168"/>
              <a:gd name="connsiteY76" fmla="*/ 5646058 h 6857999"/>
              <a:gd name="connsiteX77" fmla="*/ 1009965 w 6688168"/>
              <a:gd name="connsiteY77" fmla="*/ 5814286 h 6857999"/>
              <a:gd name="connsiteX78" fmla="*/ 940069 w 6688168"/>
              <a:gd name="connsiteY78" fmla="*/ 5792866 h 6857999"/>
              <a:gd name="connsiteX79" fmla="*/ 1753015 w 6688168"/>
              <a:gd name="connsiteY79" fmla="*/ 4702401 h 6857999"/>
              <a:gd name="connsiteX80" fmla="*/ 2626824 w 6688168"/>
              <a:gd name="connsiteY80" fmla="*/ 4138578 h 6857999"/>
              <a:gd name="connsiteX81" fmla="*/ 1987567 w 6688168"/>
              <a:gd name="connsiteY81" fmla="*/ 5039100 h 6857999"/>
              <a:gd name="connsiteX82" fmla="*/ 1009965 w 6688168"/>
              <a:gd name="connsiteY82" fmla="*/ 5814286 h 6857999"/>
              <a:gd name="connsiteX83" fmla="*/ 5725689 w 6688168"/>
              <a:gd name="connsiteY83" fmla="*/ 5876902 h 6857999"/>
              <a:gd name="connsiteX84" fmla="*/ 4663804 w 6688168"/>
              <a:gd name="connsiteY84" fmla="*/ 5053960 h 6857999"/>
              <a:gd name="connsiteX85" fmla="*/ 4095384 w 6688168"/>
              <a:gd name="connsiteY85" fmla="*/ 4183133 h 6857999"/>
              <a:gd name="connsiteX86" fmla="*/ 4999262 w 6688168"/>
              <a:gd name="connsiteY86" fmla="*/ 4817637 h 6857999"/>
              <a:gd name="connsiteX87" fmla="*/ 5758537 w 6688168"/>
              <a:gd name="connsiteY87" fmla="*/ 5861149 h 6857999"/>
              <a:gd name="connsiteX88" fmla="*/ 5725689 w 6688168"/>
              <a:gd name="connsiteY88" fmla="*/ 5876902 h 6857999"/>
              <a:gd name="connsiteX89" fmla="*/ 3353262 w 6688168"/>
              <a:gd name="connsiteY89" fmla="*/ 6857959 h 6857999"/>
              <a:gd name="connsiteX90" fmla="*/ 3141721 w 6688168"/>
              <a:gd name="connsiteY90" fmla="*/ 5514365 h 6857999"/>
              <a:gd name="connsiteX91" fmla="*/ 3349330 w 6688168"/>
              <a:gd name="connsiteY91" fmla="*/ 4495376 h 6857999"/>
              <a:gd name="connsiteX92" fmla="*/ 3546452 w 6688168"/>
              <a:gd name="connsiteY92" fmla="*/ 5581991 h 6857999"/>
              <a:gd name="connsiteX93" fmla="*/ 3353262 w 6688168"/>
              <a:gd name="connsiteY93" fmla="*/ 685795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688168" h="6857999">
                <a:moveTo>
                  <a:pt x="3332086" y="2362623"/>
                </a:moveTo>
                <a:cubicBezTo>
                  <a:pt x="3264630" y="2351352"/>
                  <a:pt x="3134963" y="1711794"/>
                  <a:pt x="3134963" y="1276008"/>
                </a:cubicBezTo>
                <a:cubicBezTo>
                  <a:pt x="3134963" y="840222"/>
                  <a:pt x="3133543" y="-6723"/>
                  <a:pt x="3328153" y="40"/>
                </a:cubicBezTo>
                <a:cubicBezTo>
                  <a:pt x="3522763" y="6803"/>
                  <a:pt x="3539040" y="949870"/>
                  <a:pt x="3539695" y="1343634"/>
                </a:cubicBezTo>
                <a:cubicBezTo>
                  <a:pt x="3540350" y="1737398"/>
                  <a:pt x="3399541" y="2373894"/>
                  <a:pt x="3332086" y="2362623"/>
                </a:cubicBezTo>
                <a:close/>
                <a:moveTo>
                  <a:pt x="4076358" y="2678107"/>
                </a:moveTo>
                <a:cubicBezTo>
                  <a:pt x="4070094" y="2677535"/>
                  <a:pt x="4065665" y="2675536"/>
                  <a:pt x="4063266" y="2671999"/>
                </a:cubicBezTo>
                <a:cubicBezTo>
                  <a:pt x="4024874" y="2615401"/>
                  <a:pt x="4398267" y="2080214"/>
                  <a:pt x="4713663" y="1779489"/>
                </a:cubicBezTo>
                <a:cubicBezTo>
                  <a:pt x="5029058" y="1478765"/>
                  <a:pt x="5641045" y="893282"/>
                  <a:pt x="5770446" y="1038796"/>
                </a:cubicBezTo>
                <a:cubicBezTo>
                  <a:pt x="5899846" y="1184310"/>
                  <a:pt x="5228544" y="1846876"/>
                  <a:pt x="4944014" y="2119076"/>
                </a:cubicBezTo>
                <a:cubicBezTo>
                  <a:pt x="4677267" y="2374264"/>
                  <a:pt x="4170318" y="2686686"/>
                  <a:pt x="4076358" y="2678107"/>
                </a:cubicBezTo>
                <a:close/>
                <a:moveTo>
                  <a:pt x="2624569" y="2694836"/>
                </a:moveTo>
                <a:cubicBezTo>
                  <a:pt x="2517592" y="2690782"/>
                  <a:pt x="2009438" y="2374403"/>
                  <a:pt x="1710071" y="2096389"/>
                </a:cubicBezTo>
                <a:cubicBezTo>
                  <a:pt x="1390746" y="1799840"/>
                  <a:pt x="769176" y="1224542"/>
                  <a:pt x="906562" y="1086543"/>
                </a:cubicBezTo>
                <a:cubicBezTo>
                  <a:pt x="1043948" y="948543"/>
                  <a:pt x="1746062" y="1578366"/>
                  <a:pt x="2035041" y="1845838"/>
                </a:cubicBezTo>
                <a:cubicBezTo>
                  <a:pt x="2324020" y="2113311"/>
                  <a:pt x="2694597" y="2649620"/>
                  <a:pt x="2640435" y="2691378"/>
                </a:cubicBezTo>
                <a:cubicBezTo>
                  <a:pt x="2637050" y="2693988"/>
                  <a:pt x="2631701" y="2695106"/>
                  <a:pt x="2624569" y="2694836"/>
                </a:cubicBezTo>
                <a:close/>
                <a:moveTo>
                  <a:pt x="3586855" y="2749680"/>
                </a:moveTo>
                <a:cubicBezTo>
                  <a:pt x="3582617" y="2750983"/>
                  <a:pt x="3579154" y="2750886"/>
                  <a:pt x="3576557" y="2749263"/>
                </a:cubicBezTo>
                <a:cubicBezTo>
                  <a:pt x="3535015" y="2723296"/>
                  <a:pt x="3620664" y="2281459"/>
                  <a:pt x="3737391" y="2005046"/>
                </a:cubicBezTo>
                <a:cubicBezTo>
                  <a:pt x="3854118" y="1728632"/>
                  <a:pt x="4080036" y="1191029"/>
                  <a:pt x="4206784" y="1249608"/>
                </a:cubicBezTo>
                <a:cubicBezTo>
                  <a:pt x="4333532" y="1308187"/>
                  <a:pt x="4091681" y="1910904"/>
                  <a:pt x="3986643" y="2160846"/>
                </a:cubicBezTo>
                <a:cubicBezTo>
                  <a:pt x="3888170" y="2395167"/>
                  <a:pt x="3650418" y="2730121"/>
                  <a:pt x="3586855" y="2749680"/>
                </a:cubicBezTo>
                <a:close/>
                <a:moveTo>
                  <a:pt x="3031594" y="2764841"/>
                </a:moveTo>
                <a:cubicBezTo>
                  <a:pt x="3028659" y="2765553"/>
                  <a:pt x="3024826" y="2764770"/>
                  <a:pt x="3020187" y="2762609"/>
                </a:cubicBezTo>
                <a:cubicBezTo>
                  <a:pt x="2950603" y="2730195"/>
                  <a:pt x="2699660" y="2387762"/>
                  <a:pt x="2576365" y="2127908"/>
                </a:cubicBezTo>
                <a:cubicBezTo>
                  <a:pt x="2444850" y="1850731"/>
                  <a:pt x="2188336" y="1312430"/>
                  <a:pt x="2316056" y="1263225"/>
                </a:cubicBezTo>
                <a:cubicBezTo>
                  <a:pt x="2443777" y="1214019"/>
                  <a:pt x="2738894" y="1809373"/>
                  <a:pt x="2858151" y="2059642"/>
                </a:cubicBezTo>
                <a:cubicBezTo>
                  <a:pt x="2977407" y="2309912"/>
                  <a:pt x="3078558" y="2753464"/>
                  <a:pt x="3031594" y="2764841"/>
                </a:cubicBezTo>
                <a:close/>
                <a:moveTo>
                  <a:pt x="2624756" y="3157078"/>
                </a:moveTo>
                <a:cubicBezTo>
                  <a:pt x="2516212" y="3163566"/>
                  <a:pt x="2134664" y="3076640"/>
                  <a:pt x="1882768" y="2970267"/>
                </a:cubicBezTo>
                <a:cubicBezTo>
                  <a:pt x="1594887" y="2848698"/>
                  <a:pt x="1035015" y="2613332"/>
                  <a:pt x="1091609" y="2491780"/>
                </a:cubicBezTo>
                <a:cubicBezTo>
                  <a:pt x="1148203" y="2370228"/>
                  <a:pt x="1775554" y="2622986"/>
                  <a:pt x="2035850" y="2732417"/>
                </a:cubicBezTo>
                <a:cubicBezTo>
                  <a:pt x="2296146" y="2841847"/>
                  <a:pt x="2678900" y="3108721"/>
                  <a:pt x="2653387" y="3148363"/>
                </a:cubicBezTo>
                <a:cubicBezTo>
                  <a:pt x="2650197" y="3153318"/>
                  <a:pt x="2640263" y="3156151"/>
                  <a:pt x="2624756" y="3157078"/>
                </a:cubicBezTo>
                <a:close/>
                <a:moveTo>
                  <a:pt x="4087500" y="3165063"/>
                </a:moveTo>
                <a:cubicBezTo>
                  <a:pt x="4036031" y="3167298"/>
                  <a:pt x="3998663" y="3164909"/>
                  <a:pt x="3983720" y="3156996"/>
                </a:cubicBezTo>
                <a:cubicBezTo>
                  <a:pt x="3979735" y="3154886"/>
                  <a:pt x="3977345" y="3152382"/>
                  <a:pt x="3976708" y="3149469"/>
                </a:cubicBezTo>
                <a:cubicBezTo>
                  <a:pt x="3966506" y="3102860"/>
                  <a:pt x="4356521" y="2867561"/>
                  <a:pt x="4645422" y="2764799"/>
                </a:cubicBezTo>
                <a:cubicBezTo>
                  <a:pt x="4934322" y="2662038"/>
                  <a:pt x="5495425" y="2461396"/>
                  <a:pt x="5541931" y="2589792"/>
                </a:cubicBezTo>
                <a:cubicBezTo>
                  <a:pt x="5588436" y="2718188"/>
                  <a:pt x="4967503" y="2951176"/>
                  <a:pt x="4706632" y="3044455"/>
                </a:cubicBezTo>
                <a:cubicBezTo>
                  <a:pt x="4523208" y="3110042"/>
                  <a:pt x="4241904" y="3158358"/>
                  <a:pt x="4087500" y="3165063"/>
                </a:cubicBezTo>
                <a:close/>
                <a:moveTo>
                  <a:pt x="5344534" y="3615329"/>
                </a:moveTo>
                <a:cubicBezTo>
                  <a:pt x="4950771" y="3615984"/>
                  <a:pt x="4314274" y="3475175"/>
                  <a:pt x="4325545" y="3407720"/>
                </a:cubicBezTo>
                <a:cubicBezTo>
                  <a:pt x="4336816" y="3340265"/>
                  <a:pt x="4976374" y="3210598"/>
                  <a:pt x="5412161" y="3210598"/>
                </a:cubicBezTo>
                <a:cubicBezTo>
                  <a:pt x="5847946" y="3210598"/>
                  <a:pt x="6694891" y="3209177"/>
                  <a:pt x="6688128" y="3403787"/>
                </a:cubicBezTo>
                <a:cubicBezTo>
                  <a:pt x="6681365" y="3598397"/>
                  <a:pt x="5738298" y="3614674"/>
                  <a:pt x="5344534" y="3615329"/>
                </a:cubicBezTo>
                <a:close/>
                <a:moveTo>
                  <a:pt x="1276007" y="3615333"/>
                </a:moveTo>
                <a:cubicBezTo>
                  <a:pt x="840221" y="3615333"/>
                  <a:pt x="-6723" y="3616753"/>
                  <a:pt x="40" y="3422144"/>
                </a:cubicBezTo>
                <a:cubicBezTo>
                  <a:pt x="6802" y="3227534"/>
                  <a:pt x="949870" y="3211257"/>
                  <a:pt x="1343634" y="3210602"/>
                </a:cubicBezTo>
                <a:cubicBezTo>
                  <a:pt x="1737397" y="3209946"/>
                  <a:pt x="2373894" y="3350756"/>
                  <a:pt x="2362623" y="3418211"/>
                </a:cubicBezTo>
                <a:cubicBezTo>
                  <a:pt x="2351351" y="3485666"/>
                  <a:pt x="1711794" y="3615333"/>
                  <a:pt x="1276007" y="3615333"/>
                </a:cubicBezTo>
                <a:close/>
                <a:moveTo>
                  <a:pt x="1185444" y="4298001"/>
                </a:moveTo>
                <a:cubicBezTo>
                  <a:pt x="1158716" y="4298585"/>
                  <a:pt x="1135902" y="4296382"/>
                  <a:pt x="1118023" y="4290820"/>
                </a:cubicBezTo>
                <a:cubicBezTo>
                  <a:pt x="1097591" y="4284463"/>
                  <a:pt x="1083603" y="4273719"/>
                  <a:pt x="1077587" y="4257735"/>
                </a:cubicBezTo>
                <a:cubicBezTo>
                  <a:pt x="1029460" y="4129865"/>
                  <a:pt x="1647142" y="3889308"/>
                  <a:pt x="1906705" y="3792850"/>
                </a:cubicBezTo>
                <a:cubicBezTo>
                  <a:pt x="2166267" y="3696392"/>
                  <a:pt x="2624172" y="3632486"/>
                  <a:pt x="2634965" y="3678985"/>
                </a:cubicBezTo>
                <a:cubicBezTo>
                  <a:pt x="2645759" y="3725485"/>
                  <a:pt x="2258924" y="3965564"/>
                  <a:pt x="1971464" y="4071846"/>
                </a:cubicBezTo>
                <a:cubicBezTo>
                  <a:pt x="1751378" y="4153218"/>
                  <a:pt x="1372536" y="4293909"/>
                  <a:pt x="1185444" y="4298001"/>
                </a:cubicBezTo>
                <a:close/>
                <a:moveTo>
                  <a:pt x="5428832" y="4378185"/>
                </a:moveTo>
                <a:cubicBezTo>
                  <a:pt x="5235735" y="4377684"/>
                  <a:pt x="4781931" y="4194153"/>
                  <a:pt x="4570440" y="4105241"/>
                </a:cubicBezTo>
                <a:cubicBezTo>
                  <a:pt x="4310145" y="3995810"/>
                  <a:pt x="3927391" y="3728936"/>
                  <a:pt x="3952904" y="3689295"/>
                </a:cubicBezTo>
                <a:cubicBezTo>
                  <a:pt x="3978418" y="3649653"/>
                  <a:pt x="4435642" y="3745821"/>
                  <a:pt x="4723523" y="3867391"/>
                </a:cubicBezTo>
                <a:cubicBezTo>
                  <a:pt x="5011403" y="3988959"/>
                  <a:pt x="5571276" y="4224326"/>
                  <a:pt x="5514682" y="4345878"/>
                </a:cubicBezTo>
                <a:cubicBezTo>
                  <a:pt x="5504070" y="4368669"/>
                  <a:pt x="5473393" y="4378301"/>
                  <a:pt x="5428832" y="4378185"/>
                </a:cubicBezTo>
                <a:close/>
                <a:moveTo>
                  <a:pt x="2411333" y="5610713"/>
                </a:moveTo>
                <a:cubicBezTo>
                  <a:pt x="2402687" y="5611500"/>
                  <a:pt x="2394378" y="5610168"/>
                  <a:pt x="2386456" y="5606507"/>
                </a:cubicBezTo>
                <a:cubicBezTo>
                  <a:pt x="2259709" y="5547928"/>
                  <a:pt x="2501560" y="4945211"/>
                  <a:pt x="2606598" y="4695269"/>
                </a:cubicBezTo>
                <a:cubicBezTo>
                  <a:pt x="2711635" y="4445326"/>
                  <a:pt x="2975142" y="4080886"/>
                  <a:pt x="3016684" y="4106852"/>
                </a:cubicBezTo>
                <a:cubicBezTo>
                  <a:pt x="3058225" y="4132820"/>
                  <a:pt x="2972576" y="4574655"/>
                  <a:pt x="2855849" y="4851069"/>
                </a:cubicBezTo>
                <a:cubicBezTo>
                  <a:pt x="2746418" y="5110207"/>
                  <a:pt x="2541017" y="5598906"/>
                  <a:pt x="2411333" y="5610713"/>
                </a:cubicBezTo>
                <a:close/>
                <a:moveTo>
                  <a:pt x="4216462" y="5646058"/>
                </a:moveTo>
                <a:cubicBezTo>
                  <a:pt x="4079462" y="5614551"/>
                  <a:pt x="3836848" y="5066645"/>
                  <a:pt x="3735408" y="4827847"/>
                </a:cubicBezTo>
                <a:cubicBezTo>
                  <a:pt x="3627205" y="4573130"/>
                  <a:pt x="3545679" y="4126309"/>
                  <a:pt x="3593163" y="4116923"/>
                </a:cubicBezTo>
                <a:cubicBezTo>
                  <a:pt x="3640647" y="4107537"/>
                  <a:pt x="3901038" y="4489451"/>
                  <a:pt x="4020311" y="4771531"/>
                </a:cubicBezTo>
                <a:cubicBezTo>
                  <a:pt x="4139584" y="5053612"/>
                  <a:pt x="4372324" y="5601480"/>
                  <a:pt x="4242381" y="5645229"/>
                </a:cubicBezTo>
                <a:cubicBezTo>
                  <a:pt x="4234260" y="5647964"/>
                  <a:pt x="4225596" y="5648159"/>
                  <a:pt x="4216462" y="5646058"/>
                </a:cubicBezTo>
                <a:close/>
                <a:moveTo>
                  <a:pt x="1009965" y="5814286"/>
                </a:moveTo>
                <a:cubicBezTo>
                  <a:pt x="980267" y="5817326"/>
                  <a:pt x="956469" y="5810853"/>
                  <a:pt x="940069" y="5792866"/>
                </a:cubicBezTo>
                <a:cubicBezTo>
                  <a:pt x="808871" y="5648972"/>
                  <a:pt x="1471889" y="4978116"/>
                  <a:pt x="1753015" y="4702401"/>
                </a:cubicBezTo>
                <a:cubicBezTo>
                  <a:pt x="2034140" y="4426687"/>
                  <a:pt x="2587732" y="4082461"/>
                  <a:pt x="2626824" y="4138578"/>
                </a:cubicBezTo>
                <a:cubicBezTo>
                  <a:pt x="2665916" y="4194695"/>
                  <a:pt x="2299202" y="4734480"/>
                  <a:pt x="1987567" y="5039100"/>
                </a:cubicBezTo>
                <a:cubicBezTo>
                  <a:pt x="1714887" y="5305643"/>
                  <a:pt x="1217855" y="5793007"/>
                  <a:pt x="1009965" y="5814286"/>
                </a:cubicBezTo>
                <a:close/>
                <a:moveTo>
                  <a:pt x="5725689" y="5876902"/>
                </a:moveTo>
                <a:cubicBezTo>
                  <a:pt x="5532595" y="5912153"/>
                  <a:pt x="4923671" y="5316150"/>
                  <a:pt x="4663804" y="5053960"/>
                </a:cubicBezTo>
                <a:cubicBezTo>
                  <a:pt x="4386612" y="4774291"/>
                  <a:pt x="4039475" y="4222520"/>
                  <a:pt x="4095384" y="4183133"/>
                </a:cubicBezTo>
                <a:cubicBezTo>
                  <a:pt x="4151294" y="4143746"/>
                  <a:pt x="4693004" y="4507612"/>
                  <a:pt x="4999262" y="4817637"/>
                </a:cubicBezTo>
                <a:cubicBezTo>
                  <a:pt x="5305520" y="5127662"/>
                  <a:pt x="5901738" y="5729194"/>
                  <a:pt x="5758537" y="5861149"/>
                </a:cubicBezTo>
                <a:cubicBezTo>
                  <a:pt x="5749587" y="5869396"/>
                  <a:pt x="5738562" y="5874552"/>
                  <a:pt x="5725689" y="5876902"/>
                </a:cubicBezTo>
                <a:close/>
                <a:moveTo>
                  <a:pt x="3353262" y="6857959"/>
                </a:moveTo>
                <a:cubicBezTo>
                  <a:pt x="3158653" y="6851196"/>
                  <a:pt x="3142376" y="5908129"/>
                  <a:pt x="3141721" y="5514365"/>
                </a:cubicBezTo>
                <a:cubicBezTo>
                  <a:pt x="3141065" y="5120601"/>
                  <a:pt x="3281875" y="4484105"/>
                  <a:pt x="3349330" y="4495376"/>
                </a:cubicBezTo>
                <a:cubicBezTo>
                  <a:pt x="3416785" y="4506648"/>
                  <a:pt x="3546452" y="5146205"/>
                  <a:pt x="3546452" y="5581991"/>
                </a:cubicBezTo>
                <a:cubicBezTo>
                  <a:pt x="3546452" y="6017778"/>
                  <a:pt x="3547872" y="6864722"/>
                  <a:pt x="3353262" y="6857959"/>
                </a:cubicBezTo>
                <a:close/>
              </a:path>
            </a:pathLst>
          </a:custGeom>
          <a:noFill/>
          <a:ln w="38100">
            <a:gradFill>
              <a:gsLst>
                <a:gs pos="0">
                  <a:srgbClr val="92D050"/>
                </a:gs>
                <a:gs pos="50000">
                  <a:srgbClr val="FFFF00"/>
                </a:gs>
                <a:gs pos="93000">
                  <a:srgbClr val="01A78F"/>
                </a:gs>
              </a:gsLst>
              <a:lin ang="5400000" scaled="0"/>
            </a:gradFill>
            <a:prstDash val="solid"/>
          </a:ln>
          <a:scene3d>
            <a:camera prst="orthographicFront"/>
            <a:lightRig rig="flat"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7" name="Forma libre 15"/>
          <p:cNvSpPr/>
          <p:nvPr/>
        </p:nvSpPr>
        <p:spPr>
          <a:xfrm rot="12578598">
            <a:off x="1970489" y="836711"/>
            <a:ext cx="5142943" cy="5060438"/>
          </a:xfrm>
          <a:custGeom>
            <a:avLst/>
            <a:gdLst>
              <a:gd name="connsiteX0" fmla="*/ 3332086 w 6688168"/>
              <a:gd name="connsiteY0" fmla="*/ 2362623 h 6857999"/>
              <a:gd name="connsiteX1" fmla="*/ 3134963 w 6688168"/>
              <a:gd name="connsiteY1" fmla="*/ 1276008 h 6857999"/>
              <a:gd name="connsiteX2" fmla="*/ 3328153 w 6688168"/>
              <a:gd name="connsiteY2" fmla="*/ 40 h 6857999"/>
              <a:gd name="connsiteX3" fmla="*/ 3539695 w 6688168"/>
              <a:gd name="connsiteY3" fmla="*/ 1343634 h 6857999"/>
              <a:gd name="connsiteX4" fmla="*/ 3332086 w 6688168"/>
              <a:gd name="connsiteY4" fmla="*/ 2362623 h 6857999"/>
              <a:gd name="connsiteX5" fmla="*/ 4076358 w 6688168"/>
              <a:gd name="connsiteY5" fmla="*/ 2678107 h 6857999"/>
              <a:gd name="connsiteX6" fmla="*/ 4063266 w 6688168"/>
              <a:gd name="connsiteY6" fmla="*/ 2671999 h 6857999"/>
              <a:gd name="connsiteX7" fmla="*/ 4713663 w 6688168"/>
              <a:gd name="connsiteY7" fmla="*/ 1779489 h 6857999"/>
              <a:gd name="connsiteX8" fmla="*/ 5770446 w 6688168"/>
              <a:gd name="connsiteY8" fmla="*/ 1038796 h 6857999"/>
              <a:gd name="connsiteX9" fmla="*/ 4944014 w 6688168"/>
              <a:gd name="connsiteY9" fmla="*/ 2119076 h 6857999"/>
              <a:gd name="connsiteX10" fmla="*/ 4076358 w 6688168"/>
              <a:gd name="connsiteY10" fmla="*/ 2678107 h 6857999"/>
              <a:gd name="connsiteX11" fmla="*/ 2624569 w 6688168"/>
              <a:gd name="connsiteY11" fmla="*/ 2694836 h 6857999"/>
              <a:gd name="connsiteX12" fmla="*/ 1710071 w 6688168"/>
              <a:gd name="connsiteY12" fmla="*/ 2096389 h 6857999"/>
              <a:gd name="connsiteX13" fmla="*/ 906562 w 6688168"/>
              <a:gd name="connsiteY13" fmla="*/ 1086543 h 6857999"/>
              <a:gd name="connsiteX14" fmla="*/ 2035041 w 6688168"/>
              <a:gd name="connsiteY14" fmla="*/ 1845838 h 6857999"/>
              <a:gd name="connsiteX15" fmla="*/ 2640435 w 6688168"/>
              <a:gd name="connsiteY15" fmla="*/ 2691378 h 6857999"/>
              <a:gd name="connsiteX16" fmla="*/ 2624569 w 6688168"/>
              <a:gd name="connsiteY16" fmla="*/ 2694836 h 6857999"/>
              <a:gd name="connsiteX17" fmla="*/ 3586855 w 6688168"/>
              <a:gd name="connsiteY17" fmla="*/ 2749680 h 6857999"/>
              <a:gd name="connsiteX18" fmla="*/ 3576557 w 6688168"/>
              <a:gd name="connsiteY18" fmla="*/ 2749263 h 6857999"/>
              <a:gd name="connsiteX19" fmla="*/ 3737391 w 6688168"/>
              <a:gd name="connsiteY19" fmla="*/ 2005046 h 6857999"/>
              <a:gd name="connsiteX20" fmla="*/ 4206784 w 6688168"/>
              <a:gd name="connsiteY20" fmla="*/ 1249608 h 6857999"/>
              <a:gd name="connsiteX21" fmla="*/ 3986643 w 6688168"/>
              <a:gd name="connsiteY21" fmla="*/ 2160846 h 6857999"/>
              <a:gd name="connsiteX22" fmla="*/ 3586855 w 6688168"/>
              <a:gd name="connsiteY22" fmla="*/ 2749680 h 6857999"/>
              <a:gd name="connsiteX23" fmla="*/ 3031594 w 6688168"/>
              <a:gd name="connsiteY23" fmla="*/ 2764841 h 6857999"/>
              <a:gd name="connsiteX24" fmla="*/ 3020187 w 6688168"/>
              <a:gd name="connsiteY24" fmla="*/ 2762609 h 6857999"/>
              <a:gd name="connsiteX25" fmla="*/ 2576365 w 6688168"/>
              <a:gd name="connsiteY25" fmla="*/ 2127908 h 6857999"/>
              <a:gd name="connsiteX26" fmla="*/ 2316056 w 6688168"/>
              <a:gd name="connsiteY26" fmla="*/ 1263225 h 6857999"/>
              <a:gd name="connsiteX27" fmla="*/ 2858151 w 6688168"/>
              <a:gd name="connsiteY27" fmla="*/ 2059642 h 6857999"/>
              <a:gd name="connsiteX28" fmla="*/ 3031594 w 6688168"/>
              <a:gd name="connsiteY28" fmla="*/ 2764841 h 6857999"/>
              <a:gd name="connsiteX29" fmla="*/ 2624756 w 6688168"/>
              <a:gd name="connsiteY29" fmla="*/ 3157078 h 6857999"/>
              <a:gd name="connsiteX30" fmla="*/ 1882768 w 6688168"/>
              <a:gd name="connsiteY30" fmla="*/ 2970267 h 6857999"/>
              <a:gd name="connsiteX31" fmla="*/ 1091609 w 6688168"/>
              <a:gd name="connsiteY31" fmla="*/ 2491780 h 6857999"/>
              <a:gd name="connsiteX32" fmla="*/ 2035850 w 6688168"/>
              <a:gd name="connsiteY32" fmla="*/ 2732417 h 6857999"/>
              <a:gd name="connsiteX33" fmla="*/ 2653387 w 6688168"/>
              <a:gd name="connsiteY33" fmla="*/ 3148363 h 6857999"/>
              <a:gd name="connsiteX34" fmla="*/ 2624756 w 6688168"/>
              <a:gd name="connsiteY34" fmla="*/ 3157078 h 6857999"/>
              <a:gd name="connsiteX35" fmla="*/ 4087500 w 6688168"/>
              <a:gd name="connsiteY35" fmla="*/ 3165063 h 6857999"/>
              <a:gd name="connsiteX36" fmla="*/ 3983720 w 6688168"/>
              <a:gd name="connsiteY36" fmla="*/ 3156996 h 6857999"/>
              <a:gd name="connsiteX37" fmla="*/ 3976708 w 6688168"/>
              <a:gd name="connsiteY37" fmla="*/ 3149469 h 6857999"/>
              <a:gd name="connsiteX38" fmla="*/ 4645422 w 6688168"/>
              <a:gd name="connsiteY38" fmla="*/ 2764799 h 6857999"/>
              <a:gd name="connsiteX39" fmla="*/ 5541931 w 6688168"/>
              <a:gd name="connsiteY39" fmla="*/ 2589792 h 6857999"/>
              <a:gd name="connsiteX40" fmla="*/ 4706632 w 6688168"/>
              <a:gd name="connsiteY40" fmla="*/ 3044455 h 6857999"/>
              <a:gd name="connsiteX41" fmla="*/ 4087500 w 6688168"/>
              <a:gd name="connsiteY41" fmla="*/ 3165063 h 6857999"/>
              <a:gd name="connsiteX42" fmla="*/ 5344534 w 6688168"/>
              <a:gd name="connsiteY42" fmla="*/ 3615329 h 6857999"/>
              <a:gd name="connsiteX43" fmla="*/ 4325545 w 6688168"/>
              <a:gd name="connsiteY43" fmla="*/ 3407720 h 6857999"/>
              <a:gd name="connsiteX44" fmla="*/ 5412161 w 6688168"/>
              <a:gd name="connsiteY44" fmla="*/ 3210598 h 6857999"/>
              <a:gd name="connsiteX45" fmla="*/ 6688128 w 6688168"/>
              <a:gd name="connsiteY45" fmla="*/ 3403787 h 6857999"/>
              <a:gd name="connsiteX46" fmla="*/ 5344534 w 6688168"/>
              <a:gd name="connsiteY46" fmla="*/ 3615329 h 6857999"/>
              <a:gd name="connsiteX47" fmla="*/ 1276007 w 6688168"/>
              <a:gd name="connsiteY47" fmla="*/ 3615333 h 6857999"/>
              <a:gd name="connsiteX48" fmla="*/ 40 w 6688168"/>
              <a:gd name="connsiteY48" fmla="*/ 3422144 h 6857999"/>
              <a:gd name="connsiteX49" fmla="*/ 1343634 w 6688168"/>
              <a:gd name="connsiteY49" fmla="*/ 3210602 h 6857999"/>
              <a:gd name="connsiteX50" fmla="*/ 2362623 w 6688168"/>
              <a:gd name="connsiteY50" fmla="*/ 3418211 h 6857999"/>
              <a:gd name="connsiteX51" fmla="*/ 1276007 w 6688168"/>
              <a:gd name="connsiteY51" fmla="*/ 3615333 h 6857999"/>
              <a:gd name="connsiteX52" fmla="*/ 1185444 w 6688168"/>
              <a:gd name="connsiteY52" fmla="*/ 4298001 h 6857999"/>
              <a:gd name="connsiteX53" fmla="*/ 1118023 w 6688168"/>
              <a:gd name="connsiteY53" fmla="*/ 4290820 h 6857999"/>
              <a:gd name="connsiteX54" fmla="*/ 1077587 w 6688168"/>
              <a:gd name="connsiteY54" fmla="*/ 4257735 h 6857999"/>
              <a:gd name="connsiteX55" fmla="*/ 1906705 w 6688168"/>
              <a:gd name="connsiteY55" fmla="*/ 3792850 h 6857999"/>
              <a:gd name="connsiteX56" fmla="*/ 2634965 w 6688168"/>
              <a:gd name="connsiteY56" fmla="*/ 3678985 h 6857999"/>
              <a:gd name="connsiteX57" fmla="*/ 1971464 w 6688168"/>
              <a:gd name="connsiteY57" fmla="*/ 4071846 h 6857999"/>
              <a:gd name="connsiteX58" fmla="*/ 1185444 w 6688168"/>
              <a:gd name="connsiteY58" fmla="*/ 4298001 h 6857999"/>
              <a:gd name="connsiteX59" fmla="*/ 5428832 w 6688168"/>
              <a:gd name="connsiteY59" fmla="*/ 4378185 h 6857999"/>
              <a:gd name="connsiteX60" fmla="*/ 4570440 w 6688168"/>
              <a:gd name="connsiteY60" fmla="*/ 4105241 h 6857999"/>
              <a:gd name="connsiteX61" fmla="*/ 3952904 w 6688168"/>
              <a:gd name="connsiteY61" fmla="*/ 3689295 h 6857999"/>
              <a:gd name="connsiteX62" fmla="*/ 4723523 w 6688168"/>
              <a:gd name="connsiteY62" fmla="*/ 3867391 h 6857999"/>
              <a:gd name="connsiteX63" fmla="*/ 5514682 w 6688168"/>
              <a:gd name="connsiteY63" fmla="*/ 4345878 h 6857999"/>
              <a:gd name="connsiteX64" fmla="*/ 5428832 w 6688168"/>
              <a:gd name="connsiteY64" fmla="*/ 4378185 h 6857999"/>
              <a:gd name="connsiteX65" fmla="*/ 2411333 w 6688168"/>
              <a:gd name="connsiteY65" fmla="*/ 5610713 h 6857999"/>
              <a:gd name="connsiteX66" fmla="*/ 2386456 w 6688168"/>
              <a:gd name="connsiteY66" fmla="*/ 5606507 h 6857999"/>
              <a:gd name="connsiteX67" fmla="*/ 2606598 w 6688168"/>
              <a:gd name="connsiteY67" fmla="*/ 4695269 h 6857999"/>
              <a:gd name="connsiteX68" fmla="*/ 3016684 w 6688168"/>
              <a:gd name="connsiteY68" fmla="*/ 4106852 h 6857999"/>
              <a:gd name="connsiteX69" fmla="*/ 2855849 w 6688168"/>
              <a:gd name="connsiteY69" fmla="*/ 4851069 h 6857999"/>
              <a:gd name="connsiteX70" fmla="*/ 2411333 w 6688168"/>
              <a:gd name="connsiteY70" fmla="*/ 5610713 h 6857999"/>
              <a:gd name="connsiteX71" fmla="*/ 4216462 w 6688168"/>
              <a:gd name="connsiteY71" fmla="*/ 5646058 h 6857999"/>
              <a:gd name="connsiteX72" fmla="*/ 3735408 w 6688168"/>
              <a:gd name="connsiteY72" fmla="*/ 4827847 h 6857999"/>
              <a:gd name="connsiteX73" fmla="*/ 3593163 w 6688168"/>
              <a:gd name="connsiteY73" fmla="*/ 4116923 h 6857999"/>
              <a:gd name="connsiteX74" fmla="*/ 4020311 w 6688168"/>
              <a:gd name="connsiteY74" fmla="*/ 4771531 h 6857999"/>
              <a:gd name="connsiteX75" fmla="*/ 4242381 w 6688168"/>
              <a:gd name="connsiteY75" fmla="*/ 5645229 h 6857999"/>
              <a:gd name="connsiteX76" fmla="*/ 4216462 w 6688168"/>
              <a:gd name="connsiteY76" fmla="*/ 5646058 h 6857999"/>
              <a:gd name="connsiteX77" fmla="*/ 1009965 w 6688168"/>
              <a:gd name="connsiteY77" fmla="*/ 5814286 h 6857999"/>
              <a:gd name="connsiteX78" fmla="*/ 940069 w 6688168"/>
              <a:gd name="connsiteY78" fmla="*/ 5792866 h 6857999"/>
              <a:gd name="connsiteX79" fmla="*/ 1753015 w 6688168"/>
              <a:gd name="connsiteY79" fmla="*/ 4702401 h 6857999"/>
              <a:gd name="connsiteX80" fmla="*/ 2626824 w 6688168"/>
              <a:gd name="connsiteY80" fmla="*/ 4138578 h 6857999"/>
              <a:gd name="connsiteX81" fmla="*/ 1987567 w 6688168"/>
              <a:gd name="connsiteY81" fmla="*/ 5039100 h 6857999"/>
              <a:gd name="connsiteX82" fmla="*/ 1009965 w 6688168"/>
              <a:gd name="connsiteY82" fmla="*/ 5814286 h 6857999"/>
              <a:gd name="connsiteX83" fmla="*/ 5725689 w 6688168"/>
              <a:gd name="connsiteY83" fmla="*/ 5876902 h 6857999"/>
              <a:gd name="connsiteX84" fmla="*/ 4663804 w 6688168"/>
              <a:gd name="connsiteY84" fmla="*/ 5053960 h 6857999"/>
              <a:gd name="connsiteX85" fmla="*/ 4095384 w 6688168"/>
              <a:gd name="connsiteY85" fmla="*/ 4183133 h 6857999"/>
              <a:gd name="connsiteX86" fmla="*/ 4999262 w 6688168"/>
              <a:gd name="connsiteY86" fmla="*/ 4817637 h 6857999"/>
              <a:gd name="connsiteX87" fmla="*/ 5758537 w 6688168"/>
              <a:gd name="connsiteY87" fmla="*/ 5861149 h 6857999"/>
              <a:gd name="connsiteX88" fmla="*/ 5725689 w 6688168"/>
              <a:gd name="connsiteY88" fmla="*/ 5876902 h 6857999"/>
              <a:gd name="connsiteX89" fmla="*/ 3353262 w 6688168"/>
              <a:gd name="connsiteY89" fmla="*/ 6857959 h 6857999"/>
              <a:gd name="connsiteX90" fmla="*/ 3141721 w 6688168"/>
              <a:gd name="connsiteY90" fmla="*/ 5514365 h 6857999"/>
              <a:gd name="connsiteX91" fmla="*/ 3349330 w 6688168"/>
              <a:gd name="connsiteY91" fmla="*/ 4495376 h 6857999"/>
              <a:gd name="connsiteX92" fmla="*/ 3546452 w 6688168"/>
              <a:gd name="connsiteY92" fmla="*/ 5581991 h 6857999"/>
              <a:gd name="connsiteX93" fmla="*/ 3353262 w 6688168"/>
              <a:gd name="connsiteY93" fmla="*/ 685795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688168" h="6857999">
                <a:moveTo>
                  <a:pt x="3332086" y="2362623"/>
                </a:moveTo>
                <a:cubicBezTo>
                  <a:pt x="3264630" y="2351352"/>
                  <a:pt x="3134963" y="1711794"/>
                  <a:pt x="3134963" y="1276008"/>
                </a:cubicBezTo>
                <a:cubicBezTo>
                  <a:pt x="3134963" y="840222"/>
                  <a:pt x="3133543" y="-6723"/>
                  <a:pt x="3328153" y="40"/>
                </a:cubicBezTo>
                <a:cubicBezTo>
                  <a:pt x="3522763" y="6803"/>
                  <a:pt x="3539040" y="949870"/>
                  <a:pt x="3539695" y="1343634"/>
                </a:cubicBezTo>
                <a:cubicBezTo>
                  <a:pt x="3540350" y="1737398"/>
                  <a:pt x="3399541" y="2373894"/>
                  <a:pt x="3332086" y="2362623"/>
                </a:cubicBezTo>
                <a:close/>
                <a:moveTo>
                  <a:pt x="4076358" y="2678107"/>
                </a:moveTo>
                <a:cubicBezTo>
                  <a:pt x="4070094" y="2677535"/>
                  <a:pt x="4065665" y="2675536"/>
                  <a:pt x="4063266" y="2671999"/>
                </a:cubicBezTo>
                <a:cubicBezTo>
                  <a:pt x="4024874" y="2615401"/>
                  <a:pt x="4398267" y="2080214"/>
                  <a:pt x="4713663" y="1779489"/>
                </a:cubicBezTo>
                <a:cubicBezTo>
                  <a:pt x="5029058" y="1478765"/>
                  <a:pt x="5641045" y="893282"/>
                  <a:pt x="5770446" y="1038796"/>
                </a:cubicBezTo>
                <a:cubicBezTo>
                  <a:pt x="5899846" y="1184310"/>
                  <a:pt x="5228544" y="1846876"/>
                  <a:pt x="4944014" y="2119076"/>
                </a:cubicBezTo>
                <a:cubicBezTo>
                  <a:pt x="4677267" y="2374264"/>
                  <a:pt x="4170318" y="2686686"/>
                  <a:pt x="4076358" y="2678107"/>
                </a:cubicBezTo>
                <a:close/>
                <a:moveTo>
                  <a:pt x="2624569" y="2694836"/>
                </a:moveTo>
                <a:cubicBezTo>
                  <a:pt x="2517592" y="2690782"/>
                  <a:pt x="2009438" y="2374403"/>
                  <a:pt x="1710071" y="2096389"/>
                </a:cubicBezTo>
                <a:cubicBezTo>
                  <a:pt x="1390746" y="1799840"/>
                  <a:pt x="769176" y="1224542"/>
                  <a:pt x="906562" y="1086543"/>
                </a:cubicBezTo>
                <a:cubicBezTo>
                  <a:pt x="1043948" y="948543"/>
                  <a:pt x="1746062" y="1578366"/>
                  <a:pt x="2035041" y="1845838"/>
                </a:cubicBezTo>
                <a:cubicBezTo>
                  <a:pt x="2324020" y="2113311"/>
                  <a:pt x="2694597" y="2649620"/>
                  <a:pt x="2640435" y="2691378"/>
                </a:cubicBezTo>
                <a:cubicBezTo>
                  <a:pt x="2637050" y="2693988"/>
                  <a:pt x="2631701" y="2695106"/>
                  <a:pt x="2624569" y="2694836"/>
                </a:cubicBezTo>
                <a:close/>
                <a:moveTo>
                  <a:pt x="3586855" y="2749680"/>
                </a:moveTo>
                <a:cubicBezTo>
                  <a:pt x="3582617" y="2750983"/>
                  <a:pt x="3579154" y="2750886"/>
                  <a:pt x="3576557" y="2749263"/>
                </a:cubicBezTo>
                <a:cubicBezTo>
                  <a:pt x="3535015" y="2723296"/>
                  <a:pt x="3620664" y="2281459"/>
                  <a:pt x="3737391" y="2005046"/>
                </a:cubicBezTo>
                <a:cubicBezTo>
                  <a:pt x="3854118" y="1728632"/>
                  <a:pt x="4080036" y="1191029"/>
                  <a:pt x="4206784" y="1249608"/>
                </a:cubicBezTo>
                <a:cubicBezTo>
                  <a:pt x="4333532" y="1308187"/>
                  <a:pt x="4091681" y="1910904"/>
                  <a:pt x="3986643" y="2160846"/>
                </a:cubicBezTo>
                <a:cubicBezTo>
                  <a:pt x="3888170" y="2395167"/>
                  <a:pt x="3650418" y="2730121"/>
                  <a:pt x="3586855" y="2749680"/>
                </a:cubicBezTo>
                <a:close/>
                <a:moveTo>
                  <a:pt x="3031594" y="2764841"/>
                </a:moveTo>
                <a:cubicBezTo>
                  <a:pt x="3028659" y="2765553"/>
                  <a:pt x="3024826" y="2764770"/>
                  <a:pt x="3020187" y="2762609"/>
                </a:cubicBezTo>
                <a:cubicBezTo>
                  <a:pt x="2950603" y="2730195"/>
                  <a:pt x="2699660" y="2387762"/>
                  <a:pt x="2576365" y="2127908"/>
                </a:cubicBezTo>
                <a:cubicBezTo>
                  <a:pt x="2444850" y="1850731"/>
                  <a:pt x="2188336" y="1312430"/>
                  <a:pt x="2316056" y="1263225"/>
                </a:cubicBezTo>
                <a:cubicBezTo>
                  <a:pt x="2443777" y="1214019"/>
                  <a:pt x="2738894" y="1809373"/>
                  <a:pt x="2858151" y="2059642"/>
                </a:cubicBezTo>
                <a:cubicBezTo>
                  <a:pt x="2977407" y="2309912"/>
                  <a:pt x="3078558" y="2753464"/>
                  <a:pt x="3031594" y="2764841"/>
                </a:cubicBezTo>
                <a:close/>
                <a:moveTo>
                  <a:pt x="2624756" y="3157078"/>
                </a:moveTo>
                <a:cubicBezTo>
                  <a:pt x="2516212" y="3163566"/>
                  <a:pt x="2134664" y="3076640"/>
                  <a:pt x="1882768" y="2970267"/>
                </a:cubicBezTo>
                <a:cubicBezTo>
                  <a:pt x="1594887" y="2848698"/>
                  <a:pt x="1035015" y="2613332"/>
                  <a:pt x="1091609" y="2491780"/>
                </a:cubicBezTo>
                <a:cubicBezTo>
                  <a:pt x="1148203" y="2370228"/>
                  <a:pt x="1775554" y="2622986"/>
                  <a:pt x="2035850" y="2732417"/>
                </a:cubicBezTo>
                <a:cubicBezTo>
                  <a:pt x="2296146" y="2841847"/>
                  <a:pt x="2678900" y="3108721"/>
                  <a:pt x="2653387" y="3148363"/>
                </a:cubicBezTo>
                <a:cubicBezTo>
                  <a:pt x="2650197" y="3153318"/>
                  <a:pt x="2640263" y="3156151"/>
                  <a:pt x="2624756" y="3157078"/>
                </a:cubicBezTo>
                <a:close/>
                <a:moveTo>
                  <a:pt x="4087500" y="3165063"/>
                </a:moveTo>
                <a:cubicBezTo>
                  <a:pt x="4036031" y="3167298"/>
                  <a:pt x="3998663" y="3164909"/>
                  <a:pt x="3983720" y="3156996"/>
                </a:cubicBezTo>
                <a:cubicBezTo>
                  <a:pt x="3979735" y="3154886"/>
                  <a:pt x="3977345" y="3152382"/>
                  <a:pt x="3976708" y="3149469"/>
                </a:cubicBezTo>
                <a:cubicBezTo>
                  <a:pt x="3966506" y="3102860"/>
                  <a:pt x="4356521" y="2867561"/>
                  <a:pt x="4645422" y="2764799"/>
                </a:cubicBezTo>
                <a:cubicBezTo>
                  <a:pt x="4934322" y="2662038"/>
                  <a:pt x="5495425" y="2461396"/>
                  <a:pt x="5541931" y="2589792"/>
                </a:cubicBezTo>
                <a:cubicBezTo>
                  <a:pt x="5588436" y="2718188"/>
                  <a:pt x="4967503" y="2951176"/>
                  <a:pt x="4706632" y="3044455"/>
                </a:cubicBezTo>
                <a:cubicBezTo>
                  <a:pt x="4523208" y="3110042"/>
                  <a:pt x="4241904" y="3158358"/>
                  <a:pt x="4087500" y="3165063"/>
                </a:cubicBezTo>
                <a:close/>
                <a:moveTo>
                  <a:pt x="5344534" y="3615329"/>
                </a:moveTo>
                <a:cubicBezTo>
                  <a:pt x="4950771" y="3615984"/>
                  <a:pt x="4314274" y="3475175"/>
                  <a:pt x="4325545" y="3407720"/>
                </a:cubicBezTo>
                <a:cubicBezTo>
                  <a:pt x="4336816" y="3340265"/>
                  <a:pt x="4976374" y="3210598"/>
                  <a:pt x="5412161" y="3210598"/>
                </a:cubicBezTo>
                <a:cubicBezTo>
                  <a:pt x="5847946" y="3210598"/>
                  <a:pt x="6694891" y="3209177"/>
                  <a:pt x="6688128" y="3403787"/>
                </a:cubicBezTo>
                <a:cubicBezTo>
                  <a:pt x="6681365" y="3598397"/>
                  <a:pt x="5738298" y="3614674"/>
                  <a:pt x="5344534" y="3615329"/>
                </a:cubicBezTo>
                <a:close/>
                <a:moveTo>
                  <a:pt x="1276007" y="3615333"/>
                </a:moveTo>
                <a:cubicBezTo>
                  <a:pt x="840221" y="3615333"/>
                  <a:pt x="-6723" y="3616753"/>
                  <a:pt x="40" y="3422144"/>
                </a:cubicBezTo>
                <a:cubicBezTo>
                  <a:pt x="6802" y="3227534"/>
                  <a:pt x="949870" y="3211257"/>
                  <a:pt x="1343634" y="3210602"/>
                </a:cubicBezTo>
                <a:cubicBezTo>
                  <a:pt x="1737397" y="3209946"/>
                  <a:pt x="2373894" y="3350756"/>
                  <a:pt x="2362623" y="3418211"/>
                </a:cubicBezTo>
                <a:cubicBezTo>
                  <a:pt x="2351351" y="3485666"/>
                  <a:pt x="1711794" y="3615333"/>
                  <a:pt x="1276007" y="3615333"/>
                </a:cubicBezTo>
                <a:close/>
                <a:moveTo>
                  <a:pt x="1185444" y="4298001"/>
                </a:moveTo>
                <a:cubicBezTo>
                  <a:pt x="1158716" y="4298585"/>
                  <a:pt x="1135902" y="4296382"/>
                  <a:pt x="1118023" y="4290820"/>
                </a:cubicBezTo>
                <a:cubicBezTo>
                  <a:pt x="1097591" y="4284463"/>
                  <a:pt x="1083603" y="4273719"/>
                  <a:pt x="1077587" y="4257735"/>
                </a:cubicBezTo>
                <a:cubicBezTo>
                  <a:pt x="1029460" y="4129865"/>
                  <a:pt x="1647142" y="3889308"/>
                  <a:pt x="1906705" y="3792850"/>
                </a:cubicBezTo>
                <a:cubicBezTo>
                  <a:pt x="2166267" y="3696392"/>
                  <a:pt x="2624172" y="3632486"/>
                  <a:pt x="2634965" y="3678985"/>
                </a:cubicBezTo>
                <a:cubicBezTo>
                  <a:pt x="2645759" y="3725485"/>
                  <a:pt x="2258924" y="3965564"/>
                  <a:pt x="1971464" y="4071846"/>
                </a:cubicBezTo>
                <a:cubicBezTo>
                  <a:pt x="1751378" y="4153218"/>
                  <a:pt x="1372536" y="4293909"/>
                  <a:pt x="1185444" y="4298001"/>
                </a:cubicBezTo>
                <a:close/>
                <a:moveTo>
                  <a:pt x="5428832" y="4378185"/>
                </a:moveTo>
                <a:cubicBezTo>
                  <a:pt x="5235735" y="4377684"/>
                  <a:pt x="4781931" y="4194153"/>
                  <a:pt x="4570440" y="4105241"/>
                </a:cubicBezTo>
                <a:cubicBezTo>
                  <a:pt x="4310145" y="3995810"/>
                  <a:pt x="3927391" y="3728936"/>
                  <a:pt x="3952904" y="3689295"/>
                </a:cubicBezTo>
                <a:cubicBezTo>
                  <a:pt x="3978418" y="3649653"/>
                  <a:pt x="4435642" y="3745821"/>
                  <a:pt x="4723523" y="3867391"/>
                </a:cubicBezTo>
                <a:cubicBezTo>
                  <a:pt x="5011403" y="3988959"/>
                  <a:pt x="5571276" y="4224326"/>
                  <a:pt x="5514682" y="4345878"/>
                </a:cubicBezTo>
                <a:cubicBezTo>
                  <a:pt x="5504070" y="4368669"/>
                  <a:pt x="5473393" y="4378301"/>
                  <a:pt x="5428832" y="4378185"/>
                </a:cubicBezTo>
                <a:close/>
                <a:moveTo>
                  <a:pt x="2411333" y="5610713"/>
                </a:moveTo>
                <a:cubicBezTo>
                  <a:pt x="2402687" y="5611500"/>
                  <a:pt x="2394378" y="5610168"/>
                  <a:pt x="2386456" y="5606507"/>
                </a:cubicBezTo>
                <a:cubicBezTo>
                  <a:pt x="2259709" y="5547928"/>
                  <a:pt x="2501560" y="4945211"/>
                  <a:pt x="2606598" y="4695269"/>
                </a:cubicBezTo>
                <a:cubicBezTo>
                  <a:pt x="2711635" y="4445326"/>
                  <a:pt x="2975142" y="4080886"/>
                  <a:pt x="3016684" y="4106852"/>
                </a:cubicBezTo>
                <a:cubicBezTo>
                  <a:pt x="3058225" y="4132820"/>
                  <a:pt x="2972576" y="4574655"/>
                  <a:pt x="2855849" y="4851069"/>
                </a:cubicBezTo>
                <a:cubicBezTo>
                  <a:pt x="2746418" y="5110207"/>
                  <a:pt x="2541017" y="5598906"/>
                  <a:pt x="2411333" y="5610713"/>
                </a:cubicBezTo>
                <a:close/>
                <a:moveTo>
                  <a:pt x="4216462" y="5646058"/>
                </a:moveTo>
                <a:cubicBezTo>
                  <a:pt x="4079462" y="5614551"/>
                  <a:pt x="3836848" y="5066645"/>
                  <a:pt x="3735408" y="4827847"/>
                </a:cubicBezTo>
                <a:cubicBezTo>
                  <a:pt x="3627205" y="4573130"/>
                  <a:pt x="3545679" y="4126309"/>
                  <a:pt x="3593163" y="4116923"/>
                </a:cubicBezTo>
                <a:cubicBezTo>
                  <a:pt x="3640647" y="4107537"/>
                  <a:pt x="3901038" y="4489451"/>
                  <a:pt x="4020311" y="4771531"/>
                </a:cubicBezTo>
                <a:cubicBezTo>
                  <a:pt x="4139584" y="5053612"/>
                  <a:pt x="4372324" y="5601480"/>
                  <a:pt x="4242381" y="5645229"/>
                </a:cubicBezTo>
                <a:cubicBezTo>
                  <a:pt x="4234260" y="5647964"/>
                  <a:pt x="4225596" y="5648159"/>
                  <a:pt x="4216462" y="5646058"/>
                </a:cubicBezTo>
                <a:close/>
                <a:moveTo>
                  <a:pt x="1009965" y="5814286"/>
                </a:moveTo>
                <a:cubicBezTo>
                  <a:pt x="980267" y="5817326"/>
                  <a:pt x="956469" y="5810853"/>
                  <a:pt x="940069" y="5792866"/>
                </a:cubicBezTo>
                <a:cubicBezTo>
                  <a:pt x="808871" y="5648972"/>
                  <a:pt x="1471889" y="4978116"/>
                  <a:pt x="1753015" y="4702401"/>
                </a:cubicBezTo>
                <a:cubicBezTo>
                  <a:pt x="2034140" y="4426687"/>
                  <a:pt x="2587732" y="4082461"/>
                  <a:pt x="2626824" y="4138578"/>
                </a:cubicBezTo>
                <a:cubicBezTo>
                  <a:pt x="2665916" y="4194695"/>
                  <a:pt x="2299202" y="4734480"/>
                  <a:pt x="1987567" y="5039100"/>
                </a:cubicBezTo>
                <a:cubicBezTo>
                  <a:pt x="1714887" y="5305643"/>
                  <a:pt x="1217855" y="5793007"/>
                  <a:pt x="1009965" y="5814286"/>
                </a:cubicBezTo>
                <a:close/>
                <a:moveTo>
                  <a:pt x="5725689" y="5876902"/>
                </a:moveTo>
                <a:cubicBezTo>
                  <a:pt x="5532595" y="5912153"/>
                  <a:pt x="4923671" y="5316150"/>
                  <a:pt x="4663804" y="5053960"/>
                </a:cubicBezTo>
                <a:cubicBezTo>
                  <a:pt x="4386612" y="4774291"/>
                  <a:pt x="4039475" y="4222520"/>
                  <a:pt x="4095384" y="4183133"/>
                </a:cubicBezTo>
                <a:cubicBezTo>
                  <a:pt x="4151294" y="4143746"/>
                  <a:pt x="4693004" y="4507612"/>
                  <a:pt x="4999262" y="4817637"/>
                </a:cubicBezTo>
                <a:cubicBezTo>
                  <a:pt x="5305520" y="5127662"/>
                  <a:pt x="5901738" y="5729194"/>
                  <a:pt x="5758537" y="5861149"/>
                </a:cubicBezTo>
                <a:cubicBezTo>
                  <a:pt x="5749587" y="5869396"/>
                  <a:pt x="5738562" y="5874552"/>
                  <a:pt x="5725689" y="5876902"/>
                </a:cubicBezTo>
                <a:close/>
                <a:moveTo>
                  <a:pt x="3353262" y="6857959"/>
                </a:moveTo>
                <a:cubicBezTo>
                  <a:pt x="3158653" y="6851196"/>
                  <a:pt x="3142376" y="5908129"/>
                  <a:pt x="3141721" y="5514365"/>
                </a:cubicBezTo>
                <a:cubicBezTo>
                  <a:pt x="3141065" y="5120601"/>
                  <a:pt x="3281875" y="4484105"/>
                  <a:pt x="3349330" y="4495376"/>
                </a:cubicBezTo>
                <a:cubicBezTo>
                  <a:pt x="3416785" y="4506648"/>
                  <a:pt x="3546452" y="5146205"/>
                  <a:pt x="3546452" y="5581991"/>
                </a:cubicBezTo>
                <a:cubicBezTo>
                  <a:pt x="3546452" y="6017778"/>
                  <a:pt x="3547872" y="6864722"/>
                  <a:pt x="3353262" y="6857959"/>
                </a:cubicBezTo>
                <a:close/>
              </a:path>
            </a:pathLst>
          </a:custGeom>
          <a:gradFill>
            <a:gsLst>
              <a:gs pos="0">
                <a:schemeClr val="accent3">
                  <a:lumMod val="50000"/>
                </a:schemeClr>
              </a:gs>
              <a:gs pos="45000">
                <a:srgbClr val="FFC000"/>
              </a:gs>
              <a:gs pos="70000">
                <a:srgbClr val="CCFF33"/>
              </a:gs>
              <a:gs pos="100000">
                <a:srgbClr val="4D0808"/>
              </a:gs>
            </a:gsLst>
            <a:lin ang="5400000" scaled="0"/>
          </a:gradFill>
          <a:ln>
            <a:noFill/>
          </a:ln>
          <a:scene3d>
            <a:camera prst="orthographicFront"/>
            <a:lightRig rig="chilly" dir="t"/>
          </a:scene3d>
          <a:sp3d>
            <a:bevelT w="3048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13910" y="0"/>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41931"/>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184815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3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strVal val="4*#ppt_w"/>
                                          </p:val>
                                        </p:tav>
                                        <p:tav tm="100000">
                                          <p:val>
                                            <p:strVal val="#ppt_w"/>
                                          </p:val>
                                        </p:tav>
                                      </p:tavLst>
                                    </p:anim>
                                    <p:anim calcmode="lin" valueType="num">
                                      <p:cBhvr>
                                        <p:cTn id="11" dur="3000" fill="hold"/>
                                        <p:tgtEl>
                                          <p:spTgt spid="6"/>
                                        </p:tgtEl>
                                        <p:attrNameLst>
                                          <p:attrName>ppt_h</p:attrName>
                                        </p:attrNameLst>
                                      </p:cBhvr>
                                      <p:tavLst>
                                        <p:tav tm="0">
                                          <p:val>
                                            <p:strVal val="4*#ppt_h"/>
                                          </p:val>
                                        </p:tav>
                                        <p:tav tm="100000">
                                          <p:val>
                                            <p:strVal val="#ppt_h"/>
                                          </p:val>
                                        </p:tav>
                                      </p:tavLst>
                                    </p:anim>
                                  </p:childTnLst>
                                </p:cTn>
                              </p:par>
                              <p:par>
                                <p:cTn id="12" presetID="23" presetClass="entr" presetSubtype="16"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3000" fill="hold"/>
                                        <p:tgtEl>
                                          <p:spTgt spid="7"/>
                                        </p:tgtEl>
                                        <p:attrNameLst>
                                          <p:attrName>ppt_w</p:attrName>
                                        </p:attrNameLst>
                                      </p:cBhvr>
                                      <p:tavLst>
                                        <p:tav tm="0">
                                          <p:val>
                                            <p:fltVal val="0"/>
                                          </p:val>
                                        </p:tav>
                                        <p:tav tm="100000">
                                          <p:val>
                                            <p:strVal val="#ppt_w"/>
                                          </p:val>
                                        </p:tav>
                                      </p:tavLst>
                                    </p:anim>
                                    <p:anim calcmode="lin" valueType="num">
                                      <p:cBhvr>
                                        <p:cTn id="15" dur="3000" fill="hold"/>
                                        <p:tgtEl>
                                          <p:spTgt spid="7"/>
                                        </p:tgtEl>
                                        <p:attrNameLst>
                                          <p:attrName>ppt_h</p:attrName>
                                        </p:attrNameLst>
                                      </p:cBhvr>
                                      <p:tavLst>
                                        <p:tav tm="0">
                                          <p:val>
                                            <p:fltVal val="0"/>
                                          </p:val>
                                        </p:tav>
                                        <p:tav tm="100000">
                                          <p:val>
                                            <p:strVal val="#ppt_h"/>
                                          </p:val>
                                        </p:tav>
                                      </p:tavLst>
                                    </p:anim>
                                  </p:childTnLst>
                                </p:cTn>
                              </p:par>
                            </p:childTnLst>
                          </p:cTn>
                        </p:par>
                        <p:par>
                          <p:cTn id="16" fill="hold">
                            <p:stCondLst>
                              <p:cond delay="3000"/>
                            </p:stCondLst>
                            <p:childTnLst>
                              <p:par>
                                <p:cTn id="17" presetID="23" presetClass="exit" presetSubtype="16" fill="hold" grpId="1" nodeType="afterEffect">
                                  <p:stCondLst>
                                    <p:cond delay="0"/>
                                  </p:stCondLst>
                                  <p:childTnLst>
                                    <p:anim calcmode="lin" valueType="num">
                                      <p:cBhvr>
                                        <p:cTn id="18" dur="3000"/>
                                        <p:tgtEl>
                                          <p:spTgt spid="6"/>
                                        </p:tgtEl>
                                        <p:attrNameLst>
                                          <p:attrName>ppt_w</p:attrName>
                                        </p:attrNameLst>
                                      </p:cBhvr>
                                      <p:tavLst>
                                        <p:tav tm="0">
                                          <p:val>
                                            <p:strVal val="ppt_w"/>
                                          </p:val>
                                        </p:tav>
                                        <p:tav tm="100000">
                                          <p:val>
                                            <p:strVal val="4*ppt_w"/>
                                          </p:val>
                                        </p:tav>
                                      </p:tavLst>
                                    </p:anim>
                                    <p:anim calcmode="lin" valueType="num">
                                      <p:cBhvr>
                                        <p:cTn id="19" dur="3000"/>
                                        <p:tgtEl>
                                          <p:spTgt spid="6"/>
                                        </p:tgtEl>
                                        <p:attrNameLst>
                                          <p:attrName>ppt_h</p:attrName>
                                        </p:attrNameLst>
                                      </p:cBhvr>
                                      <p:tavLst>
                                        <p:tav tm="0">
                                          <p:val>
                                            <p:strVal val="ppt_h"/>
                                          </p:val>
                                        </p:tav>
                                        <p:tav tm="100000">
                                          <p:val>
                                            <p:strVal val="4*ppt_h"/>
                                          </p:val>
                                        </p:tav>
                                      </p:tavLst>
                                    </p:anim>
                                    <p:set>
                                      <p:cBhvr>
                                        <p:cTn id="20" dur="1" fill="hold">
                                          <p:stCondLst>
                                            <p:cond delay="2999"/>
                                          </p:stCondLst>
                                        </p:cTn>
                                        <p:tgtEl>
                                          <p:spTgt spid="6"/>
                                        </p:tgtEl>
                                        <p:attrNameLst>
                                          <p:attrName>style.visibility</p:attrName>
                                        </p:attrNameLst>
                                      </p:cBhvr>
                                      <p:to>
                                        <p:strVal val="hidden"/>
                                      </p:to>
                                    </p:set>
                                  </p:childTnLst>
                                </p:cTn>
                              </p:par>
                              <p:par>
                                <p:cTn id="21" presetID="23" presetClass="exit" presetSubtype="544" fill="hold" grpId="1" nodeType="withEffect">
                                  <p:stCondLst>
                                    <p:cond delay="0"/>
                                  </p:stCondLst>
                                  <p:childTnLst>
                                    <p:anim calcmode="lin" valueType="num">
                                      <p:cBhvr>
                                        <p:cTn id="22" dur="3000"/>
                                        <p:tgtEl>
                                          <p:spTgt spid="7"/>
                                        </p:tgtEl>
                                        <p:attrNameLst>
                                          <p:attrName>ppt_w</p:attrName>
                                        </p:attrNameLst>
                                      </p:cBhvr>
                                      <p:tavLst>
                                        <p:tav tm="0">
                                          <p:val>
                                            <p:strVal val="ppt_w"/>
                                          </p:val>
                                        </p:tav>
                                        <p:tav tm="100000">
                                          <p:val>
                                            <p:fltVal val="0"/>
                                          </p:val>
                                        </p:tav>
                                      </p:tavLst>
                                    </p:anim>
                                    <p:anim calcmode="lin" valueType="num">
                                      <p:cBhvr>
                                        <p:cTn id="23" dur="3000"/>
                                        <p:tgtEl>
                                          <p:spTgt spid="7"/>
                                        </p:tgtEl>
                                        <p:attrNameLst>
                                          <p:attrName>ppt_h</p:attrName>
                                        </p:attrNameLst>
                                      </p:cBhvr>
                                      <p:tavLst>
                                        <p:tav tm="0">
                                          <p:val>
                                            <p:strVal val="ppt_h"/>
                                          </p:val>
                                        </p:tav>
                                        <p:tav tm="100000">
                                          <p:val>
                                            <p:fltVal val="0"/>
                                          </p:val>
                                        </p:tav>
                                      </p:tavLst>
                                    </p:anim>
                                    <p:anim calcmode="lin" valueType="num">
                                      <p:cBhvr>
                                        <p:cTn id="24" dur="3000"/>
                                        <p:tgtEl>
                                          <p:spTgt spid="7"/>
                                        </p:tgtEl>
                                        <p:attrNameLst>
                                          <p:attrName>ppt_x</p:attrName>
                                        </p:attrNameLst>
                                      </p:cBhvr>
                                      <p:tavLst>
                                        <p:tav tm="0">
                                          <p:val>
                                            <p:strVal val="ppt_x"/>
                                          </p:val>
                                        </p:tav>
                                        <p:tav tm="100000">
                                          <p:val>
                                            <p:fltVal val="0.5"/>
                                          </p:val>
                                        </p:tav>
                                      </p:tavLst>
                                    </p:anim>
                                    <p:anim calcmode="lin" valueType="num">
                                      <p:cBhvr>
                                        <p:cTn id="25" dur="3000"/>
                                        <p:tgtEl>
                                          <p:spTgt spid="7"/>
                                        </p:tgtEl>
                                        <p:attrNameLst>
                                          <p:attrName>ppt_y</p:attrName>
                                        </p:attrNameLst>
                                      </p:cBhvr>
                                      <p:tavLst>
                                        <p:tav tm="0">
                                          <p:val>
                                            <p:strVal val="ppt_y"/>
                                          </p:val>
                                        </p:tav>
                                        <p:tav tm="100000">
                                          <p:val>
                                            <p:fltVal val="0.5"/>
                                          </p:val>
                                        </p:tav>
                                      </p:tavLst>
                                    </p:anim>
                                    <p:set>
                                      <p:cBhvr>
                                        <p:cTn id="26" dur="1" fill="hold">
                                          <p:stCondLst>
                                            <p:cond delay="2999"/>
                                          </p:stCondLst>
                                        </p:cTn>
                                        <p:tgtEl>
                                          <p:spTgt spid="7"/>
                                        </p:tgtEl>
                                        <p:attrNameLst>
                                          <p:attrName>style.visibility</p:attrName>
                                        </p:attrNameLst>
                                      </p:cBhvr>
                                      <p:to>
                                        <p:strVal val="hidden"/>
                                      </p:to>
                                    </p:set>
                                  </p:childTnLst>
                                </p:cTn>
                              </p:par>
                              <p:par>
                                <p:cTn id="27" presetID="23" presetClass="entr" presetSubtype="288"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3000" fill="hold"/>
                                        <p:tgtEl>
                                          <p:spTgt spid="5"/>
                                        </p:tgtEl>
                                        <p:attrNameLst>
                                          <p:attrName>ppt_w</p:attrName>
                                        </p:attrNameLst>
                                      </p:cBhvr>
                                      <p:tavLst>
                                        <p:tav tm="0">
                                          <p:val>
                                            <p:strVal val="4/3*#ppt_w"/>
                                          </p:val>
                                        </p:tav>
                                        <p:tav tm="100000">
                                          <p:val>
                                            <p:strVal val="#ppt_w"/>
                                          </p:val>
                                        </p:tav>
                                      </p:tavLst>
                                    </p:anim>
                                    <p:anim calcmode="lin" valueType="num">
                                      <p:cBhvr>
                                        <p:cTn id="30" dur="3000" fill="hold"/>
                                        <p:tgtEl>
                                          <p:spTgt spid="5"/>
                                        </p:tgtEl>
                                        <p:attrNameLst>
                                          <p:attrName>ppt_h</p:attrName>
                                        </p:attrNameLst>
                                      </p:cBhvr>
                                      <p:tavLst>
                                        <p:tav tm="0">
                                          <p:val>
                                            <p:strVal val="4/3*#ppt_h"/>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3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9"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247818" y="1844824"/>
            <a:ext cx="4752528" cy="2862322"/>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Los </a:t>
            </a:r>
            <a:r>
              <a:rPr lang="es-ES" sz="2000" dirty="0">
                <a:solidFill>
                  <a:schemeClr val="bg1"/>
                </a:solidFill>
                <a:latin typeface="Hobo Std" pitchFamily="34" charset="0"/>
              </a:rPr>
              <a:t>limones contienen muchas sustancias, en especial el ácido cítrico, calcio, magnesio, vitamina C, </a:t>
            </a:r>
            <a:r>
              <a:rPr lang="es-ES" sz="2000" dirty="0" err="1">
                <a:solidFill>
                  <a:schemeClr val="bg1"/>
                </a:solidFill>
                <a:latin typeface="Hobo Std" pitchFamily="34" charset="0"/>
              </a:rPr>
              <a:t>bioflavonoides</a:t>
            </a:r>
            <a:r>
              <a:rPr lang="es-ES" sz="2000" dirty="0">
                <a:solidFill>
                  <a:schemeClr val="bg1"/>
                </a:solidFill>
                <a:latin typeface="Hobo Std" pitchFamily="34" charset="0"/>
              </a:rPr>
              <a:t>, pectina y limoneno, que promueven la inmunidad y combaten la infección. </a:t>
            </a:r>
            <a:endParaRPr lang="es-ES" sz="2000" dirty="0" smtClean="0">
              <a:solidFill>
                <a:schemeClr val="bg1"/>
              </a:solidFill>
              <a:latin typeface="Hobo Std" pitchFamily="34" charset="0"/>
            </a:endParaRPr>
          </a:p>
          <a:p>
            <a:pPr algn="ct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A continuación los </a:t>
            </a:r>
            <a:r>
              <a:rPr lang="es-ES" sz="2000" dirty="0">
                <a:solidFill>
                  <a:schemeClr val="bg1"/>
                </a:solidFill>
                <a:latin typeface="Hobo Std" pitchFamily="34" charset="0"/>
              </a:rPr>
              <a:t>10 beneficios de beber agua tibia de limón cada mañana.</a:t>
            </a:r>
          </a:p>
        </p:txBody>
      </p:sp>
    </p:spTree>
    <p:extLst>
      <p:ext uri="{BB962C8B-B14F-4D97-AF65-F5344CB8AC3E}">
        <p14:creationId xmlns:p14="http://schemas.microsoft.com/office/powerpoint/2010/main" val="787549812"/>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22123" y="-8620"/>
            <a:ext cx="9144000" cy="6883183"/>
          </a:xfrm>
          <a:prstGeom prst="rect">
            <a:avLst/>
          </a:prstGeom>
          <a:gradFill flip="none" rotWithShape="1">
            <a:gsLst>
              <a:gs pos="8000">
                <a:srgbClr val="A4CC29">
                  <a:lumMod val="62000"/>
                </a:srgbClr>
              </a:gs>
              <a:gs pos="47000">
                <a:schemeClr val="accent2">
                  <a:lumMod val="1000"/>
                </a:schemeClr>
              </a:gs>
              <a:gs pos="1000">
                <a:srgbClr val="FFC000"/>
              </a:gs>
              <a:gs pos="100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0" name="29 Imagen" descr="Diapositiva10"/>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11063" y="-37830"/>
            <a:ext cx="9144000" cy="6895830"/>
          </a:xfrm>
          <a:prstGeom prst="rect">
            <a:avLst/>
          </a:prstGeom>
          <a:noFill/>
          <a:ln>
            <a:noFill/>
          </a:ln>
        </p:spPr>
      </p:pic>
      <p:sp>
        <p:nvSpPr>
          <p:cNvPr id="16" name="Forma libre 8"/>
          <p:cNvSpPr/>
          <p:nvPr/>
        </p:nvSpPr>
        <p:spPr>
          <a:xfrm rot="18772485">
            <a:off x="584884" y="-65517"/>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8"/>
          <p:cNvSpPr/>
          <p:nvPr/>
        </p:nvSpPr>
        <p:spPr>
          <a:xfrm rot="2966168" flipH="1">
            <a:off x="6782583" y="-6176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8"/>
          <p:cNvSpPr/>
          <p:nvPr/>
        </p:nvSpPr>
        <p:spPr>
          <a:xfrm rot="2827515" flipH="1">
            <a:off x="5961819" y="538244"/>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8"/>
          <p:cNvSpPr/>
          <p:nvPr/>
        </p:nvSpPr>
        <p:spPr>
          <a:xfrm rot="2958064" flipH="1">
            <a:off x="4961602" y="131901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8"/>
          <p:cNvSpPr/>
          <p:nvPr/>
        </p:nvSpPr>
        <p:spPr>
          <a:xfrm rot="18772485">
            <a:off x="1497322" y="57565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8"/>
          <p:cNvSpPr/>
          <p:nvPr/>
        </p:nvSpPr>
        <p:spPr>
          <a:xfrm rot="18603910">
            <a:off x="2453822" y="132036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8"/>
          <p:cNvSpPr/>
          <p:nvPr/>
        </p:nvSpPr>
        <p:spPr>
          <a:xfrm rot="7854185" flipH="1">
            <a:off x="6752774" y="5069519"/>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8"/>
          <p:cNvSpPr/>
          <p:nvPr/>
        </p:nvSpPr>
        <p:spPr>
          <a:xfrm rot="7823847" flipH="1">
            <a:off x="5959574" y="442852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8"/>
          <p:cNvSpPr/>
          <p:nvPr/>
        </p:nvSpPr>
        <p:spPr>
          <a:xfrm rot="7804815" flipH="1">
            <a:off x="4942674"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8"/>
          <p:cNvSpPr/>
          <p:nvPr/>
        </p:nvSpPr>
        <p:spPr>
          <a:xfrm rot="13726895" flipH="1">
            <a:off x="575306" y="5068926"/>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8"/>
          <p:cNvSpPr/>
          <p:nvPr/>
        </p:nvSpPr>
        <p:spPr>
          <a:xfrm rot="13832797" flipH="1">
            <a:off x="1351307" y="442295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8"/>
          <p:cNvSpPr/>
          <p:nvPr/>
        </p:nvSpPr>
        <p:spPr>
          <a:xfrm rot="13767669" flipH="1">
            <a:off x="2450945"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00000"/>
              </a:gs>
              <a:gs pos="64000">
                <a:srgbClr val="00B050"/>
              </a:gs>
              <a:gs pos="43000">
                <a:srgbClr val="FFFF00"/>
              </a:gs>
              <a:gs pos="100000">
                <a:schemeClr val="bg1"/>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42162" y="0"/>
            <a:ext cx="9184079" cy="105489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9" name="28 Forma libre"/>
          <p:cNvSpPr/>
          <p:nvPr/>
        </p:nvSpPr>
        <p:spPr>
          <a:xfrm rot="10800000">
            <a:off x="-42163" y="5849550"/>
            <a:ext cx="9206201" cy="105489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1" name="30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03964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 calcmode="lin" valueType="num">
                                      <p:cBhvr>
                                        <p:cTn id="10" dur="3000" fill="hold"/>
                                        <p:tgtEl>
                                          <p:spTgt spid="20"/>
                                        </p:tgtEl>
                                        <p:attrNameLst>
                                          <p:attrName>ppt_w</p:attrName>
                                        </p:attrNameLst>
                                      </p:cBhvr>
                                      <p:tavLst>
                                        <p:tav tm="0" fmla="#ppt_w*sin(2.5*pi*$)">
                                          <p:val>
                                            <p:fltVal val="0"/>
                                          </p:val>
                                        </p:tav>
                                        <p:tav tm="100000">
                                          <p:val>
                                            <p:fltVal val="1"/>
                                          </p:val>
                                        </p:tav>
                                      </p:tavLst>
                                    </p:anim>
                                    <p:anim calcmode="lin" valueType="num">
                                      <p:cBhvr>
                                        <p:cTn id="11" dur="3000" fill="hold"/>
                                        <p:tgtEl>
                                          <p:spTgt spid="20"/>
                                        </p:tgtEl>
                                        <p:attrNameLst>
                                          <p:attrName>ppt_h</p:attrName>
                                        </p:attrNameLst>
                                      </p:cBhvr>
                                      <p:tavLst>
                                        <p:tav tm="0">
                                          <p:val>
                                            <p:strVal val="#ppt_h"/>
                                          </p:val>
                                        </p:tav>
                                        <p:tav tm="100000">
                                          <p:val>
                                            <p:strVal val="#ppt_h"/>
                                          </p:val>
                                        </p:tav>
                                      </p:tavLst>
                                    </p:anim>
                                  </p:childTnLst>
                                </p:cTn>
                              </p:par>
                              <p:par>
                                <p:cTn id="12" presetID="2" presetClass="entr" presetSubtype="12" fill="hold" grpId="1" nodeType="withEffect">
                                  <p:stCondLst>
                                    <p:cond delay="0"/>
                                  </p:stCondLst>
                                  <p:childTnLst>
                                    <p:set>
                                      <p:cBhvr>
                                        <p:cTn id="13" dur="1" fill="hold">
                                          <p:stCondLst>
                                            <p:cond delay="0"/>
                                          </p:stCondLst>
                                        </p:cTn>
                                        <p:tgtEl>
                                          <p:spTgt spid="20"/>
                                        </p:tgtEl>
                                        <p:attrNameLst>
                                          <p:attrName>style.visibility</p:attrName>
                                        </p:attrNameLst>
                                      </p:cBhvr>
                                      <p:to>
                                        <p:strVal val="visible"/>
                                      </p:to>
                                    </p:set>
                                    <p:anim calcmode="lin" valueType="num">
                                      <p:cBhvr additive="base">
                                        <p:cTn id="14" dur="3000" fill="hold"/>
                                        <p:tgtEl>
                                          <p:spTgt spid="20"/>
                                        </p:tgtEl>
                                        <p:attrNameLst>
                                          <p:attrName>ppt_x</p:attrName>
                                        </p:attrNameLst>
                                      </p:cBhvr>
                                      <p:tavLst>
                                        <p:tav tm="0">
                                          <p:val>
                                            <p:strVal val="0-#ppt_w/2"/>
                                          </p:val>
                                        </p:tav>
                                        <p:tav tm="100000">
                                          <p:val>
                                            <p:strVal val="#ppt_x"/>
                                          </p:val>
                                        </p:tav>
                                      </p:tavLst>
                                    </p:anim>
                                    <p:anim calcmode="lin" valueType="num">
                                      <p:cBhvr additive="base">
                                        <p:cTn id="15" dur="3000" fill="hold"/>
                                        <p:tgtEl>
                                          <p:spTgt spid="20"/>
                                        </p:tgtEl>
                                        <p:attrNameLst>
                                          <p:attrName>ppt_y</p:attrName>
                                        </p:attrNameLst>
                                      </p:cBhvr>
                                      <p:tavLst>
                                        <p:tav tm="0">
                                          <p:val>
                                            <p:strVal val="1+#ppt_h/2"/>
                                          </p:val>
                                        </p:tav>
                                        <p:tav tm="100000">
                                          <p:val>
                                            <p:strVal val="#ppt_y"/>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3000" fill="hold"/>
                                        <p:tgtEl>
                                          <p:spTgt spid="19"/>
                                        </p:tgtEl>
                                        <p:attrNameLst>
                                          <p:attrName>ppt_w</p:attrName>
                                        </p:attrNameLst>
                                      </p:cBhvr>
                                      <p:tavLst>
                                        <p:tav tm="0" fmla="#ppt_w*sin(2.5*pi*$)">
                                          <p:val>
                                            <p:fltVal val="0"/>
                                          </p:val>
                                        </p:tav>
                                        <p:tav tm="100000">
                                          <p:val>
                                            <p:fltVal val="1"/>
                                          </p:val>
                                        </p:tav>
                                      </p:tavLst>
                                    </p:anim>
                                    <p:anim calcmode="lin" valueType="num">
                                      <p:cBhvr>
                                        <p:cTn id="19" dur="3000" fill="hold"/>
                                        <p:tgtEl>
                                          <p:spTgt spid="19"/>
                                        </p:tgtEl>
                                        <p:attrNameLst>
                                          <p:attrName>ppt_h</p:attrName>
                                        </p:attrNameLst>
                                      </p:cBhvr>
                                      <p:tavLst>
                                        <p:tav tm="0">
                                          <p:val>
                                            <p:strVal val="#ppt_h"/>
                                          </p:val>
                                        </p:tav>
                                        <p:tav tm="100000">
                                          <p:val>
                                            <p:strVal val="#ppt_h"/>
                                          </p:val>
                                        </p:tav>
                                      </p:tavLst>
                                    </p:anim>
                                  </p:childTnLst>
                                </p:cTn>
                              </p:par>
                              <p:par>
                                <p:cTn id="20" presetID="2" presetClass="entr" presetSubtype="12" fill="hold" grpId="1"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000" fill="hold"/>
                                        <p:tgtEl>
                                          <p:spTgt spid="19"/>
                                        </p:tgtEl>
                                        <p:attrNameLst>
                                          <p:attrName>ppt_x</p:attrName>
                                        </p:attrNameLst>
                                      </p:cBhvr>
                                      <p:tavLst>
                                        <p:tav tm="0">
                                          <p:val>
                                            <p:strVal val="0-#ppt_w/2"/>
                                          </p:val>
                                        </p:tav>
                                        <p:tav tm="100000">
                                          <p:val>
                                            <p:strVal val="#ppt_x"/>
                                          </p:val>
                                        </p:tav>
                                      </p:tavLst>
                                    </p:anim>
                                    <p:anim calcmode="lin" valueType="num">
                                      <p:cBhvr additive="base">
                                        <p:cTn id="23" dur="3000" fill="hold"/>
                                        <p:tgtEl>
                                          <p:spTgt spid="19"/>
                                        </p:tgtEl>
                                        <p:attrNameLst>
                                          <p:attrName>ppt_y</p:attrName>
                                        </p:attrNameLst>
                                      </p:cBhvr>
                                      <p:tavLst>
                                        <p:tav tm="0">
                                          <p:val>
                                            <p:strVal val="1+#ppt_h/2"/>
                                          </p:val>
                                        </p:tav>
                                        <p:tav tm="100000">
                                          <p:val>
                                            <p:strVal val="#ppt_y"/>
                                          </p:val>
                                        </p:tav>
                                      </p:tavLst>
                                    </p:anim>
                                  </p:childTnLst>
                                </p:cTn>
                              </p:par>
                              <p:par>
                                <p:cTn id="24" presetID="19" presetClass="entr" presetSubtype="1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3000" fill="hold"/>
                                        <p:tgtEl>
                                          <p:spTgt spid="18"/>
                                        </p:tgtEl>
                                        <p:attrNameLst>
                                          <p:attrName>ppt_w</p:attrName>
                                        </p:attrNameLst>
                                      </p:cBhvr>
                                      <p:tavLst>
                                        <p:tav tm="0" fmla="#ppt_w*sin(2.5*pi*$)">
                                          <p:val>
                                            <p:fltVal val="0"/>
                                          </p:val>
                                        </p:tav>
                                        <p:tav tm="100000">
                                          <p:val>
                                            <p:fltVal val="1"/>
                                          </p:val>
                                        </p:tav>
                                      </p:tavLst>
                                    </p:anim>
                                    <p:anim calcmode="lin" valueType="num">
                                      <p:cBhvr>
                                        <p:cTn id="27" dur="3000" fill="hold"/>
                                        <p:tgtEl>
                                          <p:spTgt spid="18"/>
                                        </p:tgtEl>
                                        <p:attrNameLst>
                                          <p:attrName>ppt_h</p:attrName>
                                        </p:attrNameLst>
                                      </p:cBhvr>
                                      <p:tavLst>
                                        <p:tav tm="0">
                                          <p:val>
                                            <p:strVal val="#ppt_h"/>
                                          </p:val>
                                        </p:tav>
                                        <p:tav tm="100000">
                                          <p:val>
                                            <p:strVal val="#ppt_h"/>
                                          </p:val>
                                        </p:tav>
                                      </p:tavLst>
                                    </p:anim>
                                  </p:childTnLst>
                                </p:cTn>
                              </p:par>
                              <p:par>
                                <p:cTn id="28" presetID="2" presetClass="entr" presetSubtype="12" fill="hold" grpId="1"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3000" fill="hold"/>
                                        <p:tgtEl>
                                          <p:spTgt spid="18"/>
                                        </p:tgtEl>
                                        <p:attrNameLst>
                                          <p:attrName>ppt_x</p:attrName>
                                        </p:attrNameLst>
                                      </p:cBhvr>
                                      <p:tavLst>
                                        <p:tav tm="0">
                                          <p:val>
                                            <p:strVal val="0-#ppt_w/2"/>
                                          </p:val>
                                        </p:tav>
                                        <p:tav tm="100000">
                                          <p:val>
                                            <p:strVal val="#ppt_x"/>
                                          </p:val>
                                        </p:tav>
                                      </p:tavLst>
                                    </p:anim>
                                    <p:anim calcmode="lin" valueType="num">
                                      <p:cBhvr additive="base">
                                        <p:cTn id="31" dur="3000" fill="hold"/>
                                        <p:tgtEl>
                                          <p:spTgt spid="18"/>
                                        </p:tgtEl>
                                        <p:attrNameLst>
                                          <p:attrName>ppt_y</p:attrName>
                                        </p:attrNameLst>
                                      </p:cBhvr>
                                      <p:tavLst>
                                        <p:tav tm="0">
                                          <p:val>
                                            <p:strVal val="1+#ppt_h/2"/>
                                          </p:val>
                                        </p:tav>
                                        <p:tav tm="100000">
                                          <p:val>
                                            <p:strVal val="#ppt_y"/>
                                          </p:val>
                                        </p:tav>
                                      </p:tavLst>
                                    </p:anim>
                                  </p:childTnLst>
                                </p:cTn>
                              </p:par>
                              <p:par>
                                <p:cTn id="32" presetID="19" presetClass="entr" presetSubtype="10"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3000" fill="hold"/>
                                        <p:tgtEl>
                                          <p:spTgt spid="22"/>
                                        </p:tgtEl>
                                        <p:attrNameLst>
                                          <p:attrName>ppt_w</p:attrName>
                                        </p:attrNameLst>
                                      </p:cBhvr>
                                      <p:tavLst>
                                        <p:tav tm="0" fmla="#ppt_w*sin(2.5*pi*$)">
                                          <p:val>
                                            <p:fltVal val="0"/>
                                          </p:val>
                                        </p:tav>
                                        <p:tav tm="100000">
                                          <p:val>
                                            <p:fltVal val="1"/>
                                          </p:val>
                                        </p:tav>
                                      </p:tavLst>
                                    </p:anim>
                                    <p:anim calcmode="lin" valueType="num">
                                      <p:cBhvr>
                                        <p:cTn id="35" dur="3000" fill="hold"/>
                                        <p:tgtEl>
                                          <p:spTgt spid="22"/>
                                        </p:tgtEl>
                                        <p:attrNameLst>
                                          <p:attrName>ppt_h</p:attrName>
                                        </p:attrNameLst>
                                      </p:cBhvr>
                                      <p:tavLst>
                                        <p:tav tm="0">
                                          <p:val>
                                            <p:strVal val="#ppt_h"/>
                                          </p:val>
                                        </p:tav>
                                        <p:tav tm="100000">
                                          <p:val>
                                            <p:strVal val="#ppt_h"/>
                                          </p:val>
                                        </p:tav>
                                      </p:tavLst>
                                    </p:anim>
                                  </p:childTnLst>
                                </p:cTn>
                              </p:par>
                              <p:par>
                                <p:cTn id="36" presetID="2" presetClass="entr" presetSubtype="6" fill="hold" grpId="1"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3000" fill="hold"/>
                                        <p:tgtEl>
                                          <p:spTgt spid="22"/>
                                        </p:tgtEl>
                                        <p:attrNameLst>
                                          <p:attrName>ppt_x</p:attrName>
                                        </p:attrNameLst>
                                      </p:cBhvr>
                                      <p:tavLst>
                                        <p:tav tm="0">
                                          <p:val>
                                            <p:strVal val="1+#ppt_w/2"/>
                                          </p:val>
                                        </p:tav>
                                        <p:tav tm="100000">
                                          <p:val>
                                            <p:strVal val="#ppt_x"/>
                                          </p:val>
                                        </p:tav>
                                      </p:tavLst>
                                    </p:anim>
                                    <p:anim calcmode="lin" valueType="num">
                                      <p:cBhvr additive="base">
                                        <p:cTn id="39" dur="3000" fill="hold"/>
                                        <p:tgtEl>
                                          <p:spTgt spid="22"/>
                                        </p:tgtEl>
                                        <p:attrNameLst>
                                          <p:attrName>ppt_y</p:attrName>
                                        </p:attrNameLst>
                                      </p:cBhvr>
                                      <p:tavLst>
                                        <p:tav tm="0">
                                          <p:val>
                                            <p:strVal val="1+#ppt_h/2"/>
                                          </p:val>
                                        </p:tav>
                                        <p:tav tm="100000">
                                          <p:val>
                                            <p:strVal val="#ppt_y"/>
                                          </p:val>
                                        </p:tav>
                                      </p:tavLst>
                                    </p:anim>
                                  </p:childTnLst>
                                </p:cTn>
                              </p:par>
                              <p:par>
                                <p:cTn id="40" presetID="19" presetClass="entr" presetSubtype="10"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p:cTn id="42" dur="3000" fill="hold"/>
                                        <p:tgtEl>
                                          <p:spTgt spid="21"/>
                                        </p:tgtEl>
                                        <p:attrNameLst>
                                          <p:attrName>ppt_w</p:attrName>
                                        </p:attrNameLst>
                                      </p:cBhvr>
                                      <p:tavLst>
                                        <p:tav tm="0" fmla="#ppt_w*sin(2.5*pi*$)">
                                          <p:val>
                                            <p:fltVal val="0"/>
                                          </p:val>
                                        </p:tav>
                                        <p:tav tm="100000">
                                          <p:val>
                                            <p:fltVal val="1"/>
                                          </p:val>
                                        </p:tav>
                                      </p:tavLst>
                                    </p:anim>
                                    <p:anim calcmode="lin" valueType="num">
                                      <p:cBhvr>
                                        <p:cTn id="43" dur="3000" fill="hold"/>
                                        <p:tgtEl>
                                          <p:spTgt spid="21"/>
                                        </p:tgtEl>
                                        <p:attrNameLst>
                                          <p:attrName>ppt_h</p:attrName>
                                        </p:attrNameLst>
                                      </p:cBhvr>
                                      <p:tavLst>
                                        <p:tav tm="0">
                                          <p:val>
                                            <p:strVal val="#ppt_h"/>
                                          </p:val>
                                        </p:tav>
                                        <p:tav tm="100000">
                                          <p:val>
                                            <p:strVal val="#ppt_h"/>
                                          </p:val>
                                        </p:tav>
                                      </p:tavLst>
                                    </p:anim>
                                  </p:childTnLst>
                                </p:cTn>
                              </p:par>
                              <p:par>
                                <p:cTn id="44" presetID="2" presetClass="entr" presetSubtype="6" fill="hold" grpId="1"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1+#ppt_w/2"/>
                                          </p:val>
                                        </p:tav>
                                        <p:tav tm="100000">
                                          <p:val>
                                            <p:strVal val="#ppt_x"/>
                                          </p:val>
                                        </p:tav>
                                      </p:tavLst>
                                    </p:anim>
                                    <p:anim calcmode="lin" valueType="num">
                                      <p:cBhvr additive="base">
                                        <p:cTn id="47" dur="3000" fill="hold"/>
                                        <p:tgtEl>
                                          <p:spTgt spid="21"/>
                                        </p:tgtEl>
                                        <p:attrNameLst>
                                          <p:attrName>ppt_y</p:attrName>
                                        </p:attrNameLst>
                                      </p:cBhvr>
                                      <p:tavLst>
                                        <p:tav tm="0">
                                          <p:val>
                                            <p:strVal val="1+#ppt_h/2"/>
                                          </p:val>
                                        </p:tav>
                                        <p:tav tm="100000">
                                          <p:val>
                                            <p:strVal val="#ppt_y"/>
                                          </p:val>
                                        </p:tav>
                                      </p:tavLst>
                                    </p:anim>
                                  </p:childTnLst>
                                </p:cTn>
                              </p:par>
                              <p:par>
                                <p:cTn id="48" presetID="19" presetClass="entr" presetSubtype="1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3000" fill="hold"/>
                                        <p:tgtEl>
                                          <p:spTgt spid="16"/>
                                        </p:tgtEl>
                                        <p:attrNameLst>
                                          <p:attrName>ppt_w</p:attrName>
                                        </p:attrNameLst>
                                      </p:cBhvr>
                                      <p:tavLst>
                                        <p:tav tm="0" fmla="#ppt_w*sin(2.5*pi*$)">
                                          <p:val>
                                            <p:fltVal val="0"/>
                                          </p:val>
                                        </p:tav>
                                        <p:tav tm="100000">
                                          <p:val>
                                            <p:fltVal val="1"/>
                                          </p:val>
                                        </p:tav>
                                      </p:tavLst>
                                    </p:anim>
                                    <p:anim calcmode="lin" valueType="num">
                                      <p:cBhvr>
                                        <p:cTn id="51" dur="3000" fill="hold"/>
                                        <p:tgtEl>
                                          <p:spTgt spid="16"/>
                                        </p:tgtEl>
                                        <p:attrNameLst>
                                          <p:attrName>ppt_h</p:attrName>
                                        </p:attrNameLst>
                                      </p:cBhvr>
                                      <p:tavLst>
                                        <p:tav tm="0">
                                          <p:val>
                                            <p:strVal val="#ppt_h"/>
                                          </p:val>
                                        </p:tav>
                                        <p:tav tm="100000">
                                          <p:val>
                                            <p:strVal val="#ppt_h"/>
                                          </p:val>
                                        </p:tav>
                                      </p:tavLst>
                                    </p:anim>
                                  </p:childTnLst>
                                </p:cTn>
                              </p:par>
                              <p:par>
                                <p:cTn id="52" presetID="2" presetClass="entr" presetSubtype="6" fill="hold" grpId="1"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19" presetClass="entr" presetSubtype="1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p:cTn id="58" dur="3000" fill="hold"/>
                                        <p:tgtEl>
                                          <p:spTgt spid="25"/>
                                        </p:tgtEl>
                                        <p:attrNameLst>
                                          <p:attrName>ppt_w</p:attrName>
                                        </p:attrNameLst>
                                      </p:cBhvr>
                                      <p:tavLst>
                                        <p:tav tm="0" fmla="#ppt_w*sin(2.5*pi*$)">
                                          <p:val>
                                            <p:fltVal val="0"/>
                                          </p:val>
                                        </p:tav>
                                        <p:tav tm="100000">
                                          <p:val>
                                            <p:fltVal val="1"/>
                                          </p:val>
                                        </p:tav>
                                      </p:tavLst>
                                    </p:anim>
                                    <p:anim calcmode="lin" valueType="num">
                                      <p:cBhvr>
                                        <p:cTn id="59" dur="3000" fill="hold"/>
                                        <p:tgtEl>
                                          <p:spTgt spid="25"/>
                                        </p:tgtEl>
                                        <p:attrNameLst>
                                          <p:attrName>ppt_h</p:attrName>
                                        </p:attrNameLst>
                                      </p:cBhvr>
                                      <p:tavLst>
                                        <p:tav tm="0">
                                          <p:val>
                                            <p:strVal val="#ppt_h"/>
                                          </p:val>
                                        </p:tav>
                                        <p:tav tm="100000">
                                          <p:val>
                                            <p:strVal val="#ppt_h"/>
                                          </p:val>
                                        </p:tav>
                                      </p:tavLst>
                                    </p:anim>
                                  </p:childTnLst>
                                </p:cTn>
                              </p:par>
                              <p:par>
                                <p:cTn id="60" presetID="2" presetClass="entr" presetSubtype="9" fill="hold" grpId="1"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0-#ppt_w/2"/>
                                          </p:val>
                                        </p:tav>
                                        <p:tav tm="100000">
                                          <p:val>
                                            <p:strVal val="#ppt_x"/>
                                          </p:val>
                                        </p:tav>
                                      </p:tavLst>
                                    </p:anim>
                                    <p:anim calcmode="lin" valueType="num">
                                      <p:cBhvr additive="base">
                                        <p:cTn id="63" dur="3000" fill="hold"/>
                                        <p:tgtEl>
                                          <p:spTgt spid="25"/>
                                        </p:tgtEl>
                                        <p:attrNameLst>
                                          <p:attrName>ppt_y</p:attrName>
                                        </p:attrNameLst>
                                      </p:cBhvr>
                                      <p:tavLst>
                                        <p:tav tm="0">
                                          <p:val>
                                            <p:strVal val="0-#ppt_h/2"/>
                                          </p:val>
                                        </p:tav>
                                        <p:tav tm="100000">
                                          <p:val>
                                            <p:strVal val="#ppt_y"/>
                                          </p:val>
                                        </p:tav>
                                      </p:tavLst>
                                    </p:anim>
                                  </p:childTnLst>
                                </p:cTn>
                              </p:par>
                              <p:par>
                                <p:cTn id="64" presetID="19" presetClass="entr" presetSubtype="1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 calcmode="lin" valueType="num">
                                      <p:cBhvr>
                                        <p:cTn id="66" dur="3000" fill="hold"/>
                                        <p:tgtEl>
                                          <p:spTgt spid="24"/>
                                        </p:tgtEl>
                                        <p:attrNameLst>
                                          <p:attrName>ppt_w</p:attrName>
                                        </p:attrNameLst>
                                      </p:cBhvr>
                                      <p:tavLst>
                                        <p:tav tm="0" fmla="#ppt_w*sin(2.5*pi*$)">
                                          <p:val>
                                            <p:fltVal val="0"/>
                                          </p:val>
                                        </p:tav>
                                        <p:tav tm="100000">
                                          <p:val>
                                            <p:fltVal val="1"/>
                                          </p:val>
                                        </p:tav>
                                      </p:tavLst>
                                    </p:anim>
                                    <p:anim calcmode="lin" valueType="num">
                                      <p:cBhvr>
                                        <p:cTn id="67" dur="3000" fill="hold"/>
                                        <p:tgtEl>
                                          <p:spTgt spid="24"/>
                                        </p:tgtEl>
                                        <p:attrNameLst>
                                          <p:attrName>ppt_h</p:attrName>
                                        </p:attrNameLst>
                                      </p:cBhvr>
                                      <p:tavLst>
                                        <p:tav tm="0">
                                          <p:val>
                                            <p:strVal val="#ppt_h"/>
                                          </p:val>
                                        </p:tav>
                                        <p:tav tm="100000">
                                          <p:val>
                                            <p:strVal val="#ppt_h"/>
                                          </p:val>
                                        </p:tav>
                                      </p:tavLst>
                                    </p:anim>
                                  </p:childTnLst>
                                </p:cTn>
                              </p:par>
                              <p:par>
                                <p:cTn id="68" presetID="2" presetClass="entr" presetSubtype="9" fill="hold" grpId="1" nodeType="with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3000" fill="hold"/>
                                        <p:tgtEl>
                                          <p:spTgt spid="24"/>
                                        </p:tgtEl>
                                        <p:attrNameLst>
                                          <p:attrName>ppt_x</p:attrName>
                                        </p:attrNameLst>
                                      </p:cBhvr>
                                      <p:tavLst>
                                        <p:tav tm="0">
                                          <p:val>
                                            <p:strVal val="0-#ppt_w/2"/>
                                          </p:val>
                                        </p:tav>
                                        <p:tav tm="100000">
                                          <p:val>
                                            <p:strVal val="#ppt_x"/>
                                          </p:val>
                                        </p:tav>
                                      </p:tavLst>
                                    </p:anim>
                                    <p:anim calcmode="lin" valueType="num">
                                      <p:cBhvr additive="base">
                                        <p:cTn id="71" dur="3000" fill="hold"/>
                                        <p:tgtEl>
                                          <p:spTgt spid="24"/>
                                        </p:tgtEl>
                                        <p:attrNameLst>
                                          <p:attrName>ppt_y</p:attrName>
                                        </p:attrNameLst>
                                      </p:cBhvr>
                                      <p:tavLst>
                                        <p:tav tm="0">
                                          <p:val>
                                            <p:strVal val="0-#ppt_h/2"/>
                                          </p:val>
                                        </p:tav>
                                        <p:tav tm="100000">
                                          <p:val>
                                            <p:strVal val="#ppt_y"/>
                                          </p:val>
                                        </p:tav>
                                      </p:tavLst>
                                    </p:anim>
                                  </p:childTnLst>
                                </p:cTn>
                              </p:par>
                              <p:par>
                                <p:cTn id="72" presetID="19" presetClass="entr" presetSubtype="1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p:cTn id="74" dur="3000" fill="hold"/>
                                        <p:tgtEl>
                                          <p:spTgt spid="23"/>
                                        </p:tgtEl>
                                        <p:attrNameLst>
                                          <p:attrName>ppt_w</p:attrName>
                                        </p:attrNameLst>
                                      </p:cBhvr>
                                      <p:tavLst>
                                        <p:tav tm="0" fmla="#ppt_w*sin(2.5*pi*$)">
                                          <p:val>
                                            <p:fltVal val="0"/>
                                          </p:val>
                                        </p:tav>
                                        <p:tav tm="100000">
                                          <p:val>
                                            <p:fltVal val="1"/>
                                          </p:val>
                                        </p:tav>
                                      </p:tavLst>
                                    </p:anim>
                                    <p:anim calcmode="lin" valueType="num">
                                      <p:cBhvr>
                                        <p:cTn id="75" dur="3000" fill="hold"/>
                                        <p:tgtEl>
                                          <p:spTgt spid="23"/>
                                        </p:tgtEl>
                                        <p:attrNameLst>
                                          <p:attrName>ppt_h</p:attrName>
                                        </p:attrNameLst>
                                      </p:cBhvr>
                                      <p:tavLst>
                                        <p:tav tm="0">
                                          <p:val>
                                            <p:strVal val="#ppt_h"/>
                                          </p:val>
                                        </p:tav>
                                        <p:tav tm="100000">
                                          <p:val>
                                            <p:strVal val="#ppt_h"/>
                                          </p:val>
                                        </p:tav>
                                      </p:tavLst>
                                    </p:anim>
                                  </p:childTnLst>
                                </p:cTn>
                              </p:par>
                              <p:par>
                                <p:cTn id="76" presetID="2" presetClass="entr" presetSubtype="9" fill="hold" grpId="1"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0-#ppt_w/2"/>
                                          </p:val>
                                        </p:tav>
                                        <p:tav tm="100000">
                                          <p:val>
                                            <p:strVal val="#ppt_x"/>
                                          </p:val>
                                        </p:tav>
                                      </p:tavLst>
                                    </p:anim>
                                    <p:anim calcmode="lin" valueType="num">
                                      <p:cBhvr additive="base">
                                        <p:cTn id="79" dur="3000" fill="hold"/>
                                        <p:tgtEl>
                                          <p:spTgt spid="23"/>
                                        </p:tgtEl>
                                        <p:attrNameLst>
                                          <p:attrName>ppt_y</p:attrName>
                                        </p:attrNameLst>
                                      </p:cBhvr>
                                      <p:tavLst>
                                        <p:tav tm="0">
                                          <p:val>
                                            <p:strVal val="0-#ppt_h/2"/>
                                          </p:val>
                                        </p:tav>
                                        <p:tav tm="100000">
                                          <p:val>
                                            <p:strVal val="#ppt_y"/>
                                          </p:val>
                                        </p:tav>
                                      </p:tavLst>
                                    </p:anim>
                                  </p:childTnLst>
                                </p:cTn>
                              </p:par>
                              <p:par>
                                <p:cTn id="80" presetID="19" presetClass="entr" presetSubtype="1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3000" fill="hold"/>
                                        <p:tgtEl>
                                          <p:spTgt spid="28"/>
                                        </p:tgtEl>
                                        <p:attrNameLst>
                                          <p:attrName>ppt_w</p:attrName>
                                        </p:attrNameLst>
                                      </p:cBhvr>
                                      <p:tavLst>
                                        <p:tav tm="0" fmla="#ppt_w*sin(2.5*pi*$)">
                                          <p:val>
                                            <p:fltVal val="0"/>
                                          </p:val>
                                        </p:tav>
                                        <p:tav tm="100000">
                                          <p:val>
                                            <p:fltVal val="1"/>
                                          </p:val>
                                        </p:tav>
                                      </p:tavLst>
                                    </p:anim>
                                    <p:anim calcmode="lin" valueType="num">
                                      <p:cBhvr>
                                        <p:cTn id="83" dur="3000" fill="hold"/>
                                        <p:tgtEl>
                                          <p:spTgt spid="28"/>
                                        </p:tgtEl>
                                        <p:attrNameLst>
                                          <p:attrName>ppt_h</p:attrName>
                                        </p:attrNameLst>
                                      </p:cBhvr>
                                      <p:tavLst>
                                        <p:tav tm="0">
                                          <p:val>
                                            <p:strVal val="#ppt_h"/>
                                          </p:val>
                                        </p:tav>
                                        <p:tav tm="100000">
                                          <p:val>
                                            <p:strVal val="#ppt_h"/>
                                          </p:val>
                                        </p:tav>
                                      </p:tavLst>
                                    </p:anim>
                                  </p:childTnLst>
                                </p:cTn>
                              </p:par>
                              <p:par>
                                <p:cTn id="84" presetID="2" presetClass="entr" presetSubtype="3" fill="hold" grpId="1" nodeType="with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additive="base">
                                        <p:cTn id="86" dur="3000" fill="hold"/>
                                        <p:tgtEl>
                                          <p:spTgt spid="28"/>
                                        </p:tgtEl>
                                        <p:attrNameLst>
                                          <p:attrName>ppt_x</p:attrName>
                                        </p:attrNameLst>
                                      </p:cBhvr>
                                      <p:tavLst>
                                        <p:tav tm="0">
                                          <p:val>
                                            <p:strVal val="1+#ppt_w/2"/>
                                          </p:val>
                                        </p:tav>
                                        <p:tav tm="100000">
                                          <p:val>
                                            <p:strVal val="#ppt_x"/>
                                          </p:val>
                                        </p:tav>
                                      </p:tavLst>
                                    </p:anim>
                                    <p:anim calcmode="lin" valueType="num">
                                      <p:cBhvr additive="base">
                                        <p:cTn id="87" dur="3000" fill="hold"/>
                                        <p:tgtEl>
                                          <p:spTgt spid="28"/>
                                        </p:tgtEl>
                                        <p:attrNameLst>
                                          <p:attrName>ppt_y</p:attrName>
                                        </p:attrNameLst>
                                      </p:cBhvr>
                                      <p:tavLst>
                                        <p:tav tm="0">
                                          <p:val>
                                            <p:strVal val="0-#ppt_h/2"/>
                                          </p:val>
                                        </p:tav>
                                        <p:tav tm="100000">
                                          <p:val>
                                            <p:strVal val="#ppt_y"/>
                                          </p:val>
                                        </p:tav>
                                      </p:tavLst>
                                    </p:anim>
                                  </p:childTnLst>
                                </p:cTn>
                              </p:par>
                              <p:par>
                                <p:cTn id="88" presetID="19" presetClass="entr" presetSubtype="10" fill="hold" grpId="0" nodeType="withEffect">
                                  <p:stCondLst>
                                    <p:cond delay="0"/>
                                  </p:stCondLst>
                                  <p:childTnLst>
                                    <p:set>
                                      <p:cBhvr>
                                        <p:cTn id="89" dur="1" fill="hold">
                                          <p:stCondLst>
                                            <p:cond delay="0"/>
                                          </p:stCondLst>
                                        </p:cTn>
                                        <p:tgtEl>
                                          <p:spTgt spid="27"/>
                                        </p:tgtEl>
                                        <p:attrNameLst>
                                          <p:attrName>style.visibility</p:attrName>
                                        </p:attrNameLst>
                                      </p:cBhvr>
                                      <p:to>
                                        <p:strVal val="visible"/>
                                      </p:to>
                                    </p:set>
                                    <p:anim calcmode="lin" valueType="num">
                                      <p:cBhvr>
                                        <p:cTn id="90" dur="3000" fill="hold"/>
                                        <p:tgtEl>
                                          <p:spTgt spid="27"/>
                                        </p:tgtEl>
                                        <p:attrNameLst>
                                          <p:attrName>ppt_w</p:attrName>
                                        </p:attrNameLst>
                                      </p:cBhvr>
                                      <p:tavLst>
                                        <p:tav tm="0" fmla="#ppt_w*sin(2.5*pi*$)">
                                          <p:val>
                                            <p:fltVal val="0"/>
                                          </p:val>
                                        </p:tav>
                                        <p:tav tm="100000">
                                          <p:val>
                                            <p:fltVal val="1"/>
                                          </p:val>
                                        </p:tav>
                                      </p:tavLst>
                                    </p:anim>
                                    <p:anim calcmode="lin" valueType="num">
                                      <p:cBhvr>
                                        <p:cTn id="91" dur="3000" fill="hold"/>
                                        <p:tgtEl>
                                          <p:spTgt spid="27"/>
                                        </p:tgtEl>
                                        <p:attrNameLst>
                                          <p:attrName>ppt_h</p:attrName>
                                        </p:attrNameLst>
                                      </p:cBhvr>
                                      <p:tavLst>
                                        <p:tav tm="0">
                                          <p:val>
                                            <p:strVal val="#ppt_h"/>
                                          </p:val>
                                        </p:tav>
                                        <p:tav tm="100000">
                                          <p:val>
                                            <p:strVal val="#ppt_h"/>
                                          </p:val>
                                        </p:tav>
                                      </p:tavLst>
                                    </p:anim>
                                  </p:childTnLst>
                                </p:cTn>
                              </p:par>
                              <p:par>
                                <p:cTn id="92" presetID="2" presetClass="entr" presetSubtype="3" fill="hold" grpId="1"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000" fill="hold"/>
                                        <p:tgtEl>
                                          <p:spTgt spid="27"/>
                                        </p:tgtEl>
                                        <p:attrNameLst>
                                          <p:attrName>ppt_x</p:attrName>
                                        </p:attrNameLst>
                                      </p:cBhvr>
                                      <p:tavLst>
                                        <p:tav tm="0">
                                          <p:val>
                                            <p:strVal val="1+#ppt_w/2"/>
                                          </p:val>
                                        </p:tav>
                                        <p:tav tm="100000">
                                          <p:val>
                                            <p:strVal val="#ppt_x"/>
                                          </p:val>
                                        </p:tav>
                                      </p:tavLst>
                                    </p:anim>
                                    <p:anim calcmode="lin" valueType="num">
                                      <p:cBhvr additive="base">
                                        <p:cTn id="95" dur="3000" fill="hold"/>
                                        <p:tgtEl>
                                          <p:spTgt spid="27"/>
                                        </p:tgtEl>
                                        <p:attrNameLst>
                                          <p:attrName>ppt_y</p:attrName>
                                        </p:attrNameLst>
                                      </p:cBhvr>
                                      <p:tavLst>
                                        <p:tav tm="0">
                                          <p:val>
                                            <p:strVal val="0-#ppt_h/2"/>
                                          </p:val>
                                        </p:tav>
                                        <p:tav tm="100000">
                                          <p:val>
                                            <p:strVal val="#ppt_y"/>
                                          </p:val>
                                        </p:tav>
                                      </p:tavLst>
                                    </p:anim>
                                  </p:childTnLst>
                                </p:cTn>
                              </p:par>
                              <p:par>
                                <p:cTn id="96" presetID="19"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p:cTn id="98" dur="3000" fill="hold"/>
                                        <p:tgtEl>
                                          <p:spTgt spid="26"/>
                                        </p:tgtEl>
                                        <p:attrNameLst>
                                          <p:attrName>ppt_w</p:attrName>
                                        </p:attrNameLst>
                                      </p:cBhvr>
                                      <p:tavLst>
                                        <p:tav tm="0" fmla="#ppt_w*sin(2.5*pi*$)">
                                          <p:val>
                                            <p:fltVal val="0"/>
                                          </p:val>
                                        </p:tav>
                                        <p:tav tm="100000">
                                          <p:val>
                                            <p:fltVal val="1"/>
                                          </p:val>
                                        </p:tav>
                                      </p:tavLst>
                                    </p:anim>
                                    <p:anim calcmode="lin" valueType="num">
                                      <p:cBhvr>
                                        <p:cTn id="99" dur="3000" fill="hold"/>
                                        <p:tgtEl>
                                          <p:spTgt spid="26"/>
                                        </p:tgtEl>
                                        <p:attrNameLst>
                                          <p:attrName>ppt_h</p:attrName>
                                        </p:attrNameLst>
                                      </p:cBhvr>
                                      <p:tavLst>
                                        <p:tav tm="0">
                                          <p:val>
                                            <p:strVal val="#ppt_h"/>
                                          </p:val>
                                        </p:tav>
                                        <p:tav tm="100000">
                                          <p:val>
                                            <p:strVal val="#ppt_h"/>
                                          </p:val>
                                        </p:tav>
                                      </p:tavLst>
                                    </p:anim>
                                  </p:childTnLst>
                                </p:cTn>
                              </p:par>
                              <p:par>
                                <p:cTn id="100" presetID="2" presetClass="entr" presetSubtype="3" fill="hold" grpId="1"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childTnLst>
                          </p:cTn>
                        </p:par>
                        <p:par>
                          <p:cTn id="104" fill="hold">
                            <p:stCondLst>
                              <p:cond delay="3000"/>
                            </p:stCondLst>
                            <p:childTnLst>
                              <p:par>
                                <p:cTn id="105" presetID="2" presetClass="exit" presetSubtype="3" fill="hold" grpId="2" nodeType="afterEffect">
                                  <p:stCondLst>
                                    <p:cond delay="0"/>
                                  </p:stCondLst>
                                  <p:childTnLst>
                                    <p:anim calcmode="lin" valueType="num">
                                      <p:cBhvr additive="base">
                                        <p:cTn id="106" dur="4000"/>
                                        <p:tgtEl>
                                          <p:spTgt spid="26"/>
                                        </p:tgtEl>
                                        <p:attrNameLst>
                                          <p:attrName>ppt_x</p:attrName>
                                        </p:attrNameLst>
                                      </p:cBhvr>
                                      <p:tavLst>
                                        <p:tav tm="0">
                                          <p:val>
                                            <p:strVal val="ppt_x"/>
                                          </p:val>
                                        </p:tav>
                                        <p:tav tm="100000">
                                          <p:val>
                                            <p:strVal val="1+ppt_w/2"/>
                                          </p:val>
                                        </p:tav>
                                      </p:tavLst>
                                    </p:anim>
                                    <p:anim calcmode="lin" valueType="num">
                                      <p:cBhvr additive="base">
                                        <p:cTn id="107" dur="4000"/>
                                        <p:tgtEl>
                                          <p:spTgt spid="26"/>
                                        </p:tgtEl>
                                        <p:attrNameLst>
                                          <p:attrName>ppt_y</p:attrName>
                                        </p:attrNameLst>
                                      </p:cBhvr>
                                      <p:tavLst>
                                        <p:tav tm="0">
                                          <p:val>
                                            <p:strVal val="ppt_y"/>
                                          </p:val>
                                        </p:tav>
                                        <p:tav tm="100000">
                                          <p:val>
                                            <p:strVal val="0-ppt_h/2"/>
                                          </p:val>
                                        </p:tav>
                                      </p:tavLst>
                                    </p:anim>
                                    <p:set>
                                      <p:cBhvr>
                                        <p:cTn id="108" dur="1" fill="hold">
                                          <p:stCondLst>
                                            <p:cond delay="3999"/>
                                          </p:stCondLst>
                                        </p:cTn>
                                        <p:tgtEl>
                                          <p:spTgt spid="26"/>
                                        </p:tgtEl>
                                        <p:attrNameLst>
                                          <p:attrName>style.visibility</p:attrName>
                                        </p:attrNameLst>
                                      </p:cBhvr>
                                      <p:to>
                                        <p:strVal val="hidden"/>
                                      </p:to>
                                    </p:set>
                                  </p:childTnLst>
                                </p:cTn>
                              </p:par>
                              <p:par>
                                <p:cTn id="109" presetID="2" presetClass="exit" presetSubtype="3" fill="hold" grpId="2" nodeType="withEffect">
                                  <p:stCondLst>
                                    <p:cond delay="0"/>
                                  </p:stCondLst>
                                  <p:childTnLst>
                                    <p:anim calcmode="lin" valueType="num">
                                      <p:cBhvr additive="base">
                                        <p:cTn id="110" dur="4000"/>
                                        <p:tgtEl>
                                          <p:spTgt spid="27"/>
                                        </p:tgtEl>
                                        <p:attrNameLst>
                                          <p:attrName>ppt_x</p:attrName>
                                        </p:attrNameLst>
                                      </p:cBhvr>
                                      <p:tavLst>
                                        <p:tav tm="0">
                                          <p:val>
                                            <p:strVal val="ppt_x"/>
                                          </p:val>
                                        </p:tav>
                                        <p:tav tm="100000">
                                          <p:val>
                                            <p:strVal val="1+ppt_w/2"/>
                                          </p:val>
                                        </p:tav>
                                      </p:tavLst>
                                    </p:anim>
                                    <p:anim calcmode="lin" valueType="num">
                                      <p:cBhvr additive="base">
                                        <p:cTn id="111" dur="4000"/>
                                        <p:tgtEl>
                                          <p:spTgt spid="27"/>
                                        </p:tgtEl>
                                        <p:attrNameLst>
                                          <p:attrName>ppt_y</p:attrName>
                                        </p:attrNameLst>
                                      </p:cBhvr>
                                      <p:tavLst>
                                        <p:tav tm="0">
                                          <p:val>
                                            <p:strVal val="ppt_y"/>
                                          </p:val>
                                        </p:tav>
                                        <p:tav tm="100000">
                                          <p:val>
                                            <p:strVal val="0-ppt_h/2"/>
                                          </p:val>
                                        </p:tav>
                                      </p:tavLst>
                                    </p:anim>
                                    <p:set>
                                      <p:cBhvr>
                                        <p:cTn id="112" dur="1" fill="hold">
                                          <p:stCondLst>
                                            <p:cond delay="3999"/>
                                          </p:stCondLst>
                                        </p:cTn>
                                        <p:tgtEl>
                                          <p:spTgt spid="27"/>
                                        </p:tgtEl>
                                        <p:attrNameLst>
                                          <p:attrName>style.visibility</p:attrName>
                                        </p:attrNameLst>
                                      </p:cBhvr>
                                      <p:to>
                                        <p:strVal val="hidden"/>
                                      </p:to>
                                    </p:set>
                                  </p:childTnLst>
                                </p:cTn>
                              </p:par>
                              <p:par>
                                <p:cTn id="113" presetID="2" presetClass="exit" presetSubtype="3" fill="hold" grpId="2" nodeType="withEffect">
                                  <p:stCondLst>
                                    <p:cond delay="0"/>
                                  </p:stCondLst>
                                  <p:childTnLst>
                                    <p:anim calcmode="lin" valueType="num">
                                      <p:cBhvr additive="base">
                                        <p:cTn id="114" dur="4000"/>
                                        <p:tgtEl>
                                          <p:spTgt spid="28"/>
                                        </p:tgtEl>
                                        <p:attrNameLst>
                                          <p:attrName>ppt_x</p:attrName>
                                        </p:attrNameLst>
                                      </p:cBhvr>
                                      <p:tavLst>
                                        <p:tav tm="0">
                                          <p:val>
                                            <p:strVal val="ppt_x"/>
                                          </p:val>
                                        </p:tav>
                                        <p:tav tm="100000">
                                          <p:val>
                                            <p:strVal val="1+ppt_w/2"/>
                                          </p:val>
                                        </p:tav>
                                      </p:tavLst>
                                    </p:anim>
                                    <p:anim calcmode="lin" valueType="num">
                                      <p:cBhvr additive="base">
                                        <p:cTn id="115" dur="4000"/>
                                        <p:tgtEl>
                                          <p:spTgt spid="28"/>
                                        </p:tgtEl>
                                        <p:attrNameLst>
                                          <p:attrName>ppt_y</p:attrName>
                                        </p:attrNameLst>
                                      </p:cBhvr>
                                      <p:tavLst>
                                        <p:tav tm="0">
                                          <p:val>
                                            <p:strVal val="ppt_y"/>
                                          </p:val>
                                        </p:tav>
                                        <p:tav tm="100000">
                                          <p:val>
                                            <p:strVal val="0-ppt_h/2"/>
                                          </p:val>
                                        </p:tav>
                                      </p:tavLst>
                                    </p:anim>
                                    <p:set>
                                      <p:cBhvr>
                                        <p:cTn id="116" dur="1" fill="hold">
                                          <p:stCondLst>
                                            <p:cond delay="3999"/>
                                          </p:stCondLst>
                                        </p:cTn>
                                        <p:tgtEl>
                                          <p:spTgt spid="28"/>
                                        </p:tgtEl>
                                        <p:attrNameLst>
                                          <p:attrName>style.visibility</p:attrName>
                                        </p:attrNameLst>
                                      </p:cBhvr>
                                      <p:to>
                                        <p:strVal val="hidden"/>
                                      </p:to>
                                    </p:set>
                                  </p:childTnLst>
                                </p:cTn>
                              </p:par>
                              <p:par>
                                <p:cTn id="117" presetID="2" presetClass="exit" presetSubtype="12" fill="hold" grpId="2" nodeType="withEffect">
                                  <p:stCondLst>
                                    <p:cond delay="0"/>
                                  </p:stCondLst>
                                  <p:childTnLst>
                                    <p:anim calcmode="lin" valueType="num">
                                      <p:cBhvr additive="base">
                                        <p:cTn id="118" dur="4000"/>
                                        <p:tgtEl>
                                          <p:spTgt spid="20"/>
                                        </p:tgtEl>
                                        <p:attrNameLst>
                                          <p:attrName>ppt_x</p:attrName>
                                        </p:attrNameLst>
                                      </p:cBhvr>
                                      <p:tavLst>
                                        <p:tav tm="0">
                                          <p:val>
                                            <p:strVal val="ppt_x"/>
                                          </p:val>
                                        </p:tav>
                                        <p:tav tm="100000">
                                          <p:val>
                                            <p:strVal val="0-ppt_w/2"/>
                                          </p:val>
                                        </p:tav>
                                      </p:tavLst>
                                    </p:anim>
                                    <p:anim calcmode="lin" valueType="num">
                                      <p:cBhvr additive="base">
                                        <p:cTn id="119" dur="4000"/>
                                        <p:tgtEl>
                                          <p:spTgt spid="20"/>
                                        </p:tgtEl>
                                        <p:attrNameLst>
                                          <p:attrName>ppt_y</p:attrName>
                                        </p:attrNameLst>
                                      </p:cBhvr>
                                      <p:tavLst>
                                        <p:tav tm="0">
                                          <p:val>
                                            <p:strVal val="ppt_y"/>
                                          </p:val>
                                        </p:tav>
                                        <p:tav tm="100000">
                                          <p:val>
                                            <p:strVal val="1+ppt_h/2"/>
                                          </p:val>
                                        </p:tav>
                                      </p:tavLst>
                                    </p:anim>
                                    <p:set>
                                      <p:cBhvr>
                                        <p:cTn id="120" dur="1" fill="hold">
                                          <p:stCondLst>
                                            <p:cond delay="3999"/>
                                          </p:stCondLst>
                                        </p:cTn>
                                        <p:tgtEl>
                                          <p:spTgt spid="20"/>
                                        </p:tgtEl>
                                        <p:attrNameLst>
                                          <p:attrName>style.visibility</p:attrName>
                                        </p:attrNameLst>
                                      </p:cBhvr>
                                      <p:to>
                                        <p:strVal val="hidden"/>
                                      </p:to>
                                    </p:set>
                                  </p:childTnLst>
                                </p:cTn>
                              </p:par>
                              <p:par>
                                <p:cTn id="121" presetID="2" presetClass="exit" presetSubtype="12" fill="hold" grpId="2" nodeType="withEffect">
                                  <p:stCondLst>
                                    <p:cond delay="0"/>
                                  </p:stCondLst>
                                  <p:childTnLst>
                                    <p:anim calcmode="lin" valueType="num">
                                      <p:cBhvr additive="base">
                                        <p:cTn id="122" dur="4000"/>
                                        <p:tgtEl>
                                          <p:spTgt spid="19"/>
                                        </p:tgtEl>
                                        <p:attrNameLst>
                                          <p:attrName>ppt_x</p:attrName>
                                        </p:attrNameLst>
                                      </p:cBhvr>
                                      <p:tavLst>
                                        <p:tav tm="0">
                                          <p:val>
                                            <p:strVal val="ppt_x"/>
                                          </p:val>
                                        </p:tav>
                                        <p:tav tm="100000">
                                          <p:val>
                                            <p:strVal val="0-ppt_w/2"/>
                                          </p:val>
                                        </p:tav>
                                      </p:tavLst>
                                    </p:anim>
                                    <p:anim calcmode="lin" valueType="num">
                                      <p:cBhvr additive="base">
                                        <p:cTn id="123" dur="4000"/>
                                        <p:tgtEl>
                                          <p:spTgt spid="19"/>
                                        </p:tgtEl>
                                        <p:attrNameLst>
                                          <p:attrName>ppt_y</p:attrName>
                                        </p:attrNameLst>
                                      </p:cBhvr>
                                      <p:tavLst>
                                        <p:tav tm="0">
                                          <p:val>
                                            <p:strVal val="ppt_y"/>
                                          </p:val>
                                        </p:tav>
                                        <p:tav tm="100000">
                                          <p:val>
                                            <p:strVal val="1+ppt_h/2"/>
                                          </p:val>
                                        </p:tav>
                                      </p:tavLst>
                                    </p:anim>
                                    <p:set>
                                      <p:cBhvr>
                                        <p:cTn id="124" dur="1" fill="hold">
                                          <p:stCondLst>
                                            <p:cond delay="3999"/>
                                          </p:stCondLst>
                                        </p:cTn>
                                        <p:tgtEl>
                                          <p:spTgt spid="19"/>
                                        </p:tgtEl>
                                        <p:attrNameLst>
                                          <p:attrName>style.visibility</p:attrName>
                                        </p:attrNameLst>
                                      </p:cBhvr>
                                      <p:to>
                                        <p:strVal val="hidden"/>
                                      </p:to>
                                    </p:set>
                                  </p:childTnLst>
                                </p:cTn>
                              </p:par>
                              <p:par>
                                <p:cTn id="125" presetID="2" presetClass="exit" presetSubtype="12" fill="hold" grpId="2" nodeType="withEffect">
                                  <p:stCondLst>
                                    <p:cond delay="0"/>
                                  </p:stCondLst>
                                  <p:childTnLst>
                                    <p:anim calcmode="lin" valueType="num">
                                      <p:cBhvr additive="base">
                                        <p:cTn id="126" dur="4000"/>
                                        <p:tgtEl>
                                          <p:spTgt spid="18"/>
                                        </p:tgtEl>
                                        <p:attrNameLst>
                                          <p:attrName>ppt_x</p:attrName>
                                        </p:attrNameLst>
                                      </p:cBhvr>
                                      <p:tavLst>
                                        <p:tav tm="0">
                                          <p:val>
                                            <p:strVal val="ppt_x"/>
                                          </p:val>
                                        </p:tav>
                                        <p:tav tm="100000">
                                          <p:val>
                                            <p:strVal val="0-ppt_w/2"/>
                                          </p:val>
                                        </p:tav>
                                      </p:tavLst>
                                    </p:anim>
                                    <p:anim calcmode="lin" valueType="num">
                                      <p:cBhvr additive="base">
                                        <p:cTn id="127" dur="4000"/>
                                        <p:tgtEl>
                                          <p:spTgt spid="18"/>
                                        </p:tgtEl>
                                        <p:attrNameLst>
                                          <p:attrName>ppt_y</p:attrName>
                                        </p:attrNameLst>
                                      </p:cBhvr>
                                      <p:tavLst>
                                        <p:tav tm="0">
                                          <p:val>
                                            <p:strVal val="ppt_y"/>
                                          </p:val>
                                        </p:tav>
                                        <p:tav tm="100000">
                                          <p:val>
                                            <p:strVal val="1+ppt_h/2"/>
                                          </p:val>
                                        </p:tav>
                                      </p:tavLst>
                                    </p:anim>
                                    <p:set>
                                      <p:cBhvr>
                                        <p:cTn id="128" dur="1" fill="hold">
                                          <p:stCondLst>
                                            <p:cond delay="3999"/>
                                          </p:stCondLst>
                                        </p:cTn>
                                        <p:tgtEl>
                                          <p:spTgt spid="18"/>
                                        </p:tgtEl>
                                        <p:attrNameLst>
                                          <p:attrName>style.visibility</p:attrName>
                                        </p:attrNameLst>
                                      </p:cBhvr>
                                      <p:to>
                                        <p:strVal val="hidden"/>
                                      </p:to>
                                    </p:set>
                                  </p:childTnLst>
                                </p:cTn>
                              </p:par>
                              <p:par>
                                <p:cTn id="129" presetID="2" presetClass="exit" presetSubtype="6" fill="hold" grpId="2" nodeType="withEffect">
                                  <p:stCondLst>
                                    <p:cond delay="0"/>
                                  </p:stCondLst>
                                  <p:childTnLst>
                                    <p:anim calcmode="lin" valueType="num">
                                      <p:cBhvr additive="base">
                                        <p:cTn id="130" dur="4000"/>
                                        <p:tgtEl>
                                          <p:spTgt spid="22"/>
                                        </p:tgtEl>
                                        <p:attrNameLst>
                                          <p:attrName>ppt_x</p:attrName>
                                        </p:attrNameLst>
                                      </p:cBhvr>
                                      <p:tavLst>
                                        <p:tav tm="0">
                                          <p:val>
                                            <p:strVal val="ppt_x"/>
                                          </p:val>
                                        </p:tav>
                                        <p:tav tm="100000">
                                          <p:val>
                                            <p:strVal val="1+ppt_w/2"/>
                                          </p:val>
                                        </p:tav>
                                      </p:tavLst>
                                    </p:anim>
                                    <p:anim calcmode="lin" valueType="num">
                                      <p:cBhvr additive="base">
                                        <p:cTn id="131" dur="4000"/>
                                        <p:tgtEl>
                                          <p:spTgt spid="22"/>
                                        </p:tgtEl>
                                        <p:attrNameLst>
                                          <p:attrName>ppt_y</p:attrName>
                                        </p:attrNameLst>
                                      </p:cBhvr>
                                      <p:tavLst>
                                        <p:tav tm="0">
                                          <p:val>
                                            <p:strVal val="ppt_y"/>
                                          </p:val>
                                        </p:tav>
                                        <p:tav tm="100000">
                                          <p:val>
                                            <p:strVal val="1+ppt_h/2"/>
                                          </p:val>
                                        </p:tav>
                                      </p:tavLst>
                                    </p:anim>
                                    <p:set>
                                      <p:cBhvr>
                                        <p:cTn id="132" dur="1" fill="hold">
                                          <p:stCondLst>
                                            <p:cond delay="3999"/>
                                          </p:stCondLst>
                                        </p:cTn>
                                        <p:tgtEl>
                                          <p:spTgt spid="22"/>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4000"/>
                                        <p:tgtEl>
                                          <p:spTgt spid="21"/>
                                        </p:tgtEl>
                                        <p:attrNameLst>
                                          <p:attrName>ppt_x</p:attrName>
                                        </p:attrNameLst>
                                      </p:cBhvr>
                                      <p:tavLst>
                                        <p:tav tm="0">
                                          <p:val>
                                            <p:strVal val="ppt_x"/>
                                          </p:val>
                                        </p:tav>
                                        <p:tav tm="100000">
                                          <p:val>
                                            <p:strVal val="1+ppt_w/2"/>
                                          </p:val>
                                        </p:tav>
                                      </p:tavLst>
                                    </p:anim>
                                    <p:anim calcmode="lin" valueType="num">
                                      <p:cBhvr additive="base">
                                        <p:cTn id="135" dur="4000"/>
                                        <p:tgtEl>
                                          <p:spTgt spid="21"/>
                                        </p:tgtEl>
                                        <p:attrNameLst>
                                          <p:attrName>ppt_y</p:attrName>
                                        </p:attrNameLst>
                                      </p:cBhvr>
                                      <p:tavLst>
                                        <p:tav tm="0">
                                          <p:val>
                                            <p:strVal val="ppt_y"/>
                                          </p:val>
                                        </p:tav>
                                        <p:tav tm="100000">
                                          <p:val>
                                            <p:strVal val="1+ppt_h/2"/>
                                          </p:val>
                                        </p:tav>
                                      </p:tavLst>
                                    </p:anim>
                                    <p:set>
                                      <p:cBhvr>
                                        <p:cTn id="136" dur="1" fill="hold">
                                          <p:stCondLst>
                                            <p:cond delay="3999"/>
                                          </p:stCondLst>
                                        </p:cTn>
                                        <p:tgtEl>
                                          <p:spTgt spid="21"/>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4000"/>
                                        <p:tgtEl>
                                          <p:spTgt spid="16"/>
                                        </p:tgtEl>
                                        <p:attrNameLst>
                                          <p:attrName>ppt_x</p:attrName>
                                        </p:attrNameLst>
                                      </p:cBhvr>
                                      <p:tavLst>
                                        <p:tav tm="0">
                                          <p:val>
                                            <p:strVal val="ppt_x"/>
                                          </p:val>
                                        </p:tav>
                                        <p:tav tm="100000">
                                          <p:val>
                                            <p:strVal val="1+ppt_w/2"/>
                                          </p:val>
                                        </p:tav>
                                      </p:tavLst>
                                    </p:anim>
                                    <p:anim calcmode="lin" valueType="num">
                                      <p:cBhvr additive="base">
                                        <p:cTn id="139" dur="4000"/>
                                        <p:tgtEl>
                                          <p:spTgt spid="16"/>
                                        </p:tgtEl>
                                        <p:attrNameLst>
                                          <p:attrName>ppt_y</p:attrName>
                                        </p:attrNameLst>
                                      </p:cBhvr>
                                      <p:tavLst>
                                        <p:tav tm="0">
                                          <p:val>
                                            <p:strVal val="ppt_y"/>
                                          </p:val>
                                        </p:tav>
                                        <p:tav tm="100000">
                                          <p:val>
                                            <p:strVal val="1+ppt_h/2"/>
                                          </p:val>
                                        </p:tav>
                                      </p:tavLst>
                                    </p:anim>
                                    <p:set>
                                      <p:cBhvr>
                                        <p:cTn id="140" dur="1" fill="hold">
                                          <p:stCondLst>
                                            <p:cond delay="3999"/>
                                          </p:stCondLst>
                                        </p:cTn>
                                        <p:tgtEl>
                                          <p:spTgt spid="16"/>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4000"/>
                                        <p:tgtEl>
                                          <p:spTgt spid="25"/>
                                        </p:tgtEl>
                                        <p:attrNameLst>
                                          <p:attrName>ppt_x</p:attrName>
                                        </p:attrNameLst>
                                      </p:cBhvr>
                                      <p:tavLst>
                                        <p:tav tm="0">
                                          <p:val>
                                            <p:strVal val="ppt_x"/>
                                          </p:val>
                                        </p:tav>
                                        <p:tav tm="100000">
                                          <p:val>
                                            <p:strVal val="0-ppt_w/2"/>
                                          </p:val>
                                        </p:tav>
                                      </p:tavLst>
                                    </p:anim>
                                    <p:anim calcmode="lin" valueType="num">
                                      <p:cBhvr additive="base">
                                        <p:cTn id="143" dur="4000"/>
                                        <p:tgtEl>
                                          <p:spTgt spid="25"/>
                                        </p:tgtEl>
                                        <p:attrNameLst>
                                          <p:attrName>ppt_y</p:attrName>
                                        </p:attrNameLst>
                                      </p:cBhvr>
                                      <p:tavLst>
                                        <p:tav tm="0">
                                          <p:val>
                                            <p:strVal val="ppt_y"/>
                                          </p:val>
                                        </p:tav>
                                        <p:tav tm="100000">
                                          <p:val>
                                            <p:strVal val="0-ppt_h/2"/>
                                          </p:val>
                                        </p:tav>
                                      </p:tavLst>
                                    </p:anim>
                                    <p:set>
                                      <p:cBhvr>
                                        <p:cTn id="144" dur="1" fill="hold">
                                          <p:stCondLst>
                                            <p:cond delay="3999"/>
                                          </p:stCondLst>
                                        </p:cTn>
                                        <p:tgtEl>
                                          <p:spTgt spid="25"/>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4000"/>
                                        <p:tgtEl>
                                          <p:spTgt spid="24"/>
                                        </p:tgtEl>
                                        <p:attrNameLst>
                                          <p:attrName>ppt_x</p:attrName>
                                        </p:attrNameLst>
                                      </p:cBhvr>
                                      <p:tavLst>
                                        <p:tav tm="0">
                                          <p:val>
                                            <p:strVal val="ppt_x"/>
                                          </p:val>
                                        </p:tav>
                                        <p:tav tm="100000">
                                          <p:val>
                                            <p:strVal val="0-ppt_w/2"/>
                                          </p:val>
                                        </p:tav>
                                      </p:tavLst>
                                    </p:anim>
                                    <p:anim calcmode="lin" valueType="num">
                                      <p:cBhvr additive="base">
                                        <p:cTn id="147" dur="4000"/>
                                        <p:tgtEl>
                                          <p:spTgt spid="24"/>
                                        </p:tgtEl>
                                        <p:attrNameLst>
                                          <p:attrName>ppt_y</p:attrName>
                                        </p:attrNameLst>
                                      </p:cBhvr>
                                      <p:tavLst>
                                        <p:tav tm="0">
                                          <p:val>
                                            <p:strVal val="ppt_y"/>
                                          </p:val>
                                        </p:tav>
                                        <p:tav tm="100000">
                                          <p:val>
                                            <p:strVal val="0-ppt_h/2"/>
                                          </p:val>
                                        </p:tav>
                                      </p:tavLst>
                                    </p:anim>
                                    <p:set>
                                      <p:cBhvr>
                                        <p:cTn id="148" dur="1" fill="hold">
                                          <p:stCondLst>
                                            <p:cond delay="3999"/>
                                          </p:stCondLst>
                                        </p:cTn>
                                        <p:tgtEl>
                                          <p:spTgt spid="24"/>
                                        </p:tgtEl>
                                        <p:attrNameLst>
                                          <p:attrName>style.visibility</p:attrName>
                                        </p:attrNameLst>
                                      </p:cBhvr>
                                      <p:to>
                                        <p:strVal val="hidden"/>
                                      </p:to>
                                    </p:set>
                                  </p:childTnLst>
                                </p:cTn>
                              </p:par>
                              <p:par>
                                <p:cTn id="149" presetID="2" presetClass="exit" presetSubtype="9" fill="hold" grpId="2" nodeType="withEffect">
                                  <p:stCondLst>
                                    <p:cond delay="0"/>
                                  </p:stCondLst>
                                  <p:childTnLst>
                                    <p:anim calcmode="lin" valueType="num">
                                      <p:cBhvr additive="base">
                                        <p:cTn id="150" dur="4000"/>
                                        <p:tgtEl>
                                          <p:spTgt spid="23"/>
                                        </p:tgtEl>
                                        <p:attrNameLst>
                                          <p:attrName>ppt_x</p:attrName>
                                        </p:attrNameLst>
                                      </p:cBhvr>
                                      <p:tavLst>
                                        <p:tav tm="0">
                                          <p:val>
                                            <p:strVal val="ppt_x"/>
                                          </p:val>
                                        </p:tav>
                                        <p:tav tm="100000">
                                          <p:val>
                                            <p:strVal val="0-ppt_w/2"/>
                                          </p:val>
                                        </p:tav>
                                      </p:tavLst>
                                    </p:anim>
                                    <p:anim calcmode="lin" valueType="num">
                                      <p:cBhvr additive="base">
                                        <p:cTn id="151" dur="4000"/>
                                        <p:tgtEl>
                                          <p:spTgt spid="23"/>
                                        </p:tgtEl>
                                        <p:attrNameLst>
                                          <p:attrName>ppt_y</p:attrName>
                                        </p:attrNameLst>
                                      </p:cBhvr>
                                      <p:tavLst>
                                        <p:tav tm="0">
                                          <p:val>
                                            <p:strVal val="ppt_y"/>
                                          </p:val>
                                        </p:tav>
                                        <p:tav tm="100000">
                                          <p:val>
                                            <p:strVal val="0-ppt_h/2"/>
                                          </p:val>
                                        </p:tav>
                                      </p:tavLst>
                                    </p:anim>
                                    <p:set>
                                      <p:cBhvr>
                                        <p:cTn id="152" dur="1" fill="hold">
                                          <p:stCondLst>
                                            <p:cond delay="3999"/>
                                          </p:stCondLst>
                                        </p:cTn>
                                        <p:tgtEl>
                                          <p:spTgt spid="23"/>
                                        </p:tgtEl>
                                        <p:attrNameLst>
                                          <p:attrName>style.visibility</p:attrName>
                                        </p:attrNameLst>
                                      </p:cBhvr>
                                      <p:to>
                                        <p:strVal val="hidden"/>
                                      </p:to>
                                    </p:set>
                                  </p:childTnLst>
                                </p:cTn>
                              </p:par>
                              <p:par>
                                <p:cTn id="153" presetID="23" presetClass="entr" presetSubtype="288" fill="hold" nodeType="withEffect">
                                  <p:stCondLst>
                                    <p:cond delay="750"/>
                                  </p:stCondLst>
                                  <p:childTnLst>
                                    <p:set>
                                      <p:cBhvr>
                                        <p:cTn id="154" dur="1" fill="hold">
                                          <p:stCondLst>
                                            <p:cond delay="0"/>
                                          </p:stCondLst>
                                        </p:cTn>
                                        <p:tgtEl>
                                          <p:spTgt spid="30"/>
                                        </p:tgtEl>
                                        <p:attrNameLst>
                                          <p:attrName>style.visibility</p:attrName>
                                        </p:attrNameLst>
                                      </p:cBhvr>
                                      <p:to>
                                        <p:strVal val="visible"/>
                                      </p:to>
                                    </p:set>
                                    <p:anim calcmode="lin" valueType="num">
                                      <p:cBhvr>
                                        <p:cTn id="155" dur="3000" fill="hold"/>
                                        <p:tgtEl>
                                          <p:spTgt spid="30"/>
                                        </p:tgtEl>
                                        <p:attrNameLst>
                                          <p:attrName>ppt_w</p:attrName>
                                        </p:attrNameLst>
                                      </p:cBhvr>
                                      <p:tavLst>
                                        <p:tav tm="0">
                                          <p:val>
                                            <p:strVal val="4/3*#ppt_w"/>
                                          </p:val>
                                        </p:tav>
                                        <p:tav tm="100000">
                                          <p:val>
                                            <p:strVal val="#ppt_w"/>
                                          </p:val>
                                        </p:tav>
                                      </p:tavLst>
                                    </p:anim>
                                    <p:anim calcmode="lin" valueType="num">
                                      <p:cBhvr>
                                        <p:cTn id="156" dur="3000" fill="hold"/>
                                        <p:tgtEl>
                                          <p:spTgt spid="30"/>
                                        </p:tgtEl>
                                        <p:attrNameLst>
                                          <p:attrName>ppt_h</p:attrName>
                                        </p:attrNameLst>
                                      </p:cBhvr>
                                      <p:tavLst>
                                        <p:tav tm="0">
                                          <p:val>
                                            <p:strVal val="4/3*#ppt_h"/>
                                          </p:val>
                                        </p:tav>
                                        <p:tav tm="100000">
                                          <p:val>
                                            <p:strVal val="#ppt_h"/>
                                          </p:val>
                                        </p:tav>
                                      </p:tavLst>
                                    </p:anim>
                                  </p:childTnLst>
                                </p:cTn>
                              </p:par>
                              <p:par>
                                <p:cTn id="157" presetID="8" presetClass="entr" presetSubtype="32" fill="hold" nodeType="withEffect">
                                  <p:stCondLst>
                                    <p:cond delay="750"/>
                                  </p:stCondLst>
                                  <p:childTnLst>
                                    <p:set>
                                      <p:cBhvr>
                                        <p:cTn id="158" dur="1" fill="hold">
                                          <p:stCondLst>
                                            <p:cond delay="0"/>
                                          </p:stCondLst>
                                        </p:cTn>
                                        <p:tgtEl>
                                          <p:spTgt spid="30"/>
                                        </p:tgtEl>
                                        <p:attrNameLst>
                                          <p:attrName>style.visibility</p:attrName>
                                        </p:attrNameLst>
                                      </p:cBhvr>
                                      <p:to>
                                        <p:strVal val="visible"/>
                                      </p:to>
                                    </p:set>
                                    <p:animEffect transition="in" filter="diamond(out)">
                                      <p:cBhvr>
                                        <p:cTn id="159" dur="3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31"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9"/>
          <p:cNvPicPr>
            <a:picLocks noGrp="1" noChangeAspect="1"/>
          </p:cNvPicPr>
          <p:nvPr isPhoto="1"/>
        </p:nvPicPr>
        <p:blipFill rotWithShape="1">
          <a:blip r:embed="rId2" cstate="email">
            <a:extLst>
              <a:ext uri="{BEBA8EAE-BF5A-486C-A8C5-ECC9F3942E4B}">
                <a14:imgProps xmlns:a14="http://schemas.microsoft.com/office/drawing/2010/main">
                  <a14:imgLayer r:embed="rId3">
                    <a14:imgEffect>
                      <a14:brightnessContrast bright="16000"/>
                    </a14:imgEffect>
                  </a14:imgLayer>
                </a14:imgProps>
              </a:ext>
              <a:ext uri="{28A0092B-C50C-407E-A947-70E740481C1C}">
                <a14:useLocalDpi xmlns:a14="http://schemas.microsoft.com/office/drawing/2010/main"/>
              </a:ext>
            </a:extLst>
          </a:blip>
          <a:srcRect/>
          <a:stretch/>
        </p:blipFill>
        <p:spPr>
          <a:xfrm>
            <a:off x="0" y="-20061"/>
            <a:ext cx="9171826" cy="6858000"/>
          </a:xfrm>
          <a:prstGeom prst="rect">
            <a:avLst/>
          </a:prstGeom>
          <a:noFill/>
          <a:ln>
            <a:noFill/>
          </a:ln>
          <a:scene3d>
            <a:camera prst="orthographicFront"/>
            <a:lightRig rig="chilly" dir="t"/>
          </a:scene3d>
          <a:sp3d>
            <a:bevelT w="165100" prst="coolSlant"/>
          </a:sp3d>
        </p:spPr>
      </p:pic>
      <p:sp>
        <p:nvSpPr>
          <p:cNvPr id="10" name="Forma libre 4"/>
          <p:cNvSpPr/>
          <p:nvPr/>
        </p:nvSpPr>
        <p:spPr>
          <a:xfrm rot="2223907" flipH="1">
            <a:off x="3821067" y="1548933"/>
            <a:ext cx="3979123"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19000">
                <a:srgbClr val="FF6600"/>
              </a:gs>
              <a:gs pos="56256">
                <a:srgbClr val="FFFF00"/>
              </a:gs>
              <a:gs pos="69000">
                <a:srgbClr val="FFFF00"/>
              </a:gs>
              <a:gs pos="42000">
                <a:srgbClr val="92D050"/>
              </a:gs>
            </a:gsLst>
            <a:lin ang="2700000" scaled="1"/>
          </a:gradFill>
          <a:ln>
            <a:noFill/>
          </a:ln>
          <a:scene3d>
            <a:camera prst="orthographicFront"/>
            <a:lightRig rig="flood"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4"/>
          <p:cNvSpPr/>
          <p:nvPr/>
        </p:nvSpPr>
        <p:spPr>
          <a:xfrm rot="19376093">
            <a:off x="1330908" y="1517974"/>
            <a:ext cx="3963575"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flip="none" rotWithShape="1">
            <a:gsLst>
              <a:gs pos="19000">
                <a:srgbClr val="FF6600"/>
              </a:gs>
              <a:gs pos="56256">
                <a:srgbClr val="FFFF00"/>
              </a:gs>
              <a:gs pos="69000">
                <a:srgbClr val="FFFF00"/>
              </a:gs>
              <a:gs pos="42000">
                <a:srgbClr val="92D050"/>
              </a:gs>
            </a:gsLst>
            <a:lin ang="2700000" scaled="1"/>
            <a:tileRect/>
          </a:gradFill>
          <a:ln>
            <a:noFill/>
          </a:ln>
          <a:scene3d>
            <a:camera prst="orthographicFront"/>
            <a:lightRig rig="flood"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7" name="Forma libre 4"/>
          <p:cNvSpPr/>
          <p:nvPr/>
        </p:nvSpPr>
        <p:spPr>
          <a:xfrm rot="12947751" flipH="1">
            <a:off x="1352700" y="4002123"/>
            <a:ext cx="3899094"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19000">
                <a:srgbClr val="FF6600"/>
              </a:gs>
              <a:gs pos="56256">
                <a:srgbClr val="FFFF00"/>
              </a:gs>
              <a:gs pos="69000">
                <a:srgbClr val="FFFF00"/>
              </a:gs>
              <a:gs pos="42000">
                <a:srgbClr val="92D050"/>
              </a:gs>
            </a:gsLst>
            <a:lin ang="2700000" scaled="1"/>
          </a:gradFill>
          <a:ln>
            <a:noFill/>
          </a:ln>
          <a:scene3d>
            <a:camera prst="orthographicFront"/>
            <a:lightRig rig="flood"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4"/>
          <p:cNvSpPr/>
          <p:nvPr/>
        </p:nvSpPr>
        <p:spPr>
          <a:xfrm rot="8645160">
            <a:off x="3815997" y="4025135"/>
            <a:ext cx="3968844"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19000">
                <a:srgbClr val="FF6600"/>
              </a:gs>
              <a:gs pos="56256">
                <a:srgbClr val="FFFF00"/>
              </a:gs>
              <a:gs pos="69000">
                <a:srgbClr val="FFFF00"/>
              </a:gs>
              <a:gs pos="42000">
                <a:srgbClr val="92D050"/>
              </a:gs>
            </a:gsLst>
            <a:lin ang="2700000" scaled="1"/>
          </a:gradFill>
          <a:ln>
            <a:noFill/>
          </a:ln>
          <a:scene3d>
            <a:camera prst="orthographicFront"/>
            <a:lightRig rig="flood" dir="t"/>
          </a:scene3d>
          <a:sp3d>
            <a:bevelT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13910" y="0"/>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7000">
                <a:srgbClr val="003300"/>
              </a:gs>
              <a:gs pos="91000">
                <a:srgbClr val="391B03">
                  <a:lumMod val="0"/>
                </a:srgbClr>
              </a:gs>
              <a:gs pos="45000">
                <a:srgbClr val="FFC000"/>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5" y="5717003"/>
            <a:ext cx="9171826"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7000">
                <a:srgbClr val="003300"/>
              </a:gs>
              <a:gs pos="91000">
                <a:srgbClr val="391B03">
                  <a:lumMod val="0"/>
                </a:srgbClr>
              </a:gs>
              <a:gs pos="45000">
                <a:srgbClr val="FFC000"/>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751319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3" presetClass="entr" presetSubtype="272"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500" fill="hold"/>
                                        <p:tgtEl>
                                          <p:spTgt spid="5"/>
                                        </p:tgtEl>
                                        <p:attrNameLst>
                                          <p:attrName>ppt_w</p:attrName>
                                        </p:attrNameLst>
                                      </p:cBhvr>
                                      <p:tavLst>
                                        <p:tav tm="0">
                                          <p:val>
                                            <p:strVal val="2/3*#ppt_w"/>
                                          </p:val>
                                        </p:tav>
                                        <p:tav tm="100000">
                                          <p:val>
                                            <p:strVal val="#ppt_w"/>
                                          </p:val>
                                        </p:tav>
                                      </p:tavLst>
                                    </p:anim>
                                    <p:anim calcmode="lin" valueType="num">
                                      <p:cBhvr>
                                        <p:cTn id="11" dur="3500" fill="hold"/>
                                        <p:tgtEl>
                                          <p:spTgt spid="5"/>
                                        </p:tgtEl>
                                        <p:attrNameLst>
                                          <p:attrName>ppt_h</p:attrName>
                                        </p:attrNameLst>
                                      </p:cBhvr>
                                      <p:tavLst>
                                        <p:tav tm="0">
                                          <p:val>
                                            <p:strVal val="2/3*#ppt_h"/>
                                          </p:val>
                                        </p:tav>
                                        <p:tav tm="100000">
                                          <p:val>
                                            <p:strVal val="#ppt_h"/>
                                          </p:val>
                                        </p:tav>
                                      </p:tavLst>
                                    </p:anim>
                                  </p:childTnLst>
                                </p:cTn>
                              </p:par>
                              <p:par>
                                <p:cTn id="12" presetID="4" presetClass="entr" presetSubtype="32"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ox(out)">
                                      <p:cBhvr>
                                        <p:cTn id="14" dur="3500"/>
                                        <p:tgtEl>
                                          <p:spTgt spid="5"/>
                                        </p:tgtEl>
                                      </p:cBhvr>
                                    </p:animEffect>
                                  </p:childTnLst>
                                </p:cTn>
                              </p:par>
                              <p:par>
                                <p:cTn id="15" presetID="2" presetClass="entr" presetSubtype="6"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3000" fill="hold"/>
                                        <p:tgtEl>
                                          <p:spTgt spid="9"/>
                                        </p:tgtEl>
                                        <p:attrNameLst>
                                          <p:attrName>ppt_x</p:attrName>
                                        </p:attrNameLst>
                                      </p:cBhvr>
                                      <p:tavLst>
                                        <p:tav tm="0">
                                          <p:val>
                                            <p:strVal val="1+#ppt_w/2"/>
                                          </p:val>
                                        </p:tav>
                                        <p:tav tm="100000">
                                          <p:val>
                                            <p:strVal val="#ppt_x"/>
                                          </p:val>
                                        </p:tav>
                                      </p:tavLst>
                                    </p:anim>
                                    <p:anim calcmode="lin" valueType="num">
                                      <p:cBhvr additive="base">
                                        <p:cTn id="18" dur="3000" fill="hold"/>
                                        <p:tgtEl>
                                          <p:spTgt spid="9"/>
                                        </p:tgtEl>
                                        <p:attrNameLst>
                                          <p:attrName>ppt_y</p:attrName>
                                        </p:attrNameLst>
                                      </p:cBhvr>
                                      <p:tavLst>
                                        <p:tav tm="0">
                                          <p:val>
                                            <p:strVal val="1+#ppt_h/2"/>
                                          </p:val>
                                        </p:tav>
                                        <p:tav tm="100000">
                                          <p:val>
                                            <p:strVal val="#ppt_y"/>
                                          </p:val>
                                        </p:tav>
                                      </p:tavLst>
                                    </p:anim>
                                  </p:childTnLst>
                                </p:cTn>
                              </p:par>
                              <p:par>
                                <p:cTn id="19" presetID="19" presetClass="entr" presetSubtype="10" fill="hold" grpId="1"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3000" fill="hold"/>
                                        <p:tgtEl>
                                          <p:spTgt spid="9"/>
                                        </p:tgtEl>
                                        <p:attrNameLst>
                                          <p:attrName>ppt_w</p:attrName>
                                        </p:attrNameLst>
                                      </p:cBhvr>
                                      <p:tavLst>
                                        <p:tav tm="0" fmla="#ppt_w*sin(2.5*pi*$)">
                                          <p:val>
                                            <p:fltVal val="0"/>
                                          </p:val>
                                        </p:tav>
                                        <p:tav tm="100000">
                                          <p:val>
                                            <p:fltVal val="1"/>
                                          </p:val>
                                        </p:tav>
                                      </p:tavLst>
                                    </p:anim>
                                    <p:anim calcmode="lin" valueType="num">
                                      <p:cBhvr>
                                        <p:cTn id="22" dur="3000" fill="hold"/>
                                        <p:tgtEl>
                                          <p:spTgt spid="9"/>
                                        </p:tgtEl>
                                        <p:attrNameLst>
                                          <p:attrName>ppt_h</p:attrName>
                                        </p:attrNameLst>
                                      </p:cBhvr>
                                      <p:tavLst>
                                        <p:tav tm="0">
                                          <p:val>
                                            <p:strVal val="#ppt_h"/>
                                          </p:val>
                                        </p:tav>
                                        <p:tav tm="100000">
                                          <p:val>
                                            <p:strVal val="#ppt_h"/>
                                          </p:val>
                                        </p:tav>
                                      </p:tavLst>
                                    </p:anim>
                                  </p:childTnLst>
                                </p:cTn>
                              </p:par>
                              <p:par>
                                <p:cTn id="23" presetID="2" presetClass="entr" presetSubtype="9"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3000" fill="hold"/>
                                        <p:tgtEl>
                                          <p:spTgt spid="11"/>
                                        </p:tgtEl>
                                        <p:attrNameLst>
                                          <p:attrName>ppt_x</p:attrName>
                                        </p:attrNameLst>
                                      </p:cBhvr>
                                      <p:tavLst>
                                        <p:tav tm="0">
                                          <p:val>
                                            <p:strVal val="0-#ppt_w/2"/>
                                          </p:val>
                                        </p:tav>
                                        <p:tav tm="100000">
                                          <p:val>
                                            <p:strVal val="#ppt_x"/>
                                          </p:val>
                                        </p:tav>
                                      </p:tavLst>
                                    </p:anim>
                                    <p:anim calcmode="lin" valueType="num">
                                      <p:cBhvr additive="base">
                                        <p:cTn id="26" dur="3000" fill="hold"/>
                                        <p:tgtEl>
                                          <p:spTgt spid="11"/>
                                        </p:tgtEl>
                                        <p:attrNameLst>
                                          <p:attrName>ppt_y</p:attrName>
                                        </p:attrNameLst>
                                      </p:cBhvr>
                                      <p:tavLst>
                                        <p:tav tm="0">
                                          <p:val>
                                            <p:strVal val="0-#ppt_h/2"/>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3000" fill="hold"/>
                                        <p:tgtEl>
                                          <p:spTgt spid="11"/>
                                        </p:tgtEl>
                                        <p:attrNameLst>
                                          <p:attrName>ppt_w</p:attrName>
                                        </p:attrNameLst>
                                      </p:cBhvr>
                                      <p:tavLst>
                                        <p:tav tm="0" fmla="#ppt_w*sin(2.5*pi*$)">
                                          <p:val>
                                            <p:fltVal val="0"/>
                                          </p:val>
                                        </p:tav>
                                        <p:tav tm="100000">
                                          <p:val>
                                            <p:fltVal val="1"/>
                                          </p:val>
                                        </p:tav>
                                      </p:tavLst>
                                    </p:anim>
                                    <p:anim calcmode="lin" valueType="num">
                                      <p:cBhvr>
                                        <p:cTn id="30" dur="3000" fill="hold"/>
                                        <p:tgtEl>
                                          <p:spTgt spid="11"/>
                                        </p:tgtEl>
                                        <p:attrNameLst>
                                          <p:attrName>ppt_h</p:attrName>
                                        </p:attrNameLst>
                                      </p:cBhvr>
                                      <p:tavLst>
                                        <p:tav tm="0">
                                          <p:val>
                                            <p:strVal val="#ppt_h"/>
                                          </p:val>
                                        </p:tav>
                                        <p:tav tm="100000">
                                          <p:val>
                                            <p:strVal val="#ppt_h"/>
                                          </p:val>
                                        </p:tav>
                                      </p:tavLst>
                                    </p:anim>
                                  </p:childTnLst>
                                </p:cTn>
                              </p:par>
                              <p:par>
                                <p:cTn id="31" presetID="2" presetClass="entr" presetSubtype="12"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3000" fill="hold"/>
                                        <p:tgtEl>
                                          <p:spTgt spid="10"/>
                                        </p:tgtEl>
                                        <p:attrNameLst>
                                          <p:attrName>ppt_x</p:attrName>
                                        </p:attrNameLst>
                                      </p:cBhvr>
                                      <p:tavLst>
                                        <p:tav tm="0">
                                          <p:val>
                                            <p:strVal val="0-#ppt_w/2"/>
                                          </p:val>
                                        </p:tav>
                                        <p:tav tm="100000">
                                          <p:val>
                                            <p:strVal val="#ppt_x"/>
                                          </p:val>
                                        </p:tav>
                                      </p:tavLst>
                                    </p:anim>
                                    <p:anim calcmode="lin" valueType="num">
                                      <p:cBhvr additive="base">
                                        <p:cTn id="34" dur="3000" fill="hold"/>
                                        <p:tgtEl>
                                          <p:spTgt spid="10"/>
                                        </p:tgtEl>
                                        <p:attrNameLst>
                                          <p:attrName>ppt_y</p:attrName>
                                        </p:attrNameLst>
                                      </p:cBhvr>
                                      <p:tavLst>
                                        <p:tav tm="0">
                                          <p:val>
                                            <p:strVal val="1+#ppt_h/2"/>
                                          </p:val>
                                        </p:tav>
                                        <p:tav tm="100000">
                                          <p:val>
                                            <p:strVal val="#ppt_y"/>
                                          </p:val>
                                        </p:tav>
                                      </p:tavLst>
                                    </p:anim>
                                  </p:childTnLst>
                                </p:cTn>
                              </p:par>
                              <p:par>
                                <p:cTn id="35" presetID="19" presetClass="entr" presetSubtype="10" fill="hold" grpId="1" nodeType="with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3000" fill="hold"/>
                                        <p:tgtEl>
                                          <p:spTgt spid="10"/>
                                        </p:tgtEl>
                                        <p:attrNameLst>
                                          <p:attrName>ppt_w</p:attrName>
                                        </p:attrNameLst>
                                      </p:cBhvr>
                                      <p:tavLst>
                                        <p:tav tm="0" fmla="#ppt_w*sin(2.5*pi*$)">
                                          <p:val>
                                            <p:fltVal val="0"/>
                                          </p:val>
                                        </p:tav>
                                        <p:tav tm="100000">
                                          <p:val>
                                            <p:fltVal val="1"/>
                                          </p:val>
                                        </p:tav>
                                      </p:tavLst>
                                    </p:anim>
                                    <p:anim calcmode="lin" valueType="num">
                                      <p:cBhvr>
                                        <p:cTn id="38" dur="3000" fill="hold"/>
                                        <p:tgtEl>
                                          <p:spTgt spid="10"/>
                                        </p:tgtEl>
                                        <p:attrNameLst>
                                          <p:attrName>ppt_h</p:attrName>
                                        </p:attrNameLst>
                                      </p:cBhvr>
                                      <p:tavLst>
                                        <p:tav tm="0">
                                          <p:val>
                                            <p:strVal val="#ppt_h"/>
                                          </p:val>
                                        </p:tav>
                                        <p:tav tm="100000">
                                          <p:val>
                                            <p:strVal val="#ppt_h"/>
                                          </p:val>
                                        </p:tav>
                                      </p:tavLst>
                                    </p:anim>
                                  </p:childTnLst>
                                </p:cTn>
                              </p:par>
                              <p:par>
                                <p:cTn id="39" presetID="2" presetClass="entr" presetSubtype="3"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3000" fill="hold"/>
                                        <p:tgtEl>
                                          <p:spTgt spid="17"/>
                                        </p:tgtEl>
                                        <p:attrNameLst>
                                          <p:attrName>ppt_x</p:attrName>
                                        </p:attrNameLst>
                                      </p:cBhvr>
                                      <p:tavLst>
                                        <p:tav tm="0">
                                          <p:val>
                                            <p:strVal val="1+#ppt_w/2"/>
                                          </p:val>
                                        </p:tav>
                                        <p:tav tm="100000">
                                          <p:val>
                                            <p:strVal val="#ppt_x"/>
                                          </p:val>
                                        </p:tav>
                                      </p:tavLst>
                                    </p:anim>
                                    <p:anim calcmode="lin" valueType="num">
                                      <p:cBhvr additive="base">
                                        <p:cTn id="42" dur="3000" fill="hold"/>
                                        <p:tgtEl>
                                          <p:spTgt spid="17"/>
                                        </p:tgtEl>
                                        <p:attrNameLst>
                                          <p:attrName>ppt_y</p:attrName>
                                        </p:attrNameLst>
                                      </p:cBhvr>
                                      <p:tavLst>
                                        <p:tav tm="0">
                                          <p:val>
                                            <p:strVal val="0-#ppt_h/2"/>
                                          </p:val>
                                        </p:tav>
                                        <p:tav tm="100000">
                                          <p:val>
                                            <p:strVal val="#ppt_y"/>
                                          </p:val>
                                        </p:tav>
                                      </p:tavLst>
                                    </p:anim>
                                  </p:childTnLst>
                                </p:cTn>
                              </p:par>
                              <p:par>
                                <p:cTn id="43" presetID="19" presetClass="entr" presetSubtype="10" fill="hold" grpId="1" nodeType="with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p:cTn id="45" dur="3000" fill="hold"/>
                                        <p:tgtEl>
                                          <p:spTgt spid="17"/>
                                        </p:tgtEl>
                                        <p:attrNameLst>
                                          <p:attrName>ppt_w</p:attrName>
                                        </p:attrNameLst>
                                      </p:cBhvr>
                                      <p:tavLst>
                                        <p:tav tm="0" fmla="#ppt_w*sin(2.5*pi*$)">
                                          <p:val>
                                            <p:fltVal val="0"/>
                                          </p:val>
                                        </p:tav>
                                        <p:tav tm="100000">
                                          <p:val>
                                            <p:fltVal val="1"/>
                                          </p:val>
                                        </p:tav>
                                      </p:tavLst>
                                    </p:anim>
                                    <p:anim calcmode="lin" valueType="num">
                                      <p:cBhvr>
                                        <p:cTn id="46" dur="3000" fill="hold"/>
                                        <p:tgtEl>
                                          <p:spTgt spid="17"/>
                                        </p:tgtEl>
                                        <p:attrNameLst>
                                          <p:attrName>ppt_h</p:attrName>
                                        </p:attrNameLst>
                                      </p:cBhvr>
                                      <p:tavLst>
                                        <p:tav tm="0">
                                          <p:val>
                                            <p:strVal val="#ppt_h"/>
                                          </p:val>
                                        </p:tav>
                                        <p:tav tm="100000">
                                          <p:val>
                                            <p:strVal val="#ppt_h"/>
                                          </p:val>
                                        </p:tav>
                                      </p:tavLst>
                                    </p:anim>
                                  </p:childTnLst>
                                </p:cTn>
                              </p:par>
                              <p:par>
                                <p:cTn id="47" presetID="8" presetClass="emph" presetSubtype="0" repeatCount="indefinite" fill="hold" grpId="2" nodeType="withEffect">
                                  <p:stCondLst>
                                    <p:cond delay="0"/>
                                  </p:stCondLst>
                                  <p:childTnLst>
                                    <p:animRot by="-21600000">
                                      <p:cBhvr>
                                        <p:cTn id="48" dur="3000" fill="hold"/>
                                        <p:tgtEl>
                                          <p:spTgt spid="17"/>
                                        </p:tgtEl>
                                        <p:attrNameLst>
                                          <p:attrName>r</p:attrName>
                                        </p:attrNameLst>
                                      </p:cBhvr>
                                    </p:animRot>
                                  </p:childTnLst>
                                </p:cTn>
                              </p:par>
                              <p:par>
                                <p:cTn id="49" presetID="2" presetClass="exit" presetSubtype="3" fill="hold" grpId="3" nodeType="withEffect">
                                  <p:stCondLst>
                                    <p:cond delay="0"/>
                                  </p:stCondLst>
                                  <p:childTnLst>
                                    <p:anim calcmode="lin" valueType="num">
                                      <p:cBhvr additive="base">
                                        <p:cTn id="50" dur="5000"/>
                                        <p:tgtEl>
                                          <p:spTgt spid="17"/>
                                        </p:tgtEl>
                                        <p:attrNameLst>
                                          <p:attrName>ppt_x</p:attrName>
                                        </p:attrNameLst>
                                      </p:cBhvr>
                                      <p:tavLst>
                                        <p:tav tm="0">
                                          <p:val>
                                            <p:strVal val="ppt_x"/>
                                          </p:val>
                                        </p:tav>
                                        <p:tav tm="100000">
                                          <p:val>
                                            <p:strVal val="1+ppt_w/2"/>
                                          </p:val>
                                        </p:tav>
                                      </p:tavLst>
                                    </p:anim>
                                    <p:anim calcmode="lin" valueType="num">
                                      <p:cBhvr additive="base">
                                        <p:cTn id="51" dur="5000"/>
                                        <p:tgtEl>
                                          <p:spTgt spid="17"/>
                                        </p:tgtEl>
                                        <p:attrNameLst>
                                          <p:attrName>ppt_y</p:attrName>
                                        </p:attrNameLst>
                                      </p:cBhvr>
                                      <p:tavLst>
                                        <p:tav tm="0">
                                          <p:val>
                                            <p:strVal val="ppt_y"/>
                                          </p:val>
                                        </p:tav>
                                        <p:tav tm="100000">
                                          <p:val>
                                            <p:strVal val="0-ppt_h/2"/>
                                          </p:val>
                                        </p:tav>
                                      </p:tavLst>
                                    </p:anim>
                                    <p:set>
                                      <p:cBhvr>
                                        <p:cTn id="52" dur="1" fill="hold">
                                          <p:stCondLst>
                                            <p:cond delay="4999"/>
                                          </p:stCondLst>
                                        </p:cTn>
                                        <p:tgtEl>
                                          <p:spTgt spid="17"/>
                                        </p:tgtEl>
                                        <p:attrNameLst>
                                          <p:attrName>style.visibility</p:attrName>
                                        </p:attrNameLst>
                                      </p:cBhvr>
                                      <p:to>
                                        <p:strVal val="hidden"/>
                                      </p:to>
                                    </p:set>
                                  </p:childTnLst>
                                </p:cTn>
                              </p:par>
                              <p:par>
                                <p:cTn id="53" presetID="8" presetClass="emph" presetSubtype="0" repeatCount="indefinite" fill="hold" grpId="2" nodeType="withEffect">
                                  <p:stCondLst>
                                    <p:cond delay="0"/>
                                  </p:stCondLst>
                                  <p:childTnLst>
                                    <p:animRot by="-21600000">
                                      <p:cBhvr>
                                        <p:cTn id="54" dur="3000" fill="hold"/>
                                        <p:tgtEl>
                                          <p:spTgt spid="10"/>
                                        </p:tgtEl>
                                        <p:attrNameLst>
                                          <p:attrName>r</p:attrName>
                                        </p:attrNameLst>
                                      </p:cBhvr>
                                    </p:animRot>
                                  </p:childTnLst>
                                </p:cTn>
                              </p:par>
                              <p:par>
                                <p:cTn id="55" presetID="2" presetClass="exit" presetSubtype="12" fill="hold" grpId="3" nodeType="withEffect">
                                  <p:stCondLst>
                                    <p:cond delay="0"/>
                                  </p:stCondLst>
                                  <p:childTnLst>
                                    <p:anim calcmode="lin" valueType="num">
                                      <p:cBhvr additive="base">
                                        <p:cTn id="56" dur="5000"/>
                                        <p:tgtEl>
                                          <p:spTgt spid="10"/>
                                        </p:tgtEl>
                                        <p:attrNameLst>
                                          <p:attrName>ppt_x</p:attrName>
                                        </p:attrNameLst>
                                      </p:cBhvr>
                                      <p:tavLst>
                                        <p:tav tm="0">
                                          <p:val>
                                            <p:strVal val="ppt_x"/>
                                          </p:val>
                                        </p:tav>
                                        <p:tav tm="100000">
                                          <p:val>
                                            <p:strVal val="0-ppt_w/2"/>
                                          </p:val>
                                        </p:tav>
                                      </p:tavLst>
                                    </p:anim>
                                    <p:anim calcmode="lin" valueType="num">
                                      <p:cBhvr additive="base">
                                        <p:cTn id="57" dur="5000"/>
                                        <p:tgtEl>
                                          <p:spTgt spid="10"/>
                                        </p:tgtEl>
                                        <p:attrNameLst>
                                          <p:attrName>ppt_y</p:attrName>
                                        </p:attrNameLst>
                                      </p:cBhvr>
                                      <p:tavLst>
                                        <p:tav tm="0">
                                          <p:val>
                                            <p:strVal val="ppt_y"/>
                                          </p:val>
                                        </p:tav>
                                        <p:tav tm="100000">
                                          <p:val>
                                            <p:strVal val="1+ppt_h/2"/>
                                          </p:val>
                                        </p:tav>
                                      </p:tavLst>
                                    </p:anim>
                                    <p:set>
                                      <p:cBhvr>
                                        <p:cTn id="58" dur="1" fill="hold">
                                          <p:stCondLst>
                                            <p:cond delay="4999"/>
                                          </p:stCondLst>
                                        </p:cTn>
                                        <p:tgtEl>
                                          <p:spTgt spid="10"/>
                                        </p:tgtEl>
                                        <p:attrNameLst>
                                          <p:attrName>style.visibility</p:attrName>
                                        </p:attrNameLst>
                                      </p:cBhvr>
                                      <p:to>
                                        <p:strVal val="hidden"/>
                                      </p:to>
                                    </p:set>
                                  </p:childTnLst>
                                </p:cTn>
                              </p:par>
                              <p:par>
                                <p:cTn id="59" presetID="8" presetClass="emph" presetSubtype="0" repeatCount="indefinite" fill="hold" grpId="2" nodeType="withEffect">
                                  <p:stCondLst>
                                    <p:cond delay="0"/>
                                  </p:stCondLst>
                                  <p:childTnLst>
                                    <p:animRot by="21600000">
                                      <p:cBhvr>
                                        <p:cTn id="60" dur="3000" fill="hold"/>
                                        <p:tgtEl>
                                          <p:spTgt spid="11"/>
                                        </p:tgtEl>
                                        <p:attrNameLst>
                                          <p:attrName>r</p:attrName>
                                        </p:attrNameLst>
                                      </p:cBhvr>
                                    </p:animRot>
                                  </p:childTnLst>
                                </p:cTn>
                              </p:par>
                              <p:par>
                                <p:cTn id="61" presetID="2" presetClass="exit" presetSubtype="9" fill="hold" grpId="3" nodeType="withEffect">
                                  <p:stCondLst>
                                    <p:cond delay="0"/>
                                  </p:stCondLst>
                                  <p:childTnLst>
                                    <p:anim calcmode="lin" valueType="num">
                                      <p:cBhvr additive="base">
                                        <p:cTn id="62" dur="5000"/>
                                        <p:tgtEl>
                                          <p:spTgt spid="11"/>
                                        </p:tgtEl>
                                        <p:attrNameLst>
                                          <p:attrName>ppt_x</p:attrName>
                                        </p:attrNameLst>
                                      </p:cBhvr>
                                      <p:tavLst>
                                        <p:tav tm="0">
                                          <p:val>
                                            <p:strVal val="ppt_x"/>
                                          </p:val>
                                        </p:tav>
                                        <p:tav tm="100000">
                                          <p:val>
                                            <p:strVal val="0-ppt_w/2"/>
                                          </p:val>
                                        </p:tav>
                                      </p:tavLst>
                                    </p:anim>
                                    <p:anim calcmode="lin" valueType="num">
                                      <p:cBhvr additive="base">
                                        <p:cTn id="63" dur="5000"/>
                                        <p:tgtEl>
                                          <p:spTgt spid="11"/>
                                        </p:tgtEl>
                                        <p:attrNameLst>
                                          <p:attrName>ppt_y</p:attrName>
                                        </p:attrNameLst>
                                      </p:cBhvr>
                                      <p:tavLst>
                                        <p:tav tm="0">
                                          <p:val>
                                            <p:strVal val="ppt_y"/>
                                          </p:val>
                                        </p:tav>
                                        <p:tav tm="100000">
                                          <p:val>
                                            <p:strVal val="0-ppt_h/2"/>
                                          </p:val>
                                        </p:tav>
                                      </p:tavLst>
                                    </p:anim>
                                    <p:set>
                                      <p:cBhvr>
                                        <p:cTn id="64" dur="1" fill="hold">
                                          <p:stCondLst>
                                            <p:cond delay="4999"/>
                                          </p:stCondLst>
                                        </p:cTn>
                                        <p:tgtEl>
                                          <p:spTgt spid="11"/>
                                        </p:tgtEl>
                                        <p:attrNameLst>
                                          <p:attrName>style.visibility</p:attrName>
                                        </p:attrNameLst>
                                      </p:cBhvr>
                                      <p:to>
                                        <p:strVal val="hidden"/>
                                      </p:to>
                                    </p:set>
                                  </p:childTnLst>
                                </p:cTn>
                              </p:par>
                              <p:par>
                                <p:cTn id="65" presetID="8" presetClass="emph" presetSubtype="0" repeatCount="indefinite" fill="hold" grpId="2" nodeType="withEffect">
                                  <p:stCondLst>
                                    <p:cond delay="0"/>
                                  </p:stCondLst>
                                  <p:childTnLst>
                                    <p:animRot by="21600000">
                                      <p:cBhvr>
                                        <p:cTn id="66" dur="3000" fill="hold"/>
                                        <p:tgtEl>
                                          <p:spTgt spid="9"/>
                                        </p:tgtEl>
                                        <p:attrNameLst>
                                          <p:attrName>r</p:attrName>
                                        </p:attrNameLst>
                                      </p:cBhvr>
                                    </p:animRot>
                                  </p:childTnLst>
                                </p:cTn>
                              </p:par>
                              <p:par>
                                <p:cTn id="67" presetID="2" presetClass="exit" presetSubtype="6" fill="hold" grpId="3" nodeType="withEffect">
                                  <p:stCondLst>
                                    <p:cond delay="0"/>
                                  </p:stCondLst>
                                  <p:childTnLst>
                                    <p:anim calcmode="lin" valueType="num">
                                      <p:cBhvr additive="base">
                                        <p:cTn id="68" dur="5000"/>
                                        <p:tgtEl>
                                          <p:spTgt spid="9"/>
                                        </p:tgtEl>
                                        <p:attrNameLst>
                                          <p:attrName>ppt_x</p:attrName>
                                        </p:attrNameLst>
                                      </p:cBhvr>
                                      <p:tavLst>
                                        <p:tav tm="0">
                                          <p:val>
                                            <p:strVal val="ppt_x"/>
                                          </p:val>
                                        </p:tav>
                                        <p:tav tm="100000">
                                          <p:val>
                                            <p:strVal val="1+ppt_w/2"/>
                                          </p:val>
                                        </p:tav>
                                      </p:tavLst>
                                    </p:anim>
                                    <p:anim calcmode="lin" valueType="num">
                                      <p:cBhvr additive="base">
                                        <p:cTn id="69" dur="5000"/>
                                        <p:tgtEl>
                                          <p:spTgt spid="9"/>
                                        </p:tgtEl>
                                        <p:attrNameLst>
                                          <p:attrName>ppt_y</p:attrName>
                                        </p:attrNameLst>
                                      </p:cBhvr>
                                      <p:tavLst>
                                        <p:tav tm="0">
                                          <p:val>
                                            <p:strVal val="ppt_y"/>
                                          </p:val>
                                        </p:tav>
                                        <p:tav tm="100000">
                                          <p:val>
                                            <p:strVal val="1+ppt_h/2"/>
                                          </p:val>
                                        </p:tav>
                                      </p:tavLst>
                                    </p:anim>
                                    <p:set>
                                      <p:cBhvr>
                                        <p:cTn id="70" dur="1" fill="hold">
                                          <p:stCondLst>
                                            <p:cond delay="49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9" grpId="0" animBg="1"/>
      <p:bldP spid="9" grpId="1" animBg="1"/>
      <p:bldP spid="9" grpId="2" animBg="1"/>
      <p:bldP spid="9" grpId="3" animBg="1"/>
      <p:bldP spid="17" grpId="0" animBg="1"/>
      <p:bldP spid="17" grpId="1" animBg="1"/>
      <p:bldP spid="17" grpId="2" animBg="1"/>
      <p:bldP spid="17" grpId="3" animBg="1"/>
      <p:bldP spid="11" grpId="0" animBg="1"/>
      <p:bldP spid="11" grpId="1" animBg="1"/>
      <p:bldP spid="11" grpId="2" animBg="1"/>
      <p:bldP spid="11" grpId="3" animBg="1"/>
      <p:bldP spid="12"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39087" y="1513"/>
            <a:ext cx="915488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5" name="4 Imagen" descr="Diapositiva1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8447" y="33085"/>
            <a:ext cx="9144000" cy="6858000"/>
          </a:xfrm>
          <a:prstGeom prst="rect">
            <a:avLst/>
          </a:prstGeom>
          <a:noFill/>
          <a:ln>
            <a:noFill/>
          </a:ln>
        </p:spPr>
      </p:pic>
      <p:sp>
        <p:nvSpPr>
          <p:cNvPr id="7" name="Forma libre 39"/>
          <p:cNvSpPr/>
          <p:nvPr/>
        </p:nvSpPr>
        <p:spPr>
          <a:xfrm rot="1482818">
            <a:off x="2190464" y="1140993"/>
            <a:ext cx="4790895" cy="4544758"/>
          </a:xfrm>
          <a:custGeom>
            <a:avLst/>
            <a:gdLst>
              <a:gd name="connsiteX0" fmla="*/ 3431147 w 6454103"/>
              <a:gd name="connsiteY0" fmla="*/ 3431193 h 6373171"/>
              <a:gd name="connsiteX1" fmla="*/ 3521419 w 6454103"/>
              <a:gd name="connsiteY1" fmla="*/ 3445340 h 6373171"/>
              <a:gd name="connsiteX2" fmla="*/ 3484006 w 6454103"/>
              <a:gd name="connsiteY2" fmla="*/ 3565195 h 6373171"/>
              <a:gd name="connsiteX3" fmla="*/ 3478416 w 6454103"/>
              <a:gd name="connsiteY3" fmla="*/ 3568373 h 6373171"/>
              <a:gd name="connsiteX4" fmla="*/ 3514025 w 6454103"/>
              <a:gd name="connsiteY4" fmla="*/ 3563853 h 6373171"/>
              <a:gd name="connsiteX5" fmla="*/ 3595318 w 6454103"/>
              <a:gd name="connsiteY5" fmla="*/ 3605111 h 6373171"/>
              <a:gd name="connsiteX6" fmla="*/ 3614640 w 6454103"/>
              <a:gd name="connsiteY6" fmla="*/ 3694204 h 6373171"/>
              <a:gd name="connsiteX7" fmla="*/ 3602141 w 6454103"/>
              <a:gd name="connsiteY7" fmla="*/ 3725285 h 6373171"/>
              <a:gd name="connsiteX8" fmla="*/ 3611396 w 6454103"/>
              <a:gd name="connsiteY8" fmla="*/ 3728614 h 6373171"/>
              <a:gd name="connsiteX9" fmla="*/ 3663989 w 6454103"/>
              <a:gd name="connsiteY9" fmla="*/ 3775170 h 6373171"/>
              <a:gd name="connsiteX10" fmla="*/ 3682648 w 6454103"/>
              <a:gd name="connsiteY10" fmla="*/ 3967067 h 6373171"/>
              <a:gd name="connsiteX11" fmla="*/ 3675059 w 6454103"/>
              <a:gd name="connsiteY11" fmla="*/ 3976017 h 6373171"/>
              <a:gd name="connsiteX12" fmla="*/ 3699198 w 6454103"/>
              <a:gd name="connsiteY12" fmla="*/ 3983904 h 6373171"/>
              <a:gd name="connsiteX13" fmla="*/ 3758219 w 6454103"/>
              <a:gd name="connsiteY13" fmla="*/ 4034878 h 6373171"/>
              <a:gd name="connsiteX14" fmla="*/ 3792580 w 6454103"/>
              <a:gd name="connsiteY14" fmla="*/ 4104885 h 6373171"/>
              <a:gd name="connsiteX15" fmla="*/ 3796253 w 6454103"/>
              <a:gd name="connsiteY15" fmla="*/ 4166316 h 6373171"/>
              <a:gd name="connsiteX16" fmla="*/ 3827671 w 6454103"/>
              <a:gd name="connsiteY16" fmla="*/ 4166862 h 6373171"/>
              <a:gd name="connsiteX17" fmla="*/ 3986462 w 6454103"/>
              <a:gd name="connsiteY17" fmla="*/ 4255624 h 6373171"/>
              <a:gd name="connsiteX18" fmla="*/ 4011671 w 6454103"/>
              <a:gd name="connsiteY18" fmla="*/ 4296397 h 6373171"/>
              <a:gd name="connsiteX19" fmla="*/ 4017634 w 6454103"/>
              <a:gd name="connsiteY19" fmla="*/ 4312859 h 6373171"/>
              <a:gd name="connsiteX20" fmla="*/ 4052324 w 6454103"/>
              <a:gd name="connsiteY20" fmla="*/ 4299105 h 6373171"/>
              <a:gd name="connsiteX21" fmla="*/ 4412641 w 6454103"/>
              <a:gd name="connsiteY21" fmla="*/ 4407481 h 6373171"/>
              <a:gd name="connsiteX22" fmla="*/ 4413948 w 6454103"/>
              <a:gd name="connsiteY22" fmla="*/ 4409619 h 6373171"/>
              <a:gd name="connsiteX23" fmla="*/ 4432156 w 6454103"/>
              <a:gd name="connsiteY23" fmla="*/ 4392417 h 6373171"/>
              <a:gd name="connsiteX24" fmla="*/ 5078544 w 6454103"/>
              <a:gd name="connsiteY24" fmla="*/ 4406960 h 6373171"/>
              <a:gd name="connsiteX25" fmla="*/ 5080410 w 6454103"/>
              <a:gd name="connsiteY25" fmla="*/ 4408928 h 6373171"/>
              <a:gd name="connsiteX26" fmla="*/ 5086475 w 6454103"/>
              <a:gd name="connsiteY26" fmla="*/ 4387995 h 6373171"/>
              <a:gd name="connsiteX27" fmla="*/ 5306178 w 6454103"/>
              <a:gd name="connsiteY27" fmla="*/ 4098420 h 6373171"/>
              <a:gd name="connsiteX28" fmla="*/ 6142779 w 6454103"/>
              <a:gd name="connsiteY28" fmla="*/ 4155261 h 6373171"/>
              <a:gd name="connsiteX29" fmla="*/ 5985859 w 6454103"/>
              <a:gd name="connsiteY29" fmla="*/ 4978976 h 6373171"/>
              <a:gd name="connsiteX30" fmla="*/ 5227841 w 6454103"/>
              <a:gd name="connsiteY30" fmla="*/ 5003076 h 6373171"/>
              <a:gd name="connsiteX31" fmla="*/ 5213220 w 6454103"/>
              <a:gd name="connsiteY31" fmla="*/ 4988016 h 6373171"/>
              <a:gd name="connsiteX32" fmla="*/ 5187959 w 6454103"/>
              <a:gd name="connsiteY32" fmla="*/ 5044649 h 6373171"/>
              <a:gd name="connsiteX33" fmla="*/ 5054261 w 6454103"/>
              <a:gd name="connsiteY33" fmla="*/ 5198383 h 6373171"/>
              <a:gd name="connsiteX34" fmla="*/ 4336931 w 6454103"/>
              <a:gd name="connsiteY34" fmla="*/ 5108996 h 6373171"/>
              <a:gd name="connsiteX35" fmla="*/ 4282497 w 6454103"/>
              <a:gd name="connsiteY35" fmla="*/ 5021410 h 6373171"/>
              <a:gd name="connsiteX36" fmla="*/ 4250911 w 6454103"/>
              <a:gd name="connsiteY36" fmla="*/ 4935959 h 6373171"/>
              <a:gd name="connsiteX37" fmla="*/ 4205230 w 6454103"/>
              <a:gd name="connsiteY37" fmla="*/ 4954071 h 6373171"/>
              <a:gd name="connsiteX38" fmla="*/ 3844915 w 6454103"/>
              <a:gd name="connsiteY38" fmla="*/ 4845695 h 6373171"/>
              <a:gd name="connsiteX39" fmla="*/ 3779956 w 6454103"/>
              <a:gd name="connsiteY39" fmla="*/ 4661312 h 6373171"/>
              <a:gd name="connsiteX40" fmla="*/ 3781253 w 6454103"/>
              <a:gd name="connsiteY40" fmla="*/ 4642950 h 6373171"/>
              <a:gd name="connsiteX41" fmla="*/ 3758951 w 6454103"/>
              <a:gd name="connsiteY41" fmla="*/ 4642561 h 6373171"/>
              <a:gd name="connsiteX42" fmla="*/ 3600161 w 6454103"/>
              <a:gd name="connsiteY42" fmla="*/ 4553801 h 6373171"/>
              <a:gd name="connsiteX43" fmla="*/ 3554514 w 6454103"/>
              <a:gd name="connsiteY43" fmla="*/ 4377705 h 6373171"/>
              <a:gd name="connsiteX44" fmla="*/ 3561944 w 6454103"/>
              <a:gd name="connsiteY44" fmla="*/ 4347173 h 6373171"/>
              <a:gd name="connsiteX45" fmla="*/ 3503447 w 6454103"/>
              <a:gd name="connsiteY45" fmla="*/ 4328061 h 6373171"/>
              <a:gd name="connsiteX46" fmla="*/ 3444426 w 6454103"/>
              <a:gd name="connsiteY46" fmla="*/ 4277087 h 6373171"/>
              <a:gd name="connsiteX47" fmla="*/ 3429725 w 6454103"/>
              <a:gd name="connsiteY47" fmla="*/ 4059929 h 6373171"/>
              <a:gd name="connsiteX48" fmla="*/ 3456744 w 6454103"/>
              <a:gd name="connsiteY48" fmla="*/ 4028877 h 6373171"/>
              <a:gd name="connsiteX49" fmla="*/ 3450921 w 6454103"/>
              <a:gd name="connsiteY49" fmla="*/ 4026781 h 6373171"/>
              <a:gd name="connsiteX50" fmla="*/ 3398329 w 6454103"/>
              <a:gd name="connsiteY50" fmla="*/ 3980226 h 6373171"/>
              <a:gd name="connsiteX51" fmla="*/ 3379669 w 6454103"/>
              <a:gd name="connsiteY51" fmla="*/ 3788328 h 6373171"/>
              <a:gd name="connsiteX52" fmla="*/ 3391294 w 6454103"/>
              <a:gd name="connsiteY52" fmla="*/ 3774620 h 6373171"/>
              <a:gd name="connsiteX53" fmla="*/ 3383730 w 6454103"/>
              <a:gd name="connsiteY53" fmla="*/ 3768431 h 6373171"/>
              <a:gd name="connsiteX54" fmla="*/ 3418379 w 6454103"/>
              <a:gd name="connsiteY54" fmla="*/ 3594599 h 6373171"/>
              <a:gd name="connsiteX55" fmla="*/ 3427316 w 6454103"/>
              <a:gd name="connsiteY55" fmla="*/ 3589909 h 6373171"/>
              <a:gd name="connsiteX56" fmla="*/ 3413546 w 6454103"/>
              <a:gd name="connsiteY56" fmla="*/ 3592935 h 6373171"/>
              <a:gd name="connsiteX57" fmla="*/ 3358584 w 6454103"/>
              <a:gd name="connsiteY57" fmla="*/ 3571030 h 6373171"/>
              <a:gd name="connsiteX58" fmla="*/ 3395997 w 6454103"/>
              <a:gd name="connsiteY58" fmla="*/ 3451175 h 6373171"/>
              <a:gd name="connsiteX59" fmla="*/ 3431147 w 6454103"/>
              <a:gd name="connsiteY59" fmla="*/ 3431193 h 6373171"/>
              <a:gd name="connsiteX60" fmla="*/ 2961271 w 6454103"/>
              <a:gd name="connsiteY60" fmla="*/ 3390934 h 6373171"/>
              <a:gd name="connsiteX61" fmla="*/ 3036858 w 6454103"/>
              <a:gd name="connsiteY61" fmla="*/ 3386383 h 6373171"/>
              <a:gd name="connsiteX62" fmla="*/ 3121314 w 6454103"/>
              <a:gd name="connsiteY62" fmla="*/ 3479291 h 6373171"/>
              <a:gd name="connsiteX63" fmla="*/ 3005123 w 6454103"/>
              <a:gd name="connsiteY63" fmla="*/ 3526878 h 6373171"/>
              <a:gd name="connsiteX64" fmla="*/ 2999111 w 6454103"/>
              <a:gd name="connsiteY64" fmla="*/ 3524598 h 6373171"/>
              <a:gd name="connsiteX65" fmla="*/ 3025295 w 6454103"/>
              <a:gd name="connsiteY65" fmla="*/ 3549150 h 6373171"/>
              <a:gd name="connsiteX66" fmla="*/ 3045336 w 6454103"/>
              <a:gd name="connsiteY66" fmla="*/ 3638084 h 6373171"/>
              <a:gd name="connsiteX67" fmla="*/ 2989014 w 6454103"/>
              <a:gd name="connsiteY67" fmla="*/ 3709769 h 6373171"/>
              <a:gd name="connsiteX68" fmla="*/ 2957101 w 6454103"/>
              <a:gd name="connsiteY68" fmla="*/ 3719955 h 6373171"/>
              <a:gd name="connsiteX69" fmla="*/ 2960436 w 6454103"/>
              <a:gd name="connsiteY69" fmla="*/ 3729208 h 6373171"/>
              <a:gd name="connsiteX70" fmla="*/ 2958098 w 6454103"/>
              <a:gd name="connsiteY70" fmla="*/ 3799407 h 6373171"/>
              <a:gd name="connsiteX71" fmla="*/ 2822152 w 6454103"/>
              <a:gd name="connsiteY71" fmla="*/ 3936124 h 6373171"/>
              <a:gd name="connsiteX72" fmla="*/ 2810418 w 6454103"/>
              <a:gd name="connsiteY72" fmla="*/ 3935982 h 6373171"/>
              <a:gd name="connsiteX73" fmla="*/ 2819731 w 6454103"/>
              <a:gd name="connsiteY73" fmla="*/ 3959608 h 6373171"/>
              <a:gd name="connsiteX74" fmla="*/ 2818088 w 6454103"/>
              <a:gd name="connsiteY74" fmla="*/ 4037577 h 6373171"/>
              <a:gd name="connsiteX75" fmla="*/ 2786058 w 6454103"/>
              <a:gd name="connsiteY75" fmla="*/ 4108681 h 6373171"/>
              <a:gd name="connsiteX76" fmla="*/ 2741072 w 6454103"/>
              <a:gd name="connsiteY76" fmla="*/ 4150675 h 6373171"/>
              <a:gd name="connsiteX77" fmla="*/ 2760682 w 6454103"/>
              <a:gd name="connsiteY77" fmla="*/ 4175228 h 6373171"/>
              <a:gd name="connsiteX78" fmla="*/ 2793532 w 6454103"/>
              <a:gd name="connsiteY78" fmla="*/ 4354153 h 6373171"/>
              <a:gd name="connsiteX79" fmla="*/ 2778191 w 6454103"/>
              <a:gd name="connsiteY79" fmla="*/ 4399569 h 6373171"/>
              <a:gd name="connsiteX80" fmla="*/ 2769309 w 6454103"/>
              <a:gd name="connsiteY80" fmla="*/ 4414658 h 6373171"/>
              <a:gd name="connsiteX81" fmla="*/ 2802022 w 6454103"/>
              <a:gd name="connsiteY81" fmla="*/ 4432616 h 6373171"/>
              <a:gd name="connsiteX82" fmla="*/ 2948240 w 6454103"/>
              <a:gd name="connsiteY82" fmla="*/ 4779305 h 6373171"/>
              <a:gd name="connsiteX83" fmla="*/ 2947426 w 6454103"/>
              <a:gd name="connsiteY83" fmla="*/ 4781676 h 6373171"/>
              <a:gd name="connsiteX84" fmla="*/ 2972287 w 6454103"/>
              <a:gd name="connsiteY84" fmla="*/ 4784737 h 6373171"/>
              <a:gd name="connsiteX85" fmla="*/ 3373176 w 6454103"/>
              <a:gd name="connsiteY85" fmla="*/ 5292001 h 6373171"/>
              <a:gd name="connsiteX86" fmla="*/ 3372849 w 6454103"/>
              <a:gd name="connsiteY86" fmla="*/ 5294693 h 6373171"/>
              <a:gd name="connsiteX87" fmla="*/ 3392843 w 6454103"/>
              <a:gd name="connsiteY87" fmla="*/ 5286020 h 6373171"/>
              <a:gd name="connsiteX88" fmla="*/ 3756007 w 6454103"/>
              <a:gd name="connsiteY88" fmla="*/ 5270672 h 6373171"/>
              <a:gd name="connsiteX89" fmla="*/ 4245574 w 6454103"/>
              <a:gd name="connsiteY89" fmla="*/ 5951446 h 6373171"/>
              <a:gd name="connsiteX90" fmla="*/ 3510923 w 6454103"/>
              <a:gd name="connsiteY90" fmla="*/ 6355696 h 6373171"/>
              <a:gd name="connsiteX91" fmla="*/ 3009095 w 6454103"/>
              <a:gd name="connsiteY91" fmla="*/ 5787066 h 6373171"/>
              <a:gd name="connsiteX92" fmla="*/ 3011376 w 6454103"/>
              <a:gd name="connsiteY92" fmla="*/ 5766201 h 6373171"/>
              <a:gd name="connsiteX93" fmla="*/ 2951640 w 6454103"/>
              <a:gd name="connsiteY93" fmla="*/ 5782844 h 6373171"/>
              <a:gd name="connsiteX94" fmla="*/ 2747964 w 6454103"/>
              <a:gd name="connsiteY94" fmla="*/ 5777850 h 6373171"/>
              <a:gd name="connsiteX95" fmla="*/ 2359508 w 6454103"/>
              <a:gd name="connsiteY95" fmla="*/ 5168215 h 6373171"/>
              <a:gd name="connsiteX96" fmla="*/ 2392284 w 6454103"/>
              <a:gd name="connsiteY96" fmla="*/ 5070439 h 6373171"/>
              <a:gd name="connsiteX97" fmla="*/ 2437980 w 6454103"/>
              <a:gd name="connsiteY97" fmla="*/ 4991627 h 6373171"/>
              <a:gd name="connsiteX98" fmla="*/ 2394904 w 6454103"/>
              <a:gd name="connsiteY98" fmla="*/ 4967980 h 6373171"/>
              <a:gd name="connsiteX99" fmla="*/ 2248686 w 6454103"/>
              <a:gd name="connsiteY99" fmla="*/ 4621290 h 6373171"/>
              <a:gd name="connsiteX100" fmla="*/ 2349326 w 6454103"/>
              <a:gd name="connsiteY100" fmla="*/ 4453695 h 6373171"/>
              <a:gd name="connsiteX101" fmla="*/ 2364299 w 6454103"/>
              <a:gd name="connsiteY101" fmla="*/ 4442988 h 6373171"/>
              <a:gd name="connsiteX102" fmla="*/ 2350380 w 6454103"/>
              <a:gd name="connsiteY102" fmla="*/ 4425558 h 6373171"/>
              <a:gd name="connsiteX103" fmla="*/ 2317530 w 6454103"/>
              <a:gd name="connsiteY103" fmla="*/ 4246634 h 6373171"/>
              <a:gd name="connsiteX104" fmla="*/ 2424097 w 6454103"/>
              <a:gd name="connsiteY104" fmla="*/ 4099201 h 6373171"/>
              <a:gd name="connsiteX105" fmla="*/ 2452356 w 6454103"/>
              <a:gd name="connsiteY105" fmla="*/ 4085460 h 6373171"/>
              <a:gd name="connsiteX106" fmla="*/ 2429787 w 6454103"/>
              <a:gd name="connsiteY106" fmla="*/ 4028207 h 6373171"/>
              <a:gd name="connsiteX107" fmla="*/ 2431431 w 6454103"/>
              <a:gd name="connsiteY107" fmla="*/ 3950239 h 6373171"/>
              <a:gd name="connsiteX108" fmla="*/ 2589362 w 6454103"/>
              <a:gd name="connsiteY108" fmla="*/ 3800468 h 6373171"/>
              <a:gd name="connsiteX109" fmla="*/ 2630511 w 6454103"/>
              <a:gd name="connsiteY109" fmla="*/ 3801488 h 6373171"/>
              <a:gd name="connsiteX110" fmla="*/ 2628413 w 6454103"/>
              <a:gd name="connsiteY110" fmla="*/ 3795665 h 6373171"/>
              <a:gd name="connsiteX111" fmla="*/ 2630751 w 6454103"/>
              <a:gd name="connsiteY111" fmla="*/ 3725466 h 6373171"/>
              <a:gd name="connsiteX112" fmla="*/ 2766697 w 6454103"/>
              <a:gd name="connsiteY112" fmla="*/ 3588749 h 6373171"/>
              <a:gd name="connsiteX113" fmla="*/ 2784670 w 6454103"/>
              <a:gd name="connsiteY113" fmla="*/ 3588966 h 6373171"/>
              <a:gd name="connsiteX114" fmla="*/ 2784616 w 6454103"/>
              <a:gd name="connsiteY114" fmla="*/ 3579193 h 6373171"/>
              <a:gd name="connsiteX115" fmla="*/ 2940630 w 6454103"/>
              <a:gd name="connsiteY115" fmla="*/ 3495064 h 6373171"/>
              <a:gd name="connsiteX116" fmla="*/ 2949941 w 6454103"/>
              <a:gd name="connsiteY116" fmla="*/ 3498959 h 6373171"/>
              <a:gd name="connsiteX117" fmla="*/ 2938831 w 6454103"/>
              <a:gd name="connsiteY117" fmla="*/ 3490279 h 6373171"/>
              <a:gd name="connsiteX118" fmla="*/ 2920667 w 6454103"/>
              <a:gd name="connsiteY118" fmla="*/ 3433970 h 6373171"/>
              <a:gd name="connsiteX119" fmla="*/ 2961271 w 6454103"/>
              <a:gd name="connsiteY119" fmla="*/ 3390934 h 6373171"/>
              <a:gd name="connsiteX120" fmla="*/ 1852456 w 6454103"/>
              <a:gd name="connsiteY120" fmla="*/ 3074803 h 6373171"/>
              <a:gd name="connsiteX121" fmla="*/ 1989210 w 6454103"/>
              <a:gd name="connsiteY121" fmla="*/ 3080124 h 6373171"/>
              <a:gd name="connsiteX122" fmla="*/ 2017805 w 6454103"/>
              <a:gd name="connsiteY122" fmla="*/ 3093151 h 6373171"/>
              <a:gd name="connsiteX123" fmla="*/ 2047555 w 6454103"/>
              <a:gd name="connsiteY123" fmla="*/ 3039279 h 6373171"/>
              <a:gd name="connsiteX124" fmla="*/ 2108699 w 6454103"/>
              <a:gd name="connsiteY124" fmla="*/ 2990873 h 6373171"/>
              <a:gd name="connsiteX125" fmla="*/ 2324757 w 6454103"/>
              <a:gd name="connsiteY125" fmla="*/ 3017184 h 6373171"/>
              <a:gd name="connsiteX126" fmla="*/ 2350188 w 6454103"/>
              <a:gd name="connsiteY126" fmla="*/ 3049551 h 6373171"/>
              <a:gd name="connsiteX127" fmla="*/ 2353339 w 6454103"/>
              <a:gd name="connsiteY127" fmla="*/ 3044223 h 6373171"/>
              <a:gd name="connsiteX128" fmla="*/ 2408936 w 6454103"/>
              <a:gd name="connsiteY128" fmla="*/ 3001302 h 6373171"/>
              <a:gd name="connsiteX129" fmla="*/ 2600926 w 6454103"/>
              <a:gd name="connsiteY129" fmla="*/ 3018984 h 6373171"/>
              <a:gd name="connsiteX130" fmla="*/ 2612210 w 6454103"/>
              <a:gd name="connsiteY130" fmla="*/ 3032975 h 6373171"/>
              <a:gd name="connsiteX131" fmla="*/ 2619708 w 6454103"/>
              <a:gd name="connsiteY131" fmla="*/ 3026708 h 6373171"/>
              <a:gd name="connsiteX132" fmla="*/ 2783950 w 6454103"/>
              <a:gd name="connsiteY132" fmla="*/ 3093361 h 6373171"/>
              <a:gd name="connsiteX133" fmla="*/ 2786880 w 6454103"/>
              <a:gd name="connsiteY133" fmla="*/ 3103019 h 6373171"/>
              <a:gd name="connsiteX134" fmla="*/ 2786492 w 6454103"/>
              <a:gd name="connsiteY134" fmla="*/ 3088926 h 6373171"/>
              <a:gd name="connsiteX135" fmla="*/ 2818322 w 6454103"/>
              <a:gd name="connsiteY135" fmla="*/ 3039051 h 6373171"/>
              <a:gd name="connsiteX136" fmla="*/ 2929026 w 6454103"/>
              <a:gd name="connsiteY136" fmla="*/ 3098291 h 6373171"/>
              <a:gd name="connsiteX137" fmla="*/ 2911221 w 6454103"/>
              <a:gd name="connsiteY137" fmla="*/ 3222580 h 6373171"/>
              <a:gd name="connsiteX138" fmla="*/ 2800517 w 6454103"/>
              <a:gd name="connsiteY138" fmla="*/ 3163341 h 6373171"/>
              <a:gd name="connsiteX139" fmla="*/ 2798444 w 6454103"/>
              <a:gd name="connsiteY139" fmla="*/ 3157253 h 6373171"/>
              <a:gd name="connsiteX140" fmla="*/ 2796202 w 6454103"/>
              <a:gd name="connsiteY140" fmla="*/ 3193077 h 6373171"/>
              <a:gd name="connsiteX141" fmla="*/ 2740421 w 6454103"/>
              <a:gd name="connsiteY141" fmla="*/ 3265184 h 6373171"/>
              <a:gd name="connsiteX142" fmla="*/ 2649285 w 6454103"/>
              <a:gd name="connsiteY142" fmla="*/ 3267444 h 6373171"/>
              <a:gd name="connsiteX143" fmla="*/ 2621102 w 6454103"/>
              <a:gd name="connsiteY143" fmla="*/ 3249335 h 6373171"/>
              <a:gd name="connsiteX144" fmla="*/ 2616095 w 6454103"/>
              <a:gd name="connsiteY144" fmla="*/ 3257801 h 6373171"/>
              <a:gd name="connsiteX145" fmla="*/ 2560497 w 6454103"/>
              <a:gd name="connsiteY145" fmla="*/ 3300723 h 6373171"/>
              <a:gd name="connsiteX146" fmla="*/ 2368508 w 6454103"/>
              <a:gd name="connsiteY146" fmla="*/ 3283040 h 6373171"/>
              <a:gd name="connsiteX147" fmla="*/ 2361141 w 6454103"/>
              <a:gd name="connsiteY147" fmla="*/ 3273906 h 6373171"/>
              <a:gd name="connsiteX148" fmla="*/ 2348864 w 6454103"/>
              <a:gd name="connsiteY148" fmla="*/ 3296136 h 6373171"/>
              <a:gd name="connsiteX149" fmla="*/ 2287720 w 6454103"/>
              <a:gd name="connsiteY149" fmla="*/ 3344543 h 6373171"/>
              <a:gd name="connsiteX150" fmla="*/ 2212508 w 6454103"/>
              <a:gd name="connsiteY150" fmla="*/ 3365157 h 6373171"/>
              <a:gd name="connsiteX151" fmla="*/ 2151479 w 6454103"/>
              <a:gd name="connsiteY151" fmla="*/ 3357237 h 6373171"/>
              <a:gd name="connsiteX152" fmla="*/ 2145048 w 6454103"/>
              <a:gd name="connsiteY152" fmla="*/ 3387993 h 6373171"/>
              <a:gd name="connsiteX153" fmla="*/ 2028065 w 6454103"/>
              <a:gd name="connsiteY153" fmla="*/ 3527307 h 6373171"/>
              <a:gd name="connsiteX154" fmla="*/ 1983285 w 6454103"/>
              <a:gd name="connsiteY154" fmla="*/ 3544418 h 6373171"/>
              <a:gd name="connsiteX155" fmla="*/ 1965996 w 6454103"/>
              <a:gd name="connsiteY155" fmla="*/ 3547185 h 6373171"/>
              <a:gd name="connsiteX156" fmla="*/ 1972996 w 6454103"/>
              <a:gd name="connsiteY156" fmla="*/ 3583840 h 6373171"/>
              <a:gd name="connsiteX157" fmla="*/ 1798930 w 6454103"/>
              <a:gd name="connsiteY157" fmla="*/ 3917417 h 6373171"/>
              <a:gd name="connsiteX158" fmla="*/ 1796585 w 6454103"/>
              <a:gd name="connsiteY158" fmla="*/ 3918301 h 6373171"/>
              <a:gd name="connsiteX159" fmla="*/ 1810064 w 6454103"/>
              <a:gd name="connsiteY159" fmla="*/ 3939413 h 6373171"/>
              <a:gd name="connsiteX160" fmla="*/ 1674481 w 6454103"/>
              <a:gd name="connsiteY160" fmla="*/ 4571589 h 6373171"/>
              <a:gd name="connsiteX161" fmla="*/ 1672198 w 6454103"/>
              <a:gd name="connsiteY161" fmla="*/ 4573052 h 6373171"/>
              <a:gd name="connsiteX162" fmla="*/ 1691621 w 6454103"/>
              <a:gd name="connsiteY162" fmla="*/ 4582938 h 6373171"/>
              <a:gd name="connsiteX163" fmla="*/ 1934823 w 6454103"/>
              <a:gd name="connsiteY163" fmla="*/ 4853079 h 6373171"/>
              <a:gd name="connsiteX164" fmla="*/ 1721999 w 6454103"/>
              <a:gd name="connsiteY164" fmla="*/ 5664150 h 6373171"/>
              <a:gd name="connsiteX165" fmla="*/ 942365 w 6454103"/>
              <a:gd name="connsiteY165" fmla="*/ 5355443 h 6373171"/>
              <a:gd name="connsiteX166" fmla="*/ 1060939 w 6454103"/>
              <a:gd name="connsiteY166" fmla="*/ 4606369 h 6373171"/>
              <a:gd name="connsiteX167" fmla="*/ 1078475 w 6454103"/>
              <a:gd name="connsiteY167" fmla="*/ 4594834 h 6373171"/>
              <a:gd name="connsiteX168" fmla="*/ 1027588 w 6454103"/>
              <a:gd name="connsiteY168" fmla="*/ 4559394 h 6373171"/>
              <a:gd name="connsiteX169" fmla="*/ 901675 w 6454103"/>
              <a:gd name="connsiteY169" fmla="*/ 4399222 h 6373171"/>
              <a:gd name="connsiteX170" fmla="*/ 1124085 w 6454103"/>
              <a:gd name="connsiteY170" fmla="*/ 3711410 h 6373171"/>
              <a:gd name="connsiteX171" fmla="*/ 1220330 w 6454103"/>
              <a:gd name="connsiteY171" fmla="*/ 3674379 h 6373171"/>
              <a:gd name="connsiteX172" fmla="*/ 1310190 w 6454103"/>
              <a:gd name="connsiteY172" fmla="*/ 3659390 h 6373171"/>
              <a:gd name="connsiteX173" fmla="*/ 1300973 w 6454103"/>
              <a:gd name="connsiteY173" fmla="*/ 3611122 h 6373171"/>
              <a:gd name="connsiteX174" fmla="*/ 1475038 w 6454103"/>
              <a:gd name="connsiteY174" fmla="*/ 3277544 h 6373171"/>
              <a:gd name="connsiteX175" fmla="*/ 1668336 w 6454103"/>
              <a:gd name="connsiteY175" fmla="*/ 3248340 h 6373171"/>
              <a:gd name="connsiteX176" fmla="*/ 1686128 w 6454103"/>
              <a:gd name="connsiteY176" fmla="*/ 3253060 h 6373171"/>
              <a:gd name="connsiteX177" fmla="*/ 1690694 w 6454103"/>
              <a:gd name="connsiteY177" fmla="*/ 3231227 h 6373171"/>
              <a:gd name="connsiteX178" fmla="*/ 1807677 w 6454103"/>
              <a:gd name="connsiteY178" fmla="*/ 3091914 h 6373171"/>
              <a:gd name="connsiteX179" fmla="*/ 1852456 w 6454103"/>
              <a:gd name="connsiteY179" fmla="*/ 3074803 h 6373171"/>
              <a:gd name="connsiteX180" fmla="*/ 5681433 w 6454103"/>
              <a:gd name="connsiteY180" fmla="*/ 1581620 h 6373171"/>
              <a:gd name="connsiteX181" fmla="*/ 5897923 w 6454103"/>
              <a:gd name="connsiteY181" fmla="*/ 1532306 h 6373171"/>
              <a:gd name="connsiteX182" fmla="*/ 6454103 w 6454103"/>
              <a:gd name="connsiteY182" fmla="*/ 2159836 h 6373171"/>
              <a:gd name="connsiteX183" fmla="*/ 6010013 w 6454103"/>
              <a:gd name="connsiteY183" fmla="*/ 2774617 h 6373171"/>
              <a:gd name="connsiteX184" fmla="*/ 5989158 w 6454103"/>
              <a:gd name="connsiteY184" fmla="*/ 2776989 h 6373171"/>
              <a:gd name="connsiteX185" fmla="*/ 6018554 w 6454103"/>
              <a:gd name="connsiteY185" fmla="*/ 2831590 h 6373171"/>
              <a:gd name="connsiteX186" fmla="*/ 6058559 w 6454103"/>
              <a:gd name="connsiteY186" fmla="*/ 3031362 h 6373171"/>
              <a:gd name="connsiteX187" fmla="*/ 5549492 w 6454103"/>
              <a:gd name="connsiteY187" fmla="*/ 3544591 h 6373171"/>
              <a:gd name="connsiteX188" fmla="*/ 5446897 w 6454103"/>
              <a:gd name="connsiteY188" fmla="*/ 3534164 h 6373171"/>
              <a:gd name="connsiteX189" fmla="*/ 5359954 w 6454103"/>
              <a:gd name="connsiteY189" fmla="*/ 3506955 h 6373171"/>
              <a:gd name="connsiteX190" fmla="*/ 5346379 w 6454103"/>
              <a:gd name="connsiteY190" fmla="*/ 3554183 h 6373171"/>
              <a:gd name="connsiteX191" fmla="*/ 5040425 w 6454103"/>
              <a:gd name="connsiteY191" fmla="*/ 3773193 h 6373171"/>
              <a:gd name="connsiteX192" fmla="*/ 4854774 w 6454103"/>
              <a:gd name="connsiteY192" fmla="*/ 3711952 h 6373171"/>
              <a:gd name="connsiteX193" fmla="*/ 4841031 w 6454103"/>
              <a:gd name="connsiteY193" fmla="*/ 3699706 h 6373171"/>
              <a:gd name="connsiteX194" fmla="*/ 4827097 w 6454103"/>
              <a:gd name="connsiteY194" fmla="*/ 3717123 h 6373171"/>
              <a:gd name="connsiteX195" fmla="*/ 4659808 w 6454103"/>
              <a:gd name="connsiteY195" fmla="*/ 3788588 h 6373171"/>
              <a:gd name="connsiteX196" fmla="*/ 4492517 w 6454103"/>
              <a:gd name="connsiteY196" fmla="*/ 3717123 h 6373171"/>
              <a:gd name="connsiteX197" fmla="*/ 4472888 w 6454103"/>
              <a:gd name="connsiteY197" fmla="*/ 3692586 h 6373171"/>
              <a:gd name="connsiteX198" fmla="*/ 4422015 w 6454103"/>
              <a:gd name="connsiteY198" fmla="*/ 3727215 h 6373171"/>
              <a:gd name="connsiteX199" fmla="*/ 4345600 w 6454103"/>
              <a:gd name="connsiteY199" fmla="*/ 3742790 h 6373171"/>
              <a:gd name="connsiteX200" fmla="*/ 4164713 w 6454103"/>
              <a:gd name="connsiteY200" fmla="*/ 3621739 h 6373171"/>
              <a:gd name="connsiteX201" fmla="*/ 4156642 w 6454103"/>
              <a:gd name="connsiteY201" fmla="*/ 3581376 h 6373171"/>
              <a:gd name="connsiteX202" fmla="*/ 4151424 w 6454103"/>
              <a:gd name="connsiteY202" fmla="*/ 3584706 h 6373171"/>
              <a:gd name="connsiteX203" fmla="*/ 4082436 w 6454103"/>
              <a:gd name="connsiteY203" fmla="*/ 3597892 h 6373171"/>
              <a:gd name="connsiteX204" fmla="*/ 3919125 w 6454103"/>
              <a:gd name="connsiteY204" fmla="*/ 3495409 h 6373171"/>
              <a:gd name="connsiteX205" fmla="*/ 3915377 w 6454103"/>
              <a:gd name="connsiteY205" fmla="*/ 3477830 h 6373171"/>
              <a:gd name="connsiteX206" fmla="*/ 3905856 w 6454103"/>
              <a:gd name="connsiteY206" fmla="*/ 3480036 h 6373171"/>
              <a:gd name="connsiteX207" fmla="*/ 3789420 w 6454103"/>
              <a:gd name="connsiteY207" fmla="*/ 3346392 h 6373171"/>
              <a:gd name="connsiteX208" fmla="*/ 3791168 w 6454103"/>
              <a:gd name="connsiteY208" fmla="*/ 3336452 h 6373171"/>
              <a:gd name="connsiteX209" fmla="*/ 3785149 w 6454103"/>
              <a:gd name="connsiteY209" fmla="*/ 3349201 h 6373171"/>
              <a:gd name="connsiteX210" fmla="*/ 3734226 w 6454103"/>
              <a:gd name="connsiteY210" fmla="*/ 3379325 h 6373171"/>
              <a:gd name="connsiteX211" fmla="*/ 3662208 w 6454103"/>
              <a:gd name="connsiteY211" fmla="*/ 3276474 h 6373171"/>
              <a:gd name="connsiteX212" fmla="*/ 3734225 w 6454103"/>
              <a:gd name="connsiteY212" fmla="*/ 3173623 h 6373171"/>
              <a:gd name="connsiteX213" fmla="*/ 3806243 w 6454103"/>
              <a:gd name="connsiteY213" fmla="*/ 3276474 h 6373171"/>
              <a:gd name="connsiteX214" fmla="*/ 3805343 w 6454103"/>
              <a:gd name="connsiteY214" fmla="*/ 3282841 h 6373171"/>
              <a:gd name="connsiteX215" fmla="*/ 3823523 w 6454103"/>
              <a:gd name="connsiteY215" fmla="*/ 3251891 h 6373171"/>
              <a:gd name="connsiteX216" fmla="*/ 3905856 w 6454103"/>
              <a:gd name="connsiteY216" fmla="*/ 3212748 h 6373171"/>
              <a:gd name="connsiteX217" fmla="*/ 3988189 w 6454103"/>
              <a:gd name="connsiteY217" fmla="*/ 3251891 h 6373171"/>
              <a:gd name="connsiteX218" fmla="*/ 4005156 w 6454103"/>
              <a:gd name="connsiteY218" fmla="*/ 3280776 h 6373171"/>
              <a:gd name="connsiteX219" fmla="*/ 4013446 w 6454103"/>
              <a:gd name="connsiteY219" fmla="*/ 3275484 h 6373171"/>
              <a:gd name="connsiteX220" fmla="*/ 4082436 w 6454103"/>
              <a:gd name="connsiteY220" fmla="*/ 3262298 h 6373171"/>
              <a:gd name="connsiteX221" fmla="*/ 4245745 w 6454103"/>
              <a:gd name="connsiteY221" fmla="*/ 3364781 h 6373171"/>
              <a:gd name="connsiteX222" fmla="*/ 4248193 w 6454103"/>
              <a:gd name="connsiteY222" fmla="*/ 3376257 h 6373171"/>
              <a:gd name="connsiteX223" fmla="*/ 4269186 w 6454103"/>
              <a:gd name="connsiteY223" fmla="*/ 3361968 h 6373171"/>
              <a:gd name="connsiteX224" fmla="*/ 4345601 w 6454103"/>
              <a:gd name="connsiteY224" fmla="*/ 3346392 h 6373171"/>
              <a:gd name="connsiteX225" fmla="*/ 4422015 w 6454103"/>
              <a:gd name="connsiteY225" fmla="*/ 3361968 h 6373171"/>
              <a:gd name="connsiteX226" fmla="*/ 4472888 w 6454103"/>
              <a:gd name="connsiteY226" fmla="*/ 3396596 h 6373171"/>
              <a:gd name="connsiteX227" fmla="*/ 4492517 w 6454103"/>
              <a:gd name="connsiteY227" fmla="*/ 3372059 h 6373171"/>
              <a:gd name="connsiteX228" fmla="*/ 4659807 w 6454103"/>
              <a:gd name="connsiteY228" fmla="*/ 3300594 h 6373171"/>
              <a:gd name="connsiteX229" fmla="*/ 4707487 w 6454103"/>
              <a:gd name="connsiteY229" fmla="*/ 3305551 h 6373171"/>
              <a:gd name="connsiteX230" fmla="*/ 4724163 w 6454103"/>
              <a:gd name="connsiteY230" fmla="*/ 3310890 h 6373171"/>
              <a:gd name="connsiteX231" fmla="*/ 4734472 w 6454103"/>
              <a:gd name="connsiteY231" fmla="*/ 3275025 h 6373171"/>
              <a:gd name="connsiteX232" fmla="*/ 5040425 w 6454103"/>
              <a:gd name="connsiteY232" fmla="*/ 3056015 h 6373171"/>
              <a:gd name="connsiteX233" fmla="*/ 5042917 w 6454103"/>
              <a:gd name="connsiteY233" fmla="*/ 3056286 h 6373171"/>
              <a:gd name="connsiteX234" fmla="*/ 5040425 w 6454103"/>
              <a:gd name="connsiteY234" fmla="*/ 3031362 h 6373171"/>
              <a:gd name="connsiteX235" fmla="*/ 5446898 w 6454103"/>
              <a:gd name="connsiteY235" fmla="*/ 2528560 h 6373171"/>
              <a:gd name="connsiteX236" fmla="*/ 5449595 w 6454103"/>
              <a:gd name="connsiteY236" fmla="*/ 2528286 h 6373171"/>
              <a:gd name="connsiteX237" fmla="*/ 5436730 w 6454103"/>
              <a:gd name="connsiteY237" fmla="*/ 2510694 h 6373171"/>
              <a:gd name="connsiteX238" fmla="*/ 5341743 w 6454103"/>
              <a:gd name="connsiteY238" fmla="*/ 2159836 h 6373171"/>
              <a:gd name="connsiteX239" fmla="*/ 5681433 w 6454103"/>
              <a:gd name="connsiteY239" fmla="*/ 1581620 h 6373171"/>
              <a:gd name="connsiteX240" fmla="*/ 1073368 w 6454103"/>
              <a:gd name="connsiteY240" fmla="*/ 1772551 h 6373171"/>
              <a:gd name="connsiteX241" fmla="*/ 1463229 w 6454103"/>
              <a:gd name="connsiteY241" fmla="*/ 1785944 h 6373171"/>
              <a:gd name="connsiteX242" fmla="*/ 1552141 w 6454103"/>
              <a:gd name="connsiteY242" fmla="*/ 1838184 h 6373171"/>
              <a:gd name="connsiteX243" fmla="*/ 1619831 w 6454103"/>
              <a:gd name="connsiteY243" fmla="*/ 1899155 h 6373171"/>
              <a:gd name="connsiteX244" fmla="*/ 1651856 w 6454103"/>
              <a:gd name="connsiteY244" fmla="*/ 1861883 h 6373171"/>
              <a:gd name="connsiteX245" fmla="*/ 2021250 w 6454103"/>
              <a:gd name="connsiteY245" fmla="*/ 1790326 h 6373171"/>
              <a:gd name="connsiteX246" fmla="*/ 2164481 w 6454103"/>
              <a:gd name="connsiteY246" fmla="*/ 1923373 h 6373171"/>
              <a:gd name="connsiteX247" fmla="*/ 2171869 w 6454103"/>
              <a:gd name="connsiteY247" fmla="*/ 1940233 h 6373171"/>
              <a:gd name="connsiteX248" fmla="*/ 2191795 w 6454103"/>
              <a:gd name="connsiteY248" fmla="*/ 1930209 h 6373171"/>
              <a:gd name="connsiteX249" fmla="*/ 2373647 w 6454103"/>
              <a:gd name="connsiteY249" fmla="*/ 1934975 h 6373171"/>
              <a:gd name="connsiteX250" fmla="*/ 2495927 w 6454103"/>
              <a:gd name="connsiteY250" fmla="*/ 2069663 h 6373171"/>
              <a:gd name="connsiteX251" fmla="*/ 2503543 w 6454103"/>
              <a:gd name="connsiteY251" fmla="*/ 2100149 h 6373171"/>
              <a:gd name="connsiteX252" fmla="*/ 2564220 w 6454103"/>
              <a:gd name="connsiteY252" fmla="*/ 2089875 h 6373171"/>
              <a:gd name="connsiteX253" fmla="*/ 2640172 w 6454103"/>
              <a:gd name="connsiteY253" fmla="*/ 2107567 h 6373171"/>
              <a:gd name="connsiteX254" fmla="*/ 2754144 w 6454103"/>
              <a:gd name="connsiteY254" fmla="*/ 2292997 h 6373171"/>
              <a:gd name="connsiteX255" fmla="*/ 2744657 w 6454103"/>
              <a:gd name="connsiteY255" fmla="*/ 2333051 h 6373171"/>
              <a:gd name="connsiteX256" fmla="*/ 2750788 w 6454103"/>
              <a:gd name="connsiteY256" fmla="*/ 2332198 h 6373171"/>
              <a:gd name="connsiteX257" fmla="*/ 2818994 w 6454103"/>
              <a:gd name="connsiteY257" fmla="*/ 2348967 h 6373171"/>
              <a:gd name="connsiteX258" fmla="*/ 2924727 w 6454103"/>
              <a:gd name="connsiteY258" fmla="*/ 2510192 h 6373171"/>
              <a:gd name="connsiteX259" fmla="*/ 2920808 w 6454103"/>
              <a:gd name="connsiteY259" fmla="*/ 2527734 h 6373171"/>
              <a:gd name="connsiteX260" fmla="*/ 2930381 w 6454103"/>
              <a:gd name="connsiteY260" fmla="*/ 2529697 h 6373171"/>
              <a:gd name="connsiteX261" fmla="*/ 2980518 w 6454103"/>
              <a:gd name="connsiteY261" fmla="*/ 2699710 h 6373171"/>
              <a:gd name="connsiteX262" fmla="*/ 2974786 w 6454103"/>
              <a:gd name="connsiteY262" fmla="*/ 2708016 h 6373171"/>
              <a:gd name="connsiteX263" fmla="*/ 2985571 w 6454103"/>
              <a:gd name="connsiteY263" fmla="*/ 2698936 h 6373171"/>
              <a:gd name="connsiteX264" fmla="*/ 3044417 w 6454103"/>
              <a:gd name="connsiteY264" fmla="*/ 2692779 h 6373171"/>
              <a:gd name="connsiteX265" fmla="*/ 3067011 w 6454103"/>
              <a:gd name="connsiteY265" fmla="*/ 2816287 h 6373171"/>
              <a:gd name="connsiteX266" fmla="*/ 2958679 w 6454103"/>
              <a:gd name="connsiteY266" fmla="*/ 2879761 h 6373171"/>
              <a:gd name="connsiteX267" fmla="*/ 2936084 w 6454103"/>
              <a:gd name="connsiteY267" fmla="*/ 2756253 h 6373171"/>
              <a:gd name="connsiteX268" fmla="*/ 2939556 w 6454103"/>
              <a:gd name="connsiteY268" fmla="*/ 2750840 h 6373171"/>
              <a:gd name="connsiteX269" fmla="*/ 2910131 w 6454103"/>
              <a:gd name="connsiteY269" fmla="*/ 2771397 h 6373171"/>
              <a:gd name="connsiteX270" fmla="*/ 2818975 w 6454103"/>
              <a:gd name="connsiteY270" fmla="*/ 2772661 h 6373171"/>
              <a:gd name="connsiteX271" fmla="*/ 2760450 w 6454103"/>
              <a:gd name="connsiteY271" fmla="*/ 2702763 h 6373171"/>
              <a:gd name="connsiteX272" fmla="*/ 2757066 w 6454103"/>
              <a:gd name="connsiteY272" fmla="*/ 2669435 h 6373171"/>
              <a:gd name="connsiteX273" fmla="*/ 2747325 w 6454103"/>
              <a:gd name="connsiteY273" fmla="*/ 2670790 h 6373171"/>
              <a:gd name="connsiteX274" fmla="*/ 2679117 w 6454103"/>
              <a:gd name="connsiteY274" fmla="*/ 2654021 h 6373171"/>
              <a:gd name="connsiteX275" fmla="*/ 2573385 w 6454103"/>
              <a:gd name="connsiteY275" fmla="*/ 2492796 h 6373171"/>
              <a:gd name="connsiteX276" fmla="*/ 2575944 w 6454103"/>
              <a:gd name="connsiteY276" fmla="*/ 2481345 h 6373171"/>
              <a:gd name="connsiteX277" fmla="*/ 2550906 w 6454103"/>
              <a:gd name="connsiteY277" fmla="*/ 2485583 h 6373171"/>
              <a:gd name="connsiteX278" fmla="*/ 2474953 w 6454103"/>
              <a:gd name="connsiteY278" fmla="*/ 2467892 h 6373171"/>
              <a:gd name="connsiteX279" fmla="*/ 2411984 w 6454103"/>
              <a:gd name="connsiteY279" fmla="*/ 2421884 h 6373171"/>
              <a:gd name="connsiteX280" fmla="*/ 2380173 w 6454103"/>
              <a:gd name="connsiteY280" fmla="*/ 2369203 h 6373171"/>
              <a:gd name="connsiteX281" fmla="*/ 2352104 w 6454103"/>
              <a:gd name="connsiteY281" fmla="*/ 2383326 h 6373171"/>
              <a:gd name="connsiteX282" fmla="*/ 2170251 w 6454103"/>
              <a:gd name="connsiteY282" fmla="*/ 2378560 h 6373171"/>
              <a:gd name="connsiteX283" fmla="*/ 2128975 w 6454103"/>
              <a:gd name="connsiteY283" fmla="*/ 2354181 h 6373171"/>
              <a:gd name="connsiteX284" fmla="*/ 2116043 w 6454103"/>
              <a:gd name="connsiteY284" fmla="*/ 2342377 h 6373171"/>
              <a:gd name="connsiteX285" fmla="*/ 2091723 w 6454103"/>
              <a:gd name="connsiteY285" fmla="*/ 2370682 h 6373171"/>
              <a:gd name="connsiteX286" fmla="*/ 1722329 w 6454103"/>
              <a:gd name="connsiteY286" fmla="*/ 2442238 h 6373171"/>
              <a:gd name="connsiteX287" fmla="*/ 1720177 w 6454103"/>
              <a:gd name="connsiteY287" fmla="*/ 2440953 h 6373171"/>
              <a:gd name="connsiteX288" fmla="*/ 1712053 w 6454103"/>
              <a:gd name="connsiteY288" fmla="*/ 2464648 h 6373171"/>
              <a:gd name="connsiteX289" fmla="*/ 1133002 w 6454103"/>
              <a:gd name="connsiteY289" fmla="*/ 2752274 h 6373171"/>
              <a:gd name="connsiteX290" fmla="*/ 1130435 w 6454103"/>
              <a:gd name="connsiteY290" fmla="*/ 2751399 h 6373171"/>
              <a:gd name="connsiteX291" fmla="*/ 1134797 w 6454103"/>
              <a:gd name="connsiteY291" fmla="*/ 2772752 h 6373171"/>
              <a:gd name="connsiteX292" fmla="*/ 1074901 w 6454103"/>
              <a:gd name="connsiteY292" fmla="*/ 3131272 h 6373171"/>
              <a:gd name="connsiteX293" fmla="*/ 307779 w 6454103"/>
              <a:gd name="connsiteY293" fmla="*/ 3469877 h 6373171"/>
              <a:gd name="connsiteX294" fmla="*/ 63770 w 6454103"/>
              <a:gd name="connsiteY294" fmla="*/ 2667637 h 6373171"/>
              <a:gd name="connsiteX295" fmla="*/ 723689 w 6454103"/>
              <a:gd name="connsiteY295" fmla="*/ 2293901 h 6373171"/>
              <a:gd name="connsiteX296" fmla="*/ 743635 w 6454103"/>
              <a:gd name="connsiteY296" fmla="*/ 2300437 h 6373171"/>
              <a:gd name="connsiteX297" fmla="*/ 739672 w 6454103"/>
              <a:gd name="connsiteY297" fmla="*/ 2238553 h 6373171"/>
              <a:gd name="connsiteX298" fmla="*/ 786574 w 6454103"/>
              <a:gd name="connsiteY298" fmla="*/ 2040287 h 6373171"/>
              <a:gd name="connsiteX299" fmla="*/ 1073368 w 6454103"/>
              <a:gd name="connsiteY299" fmla="*/ 1772551 h 6373171"/>
              <a:gd name="connsiteX300" fmla="*/ 3856584 w 6454103"/>
              <a:gd name="connsiteY300" fmla="*/ 45757 h 6373171"/>
              <a:gd name="connsiteX301" fmla="*/ 3935300 w 6454103"/>
              <a:gd name="connsiteY301" fmla="*/ 18692 h 6373171"/>
              <a:gd name="connsiteX302" fmla="*/ 4496181 w 6454103"/>
              <a:gd name="connsiteY302" fmla="*/ 146419 h 6373171"/>
              <a:gd name="connsiteX303" fmla="*/ 4706453 w 6454103"/>
              <a:gd name="connsiteY303" fmla="*/ 875086 h 6373171"/>
              <a:gd name="connsiteX304" fmla="*/ 4695464 w 6454103"/>
              <a:gd name="connsiteY304" fmla="*/ 892969 h 6373171"/>
              <a:gd name="connsiteX305" fmla="*/ 4756577 w 6454103"/>
              <a:gd name="connsiteY305" fmla="*/ 903485 h 6373171"/>
              <a:gd name="connsiteX306" fmla="*/ 4938531 w 6454103"/>
              <a:gd name="connsiteY306" fmla="*/ 995146 h 6373171"/>
              <a:gd name="connsiteX307" fmla="*/ 5028788 w 6454103"/>
              <a:gd name="connsiteY307" fmla="*/ 1712367 h 6373171"/>
              <a:gd name="connsiteX308" fmla="*/ 4957329 w 6454103"/>
              <a:gd name="connsiteY308" fmla="*/ 1786718 h 6373171"/>
              <a:gd name="connsiteX309" fmla="*/ 4882306 w 6454103"/>
              <a:gd name="connsiteY309" fmla="*/ 1838399 h 6373171"/>
              <a:gd name="connsiteX310" fmla="*/ 4911122 w 6454103"/>
              <a:gd name="connsiteY310" fmla="*/ 1878203 h 6373171"/>
              <a:gd name="connsiteX311" fmla="*/ 4894942 w 6454103"/>
              <a:gd name="connsiteY311" fmla="*/ 2254117 h 6373171"/>
              <a:gd name="connsiteX312" fmla="*/ 4732271 w 6454103"/>
              <a:gd name="connsiteY312" fmla="*/ 2362536 h 6373171"/>
              <a:gd name="connsiteX313" fmla="*/ 4714156 w 6454103"/>
              <a:gd name="connsiteY313" fmla="*/ 2365807 h 6373171"/>
              <a:gd name="connsiteX314" fmla="*/ 4719278 w 6454103"/>
              <a:gd name="connsiteY314" fmla="*/ 2387516 h 6373171"/>
              <a:gd name="connsiteX315" fmla="*/ 4672414 w 6454103"/>
              <a:gd name="connsiteY315" fmla="*/ 2563290 h 6373171"/>
              <a:gd name="connsiteX316" fmla="*/ 4513011 w 6454103"/>
              <a:gd name="connsiteY316" fmla="*/ 2650950 h 6373171"/>
              <a:gd name="connsiteX317" fmla="*/ 4481591 w 6454103"/>
              <a:gd name="connsiteY317" fmla="*/ 2651278 h 6373171"/>
              <a:gd name="connsiteX318" fmla="*/ 4477493 w 6454103"/>
              <a:gd name="connsiteY318" fmla="*/ 2712682 h 6373171"/>
              <a:gd name="connsiteX319" fmla="*/ 4442647 w 6454103"/>
              <a:gd name="connsiteY319" fmla="*/ 2782450 h 6373171"/>
              <a:gd name="connsiteX320" fmla="*/ 4235820 w 6454103"/>
              <a:gd name="connsiteY320" fmla="*/ 2850245 h 6373171"/>
              <a:gd name="connsiteX321" fmla="*/ 4199064 w 6454103"/>
              <a:gd name="connsiteY321" fmla="*/ 2831716 h 6373171"/>
              <a:gd name="connsiteX322" fmla="*/ 4198469 w 6454103"/>
              <a:gd name="connsiteY322" fmla="*/ 2837877 h 6373171"/>
              <a:gd name="connsiteX323" fmla="*/ 4166320 w 6454103"/>
              <a:gd name="connsiteY323" fmla="*/ 2900325 h 6373171"/>
              <a:gd name="connsiteX324" fmla="*/ 3984949 w 6454103"/>
              <a:gd name="connsiteY324" fmla="*/ 2965728 h 6373171"/>
              <a:gd name="connsiteX325" fmla="*/ 3968797 w 6454103"/>
              <a:gd name="connsiteY325" fmla="*/ 2957842 h 6373171"/>
              <a:gd name="connsiteX326" fmla="*/ 3964664 w 6454103"/>
              <a:gd name="connsiteY326" fmla="*/ 2966699 h 6373171"/>
              <a:gd name="connsiteX327" fmla="*/ 3787656 w 6454103"/>
              <a:gd name="connsiteY327" fmla="*/ 2975984 h 6373171"/>
              <a:gd name="connsiteX328" fmla="*/ 3780908 w 6454103"/>
              <a:gd name="connsiteY328" fmla="*/ 2968480 h 6373171"/>
              <a:gd name="connsiteX329" fmla="*/ 3787235 w 6454103"/>
              <a:gd name="connsiteY329" fmla="*/ 2981079 h 6373171"/>
              <a:gd name="connsiteX330" fmla="*/ 3779559 w 6454103"/>
              <a:gd name="connsiteY330" fmla="*/ 3039745 h 6373171"/>
              <a:gd name="connsiteX331" fmla="*/ 3654180 w 6454103"/>
              <a:gd name="connsiteY331" fmla="*/ 3033041 h 6373171"/>
              <a:gd name="connsiteX332" fmla="*/ 3617598 w 6454103"/>
              <a:gd name="connsiteY332" fmla="*/ 2912930 h 6373171"/>
              <a:gd name="connsiteX333" fmla="*/ 3742977 w 6454103"/>
              <a:gd name="connsiteY333" fmla="*/ 2919634 h 6373171"/>
              <a:gd name="connsiteX334" fmla="*/ 3747435 w 6454103"/>
              <a:gd name="connsiteY334" fmla="*/ 2924268 h 6373171"/>
              <a:gd name="connsiteX335" fmla="*/ 3734275 w 6454103"/>
              <a:gd name="connsiteY335" fmla="*/ 2890874 h 6373171"/>
              <a:gd name="connsiteX336" fmla="*/ 3754213 w 6454103"/>
              <a:gd name="connsiteY336" fmla="*/ 2801917 h 6373171"/>
              <a:gd name="connsiteX337" fmla="*/ 3835791 w 6454103"/>
              <a:gd name="connsiteY337" fmla="*/ 2761223 h 6373171"/>
              <a:gd name="connsiteX338" fmla="*/ 3868994 w 6454103"/>
              <a:gd name="connsiteY338" fmla="*/ 2765671 h 6373171"/>
              <a:gd name="connsiteX339" fmla="*/ 3869938 w 6454103"/>
              <a:gd name="connsiteY339" fmla="*/ 2755881 h 6373171"/>
              <a:gd name="connsiteX340" fmla="*/ 3902088 w 6454103"/>
              <a:gd name="connsiteY340" fmla="*/ 2693433 h 6373171"/>
              <a:gd name="connsiteX341" fmla="*/ 4083458 w 6454103"/>
              <a:gd name="connsiteY341" fmla="*/ 2628030 h 6373171"/>
              <a:gd name="connsiteX342" fmla="*/ 4094003 w 6454103"/>
              <a:gd name="connsiteY342" fmla="*/ 2633178 h 6373171"/>
              <a:gd name="connsiteX343" fmla="*/ 4095694 w 6454103"/>
              <a:gd name="connsiteY343" fmla="*/ 2607840 h 6373171"/>
              <a:gd name="connsiteX344" fmla="*/ 4130540 w 6454103"/>
              <a:gd name="connsiteY344" fmla="*/ 2538071 h 6373171"/>
              <a:gd name="connsiteX345" fmla="*/ 4189913 w 6454103"/>
              <a:gd name="connsiteY345" fmla="*/ 2487509 h 6373171"/>
              <a:gd name="connsiteX346" fmla="*/ 4248541 w 6454103"/>
              <a:gd name="connsiteY346" fmla="*/ 2468801 h 6373171"/>
              <a:gd name="connsiteX347" fmla="*/ 4241322 w 6454103"/>
              <a:gd name="connsiteY347" fmla="*/ 2438219 h 6373171"/>
              <a:gd name="connsiteX348" fmla="*/ 4288188 w 6454103"/>
              <a:gd name="connsiteY348" fmla="*/ 2262444 h 6373171"/>
              <a:gd name="connsiteX349" fmla="*/ 4321486 w 6454103"/>
              <a:gd name="connsiteY349" fmla="*/ 2227959 h 6373171"/>
              <a:gd name="connsiteX350" fmla="*/ 4335969 w 6454103"/>
              <a:gd name="connsiteY350" fmla="*/ 2218121 h 6373171"/>
              <a:gd name="connsiteX351" fmla="*/ 4314086 w 6454103"/>
              <a:gd name="connsiteY351" fmla="*/ 2187893 h 6373171"/>
              <a:gd name="connsiteX352" fmla="*/ 4330267 w 6454103"/>
              <a:gd name="connsiteY352" fmla="*/ 1811979 h 6373171"/>
              <a:gd name="connsiteX353" fmla="*/ 4332016 w 6454103"/>
              <a:gd name="connsiteY353" fmla="*/ 1810185 h 6373171"/>
              <a:gd name="connsiteX354" fmla="*/ 4310856 w 6454103"/>
              <a:gd name="connsiteY354" fmla="*/ 1796781 h 6373171"/>
              <a:gd name="connsiteX355" fmla="*/ 4165560 w 6454103"/>
              <a:gd name="connsiteY355" fmla="*/ 1166766 h 6373171"/>
              <a:gd name="connsiteX356" fmla="*/ 4167007 w 6454103"/>
              <a:gd name="connsiteY356" fmla="*/ 1164474 h 6373171"/>
              <a:gd name="connsiteX357" fmla="*/ 4145224 w 6454103"/>
              <a:gd name="connsiteY357" fmla="*/ 1163757 h 6373171"/>
              <a:gd name="connsiteX358" fmla="*/ 3810415 w 6454103"/>
              <a:gd name="connsiteY358" fmla="*/ 1022243 h 6373171"/>
              <a:gd name="connsiteX359" fmla="*/ 3659207 w 6454103"/>
              <a:gd name="connsiteY359" fmla="*/ 197461 h 6373171"/>
              <a:gd name="connsiteX360" fmla="*/ 3856584 w 6454103"/>
              <a:gd name="connsiteY360" fmla="*/ 45757 h 6373171"/>
              <a:gd name="connsiteX361" fmla="*/ 1591389 w 6454103"/>
              <a:gd name="connsiteY361" fmla="*/ 276277 h 6373171"/>
              <a:gd name="connsiteX362" fmla="*/ 1712840 w 6454103"/>
              <a:gd name="connsiteY362" fmla="*/ 239243 h 6373171"/>
              <a:gd name="connsiteX363" fmla="*/ 2405725 w 6454103"/>
              <a:gd name="connsiteY363" fmla="*/ 547597 h 6373171"/>
              <a:gd name="connsiteX364" fmla="*/ 2412330 w 6454103"/>
              <a:gd name="connsiteY364" fmla="*/ 567520 h 6373171"/>
              <a:gd name="connsiteX365" fmla="*/ 2459729 w 6454103"/>
              <a:gd name="connsiteY365" fmla="*/ 527536 h 6373171"/>
              <a:gd name="connsiteX366" fmla="*/ 2647026 w 6454103"/>
              <a:gd name="connsiteY366" fmla="*/ 447353 h 6373171"/>
              <a:gd name="connsiteX367" fmla="*/ 3253870 w 6454103"/>
              <a:gd name="connsiteY367" fmla="*/ 840156 h 6373171"/>
              <a:gd name="connsiteX368" fmla="*/ 3264736 w 6454103"/>
              <a:gd name="connsiteY368" fmla="*/ 942704 h 6373171"/>
              <a:gd name="connsiteX369" fmla="*/ 3255965 w 6454103"/>
              <a:gd name="connsiteY369" fmla="*/ 1033383 h 6373171"/>
              <a:gd name="connsiteX370" fmla="*/ 3304974 w 6454103"/>
              <a:gd name="connsiteY370" fmla="*/ 1036969 h 6373171"/>
              <a:gd name="connsiteX371" fmla="*/ 3582154 w 6454103"/>
              <a:gd name="connsiteY371" fmla="*/ 1291417 h 6373171"/>
              <a:gd name="connsiteX372" fmla="*/ 3560349 w 6454103"/>
              <a:gd name="connsiteY372" fmla="*/ 1485688 h 6373171"/>
              <a:gd name="connsiteX373" fmla="*/ 3551187 w 6454103"/>
              <a:gd name="connsiteY373" fmla="*/ 1501653 h 6373171"/>
              <a:gd name="connsiteX374" fmla="*/ 3571095 w 6454103"/>
              <a:gd name="connsiteY374" fmla="*/ 1511713 h 6373171"/>
              <a:gd name="connsiteX375" fmla="*/ 3675395 w 6454103"/>
              <a:gd name="connsiteY375" fmla="*/ 1660758 h 6373171"/>
              <a:gd name="connsiteX376" fmla="*/ 3639814 w 6454103"/>
              <a:gd name="connsiteY376" fmla="*/ 1839160 h 6373171"/>
              <a:gd name="connsiteX377" fmla="*/ 3619831 w 6454103"/>
              <a:gd name="connsiteY377" fmla="*/ 1863410 h 6373171"/>
              <a:gd name="connsiteX378" fmla="*/ 3664171 w 6454103"/>
              <a:gd name="connsiteY378" fmla="*/ 1906086 h 6373171"/>
              <a:gd name="connsiteX379" fmla="*/ 3695108 w 6454103"/>
              <a:gd name="connsiteY379" fmla="*/ 1977673 h 6373171"/>
              <a:gd name="connsiteX380" fmla="*/ 3613790 w 6454103"/>
              <a:gd name="connsiteY380" fmla="*/ 2179566 h 6373171"/>
              <a:gd name="connsiteX381" fmla="*/ 3575946 w 6454103"/>
              <a:gd name="connsiteY381" fmla="*/ 2195756 h 6373171"/>
              <a:gd name="connsiteX382" fmla="*/ 3580276 w 6454103"/>
              <a:gd name="connsiteY382" fmla="*/ 2200178 h 6373171"/>
              <a:gd name="connsiteX383" fmla="*/ 3607351 w 6454103"/>
              <a:gd name="connsiteY383" fmla="*/ 2264988 h 6373171"/>
              <a:gd name="connsiteX384" fmla="*/ 3540595 w 6454103"/>
              <a:gd name="connsiteY384" fmla="*/ 2445865 h 6373171"/>
              <a:gd name="connsiteX385" fmla="*/ 3524160 w 6454103"/>
              <a:gd name="connsiteY385" fmla="*/ 2453144 h 6373171"/>
              <a:gd name="connsiteX386" fmla="*/ 3528275 w 6454103"/>
              <a:gd name="connsiteY386" fmla="*/ 2462009 h 6373171"/>
              <a:gd name="connsiteX387" fmla="*/ 3421395 w 6454103"/>
              <a:gd name="connsiteY387" fmla="*/ 2603411 h 6373171"/>
              <a:gd name="connsiteX388" fmla="*/ 3411307 w 6454103"/>
              <a:gd name="connsiteY388" fmla="*/ 2603742 h 6373171"/>
              <a:gd name="connsiteX389" fmla="*/ 3425021 w 6454103"/>
              <a:gd name="connsiteY389" fmla="*/ 2607014 h 6373171"/>
              <a:gd name="connsiteX390" fmla="*/ 3464962 w 6454103"/>
              <a:gd name="connsiteY390" fmla="*/ 2650665 h 6373171"/>
              <a:gd name="connsiteX391" fmla="*/ 3379095 w 6454103"/>
              <a:gd name="connsiteY391" fmla="*/ 2742272 h 6373171"/>
              <a:gd name="connsiteX392" fmla="*/ 3263646 w 6454103"/>
              <a:gd name="connsiteY392" fmla="*/ 2692914 h 6373171"/>
              <a:gd name="connsiteX393" fmla="*/ 3349512 w 6454103"/>
              <a:gd name="connsiteY393" fmla="*/ 2601307 h 6373171"/>
              <a:gd name="connsiteX394" fmla="*/ 3355928 w 6454103"/>
              <a:gd name="connsiteY394" fmla="*/ 2600880 h 6373171"/>
              <a:gd name="connsiteX395" fmla="*/ 3321904 w 6454103"/>
              <a:gd name="connsiteY395" fmla="*/ 2589445 h 6373171"/>
              <a:gd name="connsiteX396" fmla="*/ 3266685 w 6454103"/>
              <a:gd name="connsiteY396" fmla="*/ 2516907 h 6373171"/>
              <a:gd name="connsiteX397" fmla="*/ 3288084 w 6454103"/>
              <a:gd name="connsiteY397" fmla="*/ 2428289 h 6373171"/>
              <a:gd name="connsiteX398" fmla="*/ 3312868 w 6454103"/>
              <a:gd name="connsiteY398" fmla="*/ 2405752 h 6373171"/>
              <a:gd name="connsiteX399" fmla="*/ 3305986 w 6454103"/>
              <a:gd name="connsiteY399" fmla="*/ 2398725 h 6373171"/>
              <a:gd name="connsiteX400" fmla="*/ 3278911 w 6454103"/>
              <a:gd name="connsiteY400" fmla="*/ 2333915 h 6373171"/>
              <a:gd name="connsiteX401" fmla="*/ 3345668 w 6454103"/>
              <a:gd name="connsiteY401" fmla="*/ 2153038 h 6373171"/>
              <a:gd name="connsiteX402" fmla="*/ 3356396 w 6454103"/>
              <a:gd name="connsiteY402" fmla="*/ 2148286 h 6373171"/>
              <a:gd name="connsiteX403" fmla="*/ 3338100 w 6454103"/>
              <a:gd name="connsiteY403" fmla="*/ 2130675 h 6373171"/>
              <a:gd name="connsiteX404" fmla="*/ 3307161 w 6454103"/>
              <a:gd name="connsiteY404" fmla="*/ 2059088 h 6373171"/>
              <a:gd name="connsiteX405" fmla="*/ 3306711 w 6454103"/>
              <a:gd name="connsiteY405" fmla="*/ 1981104 h 6373171"/>
              <a:gd name="connsiteX406" fmla="*/ 3330152 w 6454103"/>
              <a:gd name="connsiteY406" fmla="*/ 1924203 h 6373171"/>
              <a:gd name="connsiteX407" fmla="*/ 3302106 w 6454103"/>
              <a:gd name="connsiteY407" fmla="*/ 1910032 h 6373171"/>
              <a:gd name="connsiteX408" fmla="*/ 3197805 w 6454103"/>
              <a:gd name="connsiteY408" fmla="*/ 1760986 h 6373171"/>
              <a:gd name="connsiteX409" fmla="*/ 3192864 w 6454103"/>
              <a:gd name="connsiteY409" fmla="*/ 1713305 h 6373171"/>
              <a:gd name="connsiteX410" fmla="*/ 3194664 w 6454103"/>
              <a:gd name="connsiteY410" fmla="*/ 1695889 h 6373171"/>
              <a:gd name="connsiteX411" fmla="*/ 3157446 w 6454103"/>
              <a:gd name="connsiteY411" fmla="*/ 1693166 h 6373171"/>
              <a:gd name="connsiteX412" fmla="*/ 2880266 w 6454103"/>
              <a:gd name="connsiteY412" fmla="*/ 1438717 h 6373171"/>
              <a:gd name="connsiteX413" fmla="*/ 2880020 w 6454103"/>
              <a:gd name="connsiteY413" fmla="*/ 1436223 h 6373171"/>
              <a:gd name="connsiteX414" fmla="*/ 2856139 w 6454103"/>
              <a:gd name="connsiteY414" fmla="*/ 1443781 h 6373171"/>
              <a:gd name="connsiteX415" fmla="*/ 2280572 w 6454103"/>
              <a:gd name="connsiteY415" fmla="*/ 1149244 h 6373171"/>
              <a:gd name="connsiteX416" fmla="*/ 2279750 w 6454103"/>
              <a:gd name="connsiteY416" fmla="*/ 1146660 h 6373171"/>
              <a:gd name="connsiteX417" fmla="*/ 2265175 w 6454103"/>
              <a:gd name="connsiteY417" fmla="*/ 1162864 h 6373171"/>
              <a:gd name="connsiteX418" fmla="*/ 1941306 w 6454103"/>
              <a:gd name="connsiteY418" fmla="*/ 1327888 h 6373171"/>
              <a:gd name="connsiteX419" fmla="*/ 1212922 w 6454103"/>
              <a:gd name="connsiteY419" fmla="*/ 912453 h 6373171"/>
              <a:gd name="connsiteX420" fmla="*/ 1591389 w 6454103"/>
              <a:gd name="connsiteY420" fmla="*/ 276277 h 63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6454103" h="6373171">
                <a:moveTo>
                  <a:pt x="3431147" y="3431193"/>
                </a:moveTo>
                <a:cubicBezTo>
                  <a:pt x="3467049" y="3417292"/>
                  <a:pt x="3503193" y="3421726"/>
                  <a:pt x="3521419" y="3445340"/>
                </a:cubicBezTo>
                <a:cubicBezTo>
                  <a:pt x="3545723" y="3476826"/>
                  <a:pt x="3528972" y="3530487"/>
                  <a:pt x="3484006" y="3565195"/>
                </a:cubicBezTo>
                <a:lnTo>
                  <a:pt x="3478416" y="3568373"/>
                </a:lnTo>
                <a:lnTo>
                  <a:pt x="3514025" y="3563853"/>
                </a:lnTo>
                <a:cubicBezTo>
                  <a:pt x="3546044" y="3565755"/>
                  <a:pt x="3575672" y="3579658"/>
                  <a:pt x="3595318" y="3605111"/>
                </a:cubicBezTo>
                <a:cubicBezTo>
                  <a:pt x="3614965" y="3630564"/>
                  <a:pt x="3620909" y="3662748"/>
                  <a:pt x="3614640" y="3694204"/>
                </a:cubicBezTo>
                <a:lnTo>
                  <a:pt x="3602141" y="3725285"/>
                </a:lnTo>
                <a:lnTo>
                  <a:pt x="3611396" y="3728614"/>
                </a:lnTo>
                <a:cubicBezTo>
                  <a:pt x="3631075" y="3740212"/>
                  <a:pt x="3649036" y="3755798"/>
                  <a:pt x="3663989" y="3775170"/>
                </a:cubicBezTo>
                <a:cubicBezTo>
                  <a:pt x="3708846" y="3833285"/>
                  <a:pt x="3713883" y="3908969"/>
                  <a:pt x="3682648" y="3967067"/>
                </a:cubicBezTo>
                <a:lnTo>
                  <a:pt x="3675059" y="3976017"/>
                </a:lnTo>
                <a:lnTo>
                  <a:pt x="3699198" y="3983904"/>
                </a:lnTo>
                <a:cubicBezTo>
                  <a:pt x="3721488" y="3996368"/>
                  <a:pt x="3741657" y="4013421"/>
                  <a:pt x="3758219" y="4034878"/>
                </a:cubicBezTo>
                <a:cubicBezTo>
                  <a:pt x="3774782" y="4056335"/>
                  <a:pt x="3786169" y="4080164"/>
                  <a:pt x="3792580" y="4104885"/>
                </a:cubicBezTo>
                <a:lnTo>
                  <a:pt x="3796253" y="4166316"/>
                </a:lnTo>
                <a:lnTo>
                  <a:pt x="3827671" y="4166862"/>
                </a:lnTo>
                <a:cubicBezTo>
                  <a:pt x="3888785" y="4173774"/>
                  <a:pt x="3946543" y="4203907"/>
                  <a:pt x="3986462" y="4255624"/>
                </a:cubicBezTo>
                <a:cubicBezTo>
                  <a:pt x="3996442" y="4268553"/>
                  <a:pt x="4004834" y="4282219"/>
                  <a:pt x="4011671" y="4296397"/>
                </a:cubicBezTo>
                <a:lnTo>
                  <a:pt x="4017634" y="4312859"/>
                </a:lnTo>
                <a:lnTo>
                  <a:pt x="4052324" y="4299105"/>
                </a:lnTo>
                <a:cubicBezTo>
                  <a:pt x="4185007" y="4260368"/>
                  <a:pt x="4328601" y="4298604"/>
                  <a:pt x="4412641" y="4407481"/>
                </a:cubicBezTo>
                <a:lnTo>
                  <a:pt x="4413948" y="4409619"/>
                </a:lnTo>
                <a:lnTo>
                  <a:pt x="4432156" y="4392417"/>
                </a:lnTo>
                <a:cubicBezTo>
                  <a:pt x="4628490" y="4240872"/>
                  <a:pt x="4898919" y="4252570"/>
                  <a:pt x="5078544" y="4406960"/>
                </a:cubicBezTo>
                <a:lnTo>
                  <a:pt x="5080410" y="4408928"/>
                </a:lnTo>
                <a:lnTo>
                  <a:pt x="5086475" y="4387995"/>
                </a:lnTo>
                <a:cubicBezTo>
                  <a:pt x="5129115" y="4279326"/>
                  <a:pt x="5203296" y="4177832"/>
                  <a:pt x="5306178" y="4098420"/>
                </a:cubicBezTo>
                <a:cubicBezTo>
                  <a:pt x="5580531" y="3886653"/>
                  <a:pt x="5955090" y="3912102"/>
                  <a:pt x="6142779" y="4155261"/>
                </a:cubicBezTo>
                <a:cubicBezTo>
                  <a:pt x="6330467" y="4398420"/>
                  <a:pt x="6260211" y="4767210"/>
                  <a:pt x="5985859" y="4978976"/>
                </a:cubicBezTo>
                <a:cubicBezTo>
                  <a:pt x="5745800" y="5164271"/>
                  <a:pt x="5429021" y="5167949"/>
                  <a:pt x="5227841" y="5003076"/>
                </a:cubicBezTo>
                <a:lnTo>
                  <a:pt x="5213220" y="4988016"/>
                </a:lnTo>
                <a:lnTo>
                  <a:pt x="5187959" y="5044649"/>
                </a:lnTo>
                <a:cubicBezTo>
                  <a:pt x="5155093" y="5102559"/>
                  <a:pt x="5110357" y="5155085"/>
                  <a:pt x="5054261" y="5198383"/>
                </a:cubicBezTo>
                <a:cubicBezTo>
                  <a:pt x="4829880" y="5371578"/>
                  <a:pt x="4508720" y="5331557"/>
                  <a:pt x="4336931" y="5108996"/>
                </a:cubicBezTo>
                <a:cubicBezTo>
                  <a:pt x="4315458" y="5081176"/>
                  <a:pt x="4297334" y="5051821"/>
                  <a:pt x="4282497" y="5021410"/>
                </a:cubicBezTo>
                <a:lnTo>
                  <a:pt x="4250911" y="4935959"/>
                </a:lnTo>
                <a:lnTo>
                  <a:pt x="4205230" y="4954071"/>
                </a:lnTo>
                <a:cubicBezTo>
                  <a:pt x="4072547" y="4992808"/>
                  <a:pt x="3928954" y="4954572"/>
                  <a:pt x="3844915" y="4845695"/>
                </a:cubicBezTo>
                <a:cubicBezTo>
                  <a:pt x="3802895" y="4791256"/>
                  <a:pt x="3781731" y="4726888"/>
                  <a:pt x="3779956" y="4661312"/>
                </a:cubicBezTo>
                <a:lnTo>
                  <a:pt x="3781253" y="4642950"/>
                </a:lnTo>
                <a:lnTo>
                  <a:pt x="3758951" y="4642561"/>
                </a:lnTo>
                <a:cubicBezTo>
                  <a:pt x="3697838" y="4635650"/>
                  <a:pt x="3640079" y="4605517"/>
                  <a:pt x="3600161" y="4553801"/>
                </a:cubicBezTo>
                <a:cubicBezTo>
                  <a:pt x="3560241" y="4502084"/>
                  <a:pt x="3545721" y="4438577"/>
                  <a:pt x="3554514" y="4377705"/>
                </a:cubicBezTo>
                <a:lnTo>
                  <a:pt x="3561944" y="4347173"/>
                </a:lnTo>
                <a:lnTo>
                  <a:pt x="3503447" y="4328061"/>
                </a:lnTo>
                <a:cubicBezTo>
                  <a:pt x="3481157" y="4315596"/>
                  <a:pt x="3460988" y="4298544"/>
                  <a:pt x="3444426" y="4277087"/>
                </a:cubicBezTo>
                <a:cubicBezTo>
                  <a:pt x="3394740" y="4212716"/>
                  <a:pt x="3391622" y="4126987"/>
                  <a:pt x="3429725" y="4059929"/>
                </a:cubicBezTo>
                <a:lnTo>
                  <a:pt x="3456744" y="4028877"/>
                </a:lnTo>
                <a:lnTo>
                  <a:pt x="3450921" y="4026781"/>
                </a:lnTo>
                <a:cubicBezTo>
                  <a:pt x="3431243" y="4015185"/>
                  <a:pt x="3413281" y="3999598"/>
                  <a:pt x="3398329" y="3980226"/>
                </a:cubicBezTo>
                <a:cubicBezTo>
                  <a:pt x="3353470" y="3922110"/>
                  <a:pt x="3348434" y="3846427"/>
                  <a:pt x="3379669" y="3788328"/>
                </a:cubicBezTo>
                <a:lnTo>
                  <a:pt x="3391294" y="3774620"/>
                </a:lnTo>
                <a:lnTo>
                  <a:pt x="3383730" y="3768431"/>
                </a:lnTo>
                <a:cubicBezTo>
                  <a:pt x="3344438" y="3717525"/>
                  <a:pt x="3359950" y="3639699"/>
                  <a:pt x="3418379" y="3594599"/>
                </a:cubicBezTo>
                <a:lnTo>
                  <a:pt x="3427316" y="3589909"/>
                </a:lnTo>
                <a:lnTo>
                  <a:pt x="3413546" y="3592935"/>
                </a:lnTo>
                <a:cubicBezTo>
                  <a:pt x="3390849" y="3593990"/>
                  <a:pt x="3370735" y="3586771"/>
                  <a:pt x="3358584" y="3571030"/>
                </a:cubicBezTo>
                <a:cubicBezTo>
                  <a:pt x="3334281" y="3539544"/>
                  <a:pt x="3351031" y="3485883"/>
                  <a:pt x="3395997" y="3451175"/>
                </a:cubicBezTo>
                <a:cubicBezTo>
                  <a:pt x="3407238" y="3442498"/>
                  <a:pt x="3419179" y="3435827"/>
                  <a:pt x="3431147" y="3431193"/>
                </a:cubicBezTo>
                <a:close/>
                <a:moveTo>
                  <a:pt x="2961271" y="3390934"/>
                </a:moveTo>
                <a:cubicBezTo>
                  <a:pt x="2982298" y="3382323"/>
                  <a:pt x="3009155" y="3380125"/>
                  <a:pt x="3036858" y="3386383"/>
                </a:cubicBezTo>
                <a:cubicBezTo>
                  <a:pt x="3092266" y="3398898"/>
                  <a:pt x="3130078" y="3440495"/>
                  <a:pt x="3121314" y="3479291"/>
                </a:cubicBezTo>
                <a:cubicBezTo>
                  <a:pt x="3112551" y="3518088"/>
                  <a:pt x="3060530" y="3539394"/>
                  <a:pt x="3005123" y="3526878"/>
                </a:cubicBezTo>
                <a:lnTo>
                  <a:pt x="2999111" y="3524598"/>
                </a:lnTo>
                <a:lnTo>
                  <a:pt x="3025295" y="3549150"/>
                </a:lnTo>
                <a:cubicBezTo>
                  <a:pt x="3044242" y="3575031"/>
                  <a:pt x="3052420" y="3606721"/>
                  <a:pt x="3045336" y="3638084"/>
                </a:cubicBezTo>
                <a:cubicBezTo>
                  <a:pt x="3038252" y="3669447"/>
                  <a:pt x="3017247" y="3694545"/>
                  <a:pt x="2989014" y="3709769"/>
                </a:cubicBezTo>
                <a:lnTo>
                  <a:pt x="2957101" y="3719955"/>
                </a:lnTo>
                <a:lnTo>
                  <a:pt x="2960436" y="3729208"/>
                </a:lnTo>
                <a:cubicBezTo>
                  <a:pt x="2964047" y="3751762"/>
                  <a:pt x="2963490" y="3775537"/>
                  <a:pt x="2958098" y="3799407"/>
                </a:cubicBezTo>
                <a:cubicBezTo>
                  <a:pt x="2941923" y="3871017"/>
                  <a:pt x="2886825" y="3923148"/>
                  <a:pt x="2822152" y="3936124"/>
                </a:cubicBezTo>
                <a:lnTo>
                  <a:pt x="2810418" y="3935982"/>
                </a:lnTo>
                <a:lnTo>
                  <a:pt x="2819731" y="3959608"/>
                </a:lnTo>
                <a:cubicBezTo>
                  <a:pt x="2824340" y="3984727"/>
                  <a:pt x="2824060" y="4011138"/>
                  <a:pt x="2818088" y="4037577"/>
                </a:cubicBezTo>
                <a:cubicBezTo>
                  <a:pt x="2812116" y="4064016"/>
                  <a:pt x="2801017" y="4087982"/>
                  <a:pt x="2786058" y="4108681"/>
                </a:cubicBezTo>
                <a:lnTo>
                  <a:pt x="2741072" y="4150675"/>
                </a:lnTo>
                <a:lnTo>
                  <a:pt x="2760682" y="4175228"/>
                </a:lnTo>
                <a:cubicBezTo>
                  <a:pt x="2794318" y="4226718"/>
                  <a:pt x="2807926" y="4290427"/>
                  <a:pt x="2793532" y="4354153"/>
                </a:cubicBezTo>
                <a:cubicBezTo>
                  <a:pt x="2789933" y="4370084"/>
                  <a:pt x="2784755" y="4385263"/>
                  <a:pt x="2778191" y="4399569"/>
                </a:cubicBezTo>
                <a:lnTo>
                  <a:pt x="2769309" y="4414658"/>
                </a:lnTo>
                <a:lnTo>
                  <a:pt x="2802022" y="4432616"/>
                </a:lnTo>
                <a:cubicBezTo>
                  <a:pt x="2916456" y="4510142"/>
                  <a:pt x="2978543" y="4645146"/>
                  <a:pt x="2948240" y="4779305"/>
                </a:cubicBezTo>
                <a:lnTo>
                  <a:pt x="2947426" y="4781676"/>
                </a:lnTo>
                <a:lnTo>
                  <a:pt x="2972287" y="4784737"/>
                </a:lnTo>
                <a:cubicBezTo>
                  <a:pt x="3214210" y="4839382"/>
                  <a:pt x="3377605" y="5055184"/>
                  <a:pt x="3373176" y="5292001"/>
                </a:cubicBezTo>
                <a:lnTo>
                  <a:pt x="3372849" y="5294693"/>
                </a:lnTo>
                <a:lnTo>
                  <a:pt x="3392843" y="5286020"/>
                </a:lnTo>
                <a:cubicBezTo>
                  <a:pt x="3503749" y="5249591"/>
                  <a:pt x="3629235" y="5242036"/>
                  <a:pt x="3756007" y="5270672"/>
                </a:cubicBezTo>
                <a:cubicBezTo>
                  <a:pt x="4094065" y="5347032"/>
                  <a:pt x="4313252" y="5651825"/>
                  <a:pt x="4245574" y="5951446"/>
                </a:cubicBezTo>
                <a:cubicBezTo>
                  <a:pt x="4177896" y="6251068"/>
                  <a:pt x="3848981" y="6432056"/>
                  <a:pt x="3510923" y="6355696"/>
                </a:cubicBezTo>
                <a:cubicBezTo>
                  <a:pt x="3215122" y="6288881"/>
                  <a:pt x="3010332" y="6047172"/>
                  <a:pt x="3009095" y="5787066"/>
                </a:cubicBezTo>
                <a:lnTo>
                  <a:pt x="3011376" y="5766201"/>
                </a:lnTo>
                <a:lnTo>
                  <a:pt x="2951640" y="5782844"/>
                </a:lnTo>
                <a:cubicBezTo>
                  <a:pt x="2886072" y="5794443"/>
                  <a:pt x="2817084" y="5793463"/>
                  <a:pt x="2747964" y="5777850"/>
                </a:cubicBezTo>
                <a:cubicBezTo>
                  <a:pt x="2471480" y="5715398"/>
                  <a:pt x="2297563" y="5442455"/>
                  <a:pt x="2359508" y="5168215"/>
                </a:cubicBezTo>
                <a:cubicBezTo>
                  <a:pt x="2367251" y="5133935"/>
                  <a:pt x="2378313" y="5101257"/>
                  <a:pt x="2392284" y="5070439"/>
                </a:cubicBezTo>
                <a:lnTo>
                  <a:pt x="2437980" y="4991627"/>
                </a:lnTo>
                <a:lnTo>
                  <a:pt x="2394904" y="4967980"/>
                </a:lnTo>
                <a:cubicBezTo>
                  <a:pt x="2280469" y="4890453"/>
                  <a:pt x="2218382" y="4755449"/>
                  <a:pt x="2248686" y="4621290"/>
                </a:cubicBezTo>
                <a:cubicBezTo>
                  <a:pt x="2263837" y="4554211"/>
                  <a:pt x="2299936" y="4496869"/>
                  <a:pt x="2349326" y="4453695"/>
                </a:cubicBezTo>
                <a:lnTo>
                  <a:pt x="2364299" y="4442988"/>
                </a:lnTo>
                <a:lnTo>
                  <a:pt x="2350380" y="4425558"/>
                </a:lnTo>
                <a:cubicBezTo>
                  <a:pt x="2316743" y="4374069"/>
                  <a:pt x="2303136" y="4310359"/>
                  <a:pt x="2317530" y="4246634"/>
                </a:cubicBezTo>
                <a:cubicBezTo>
                  <a:pt x="2331924" y="4182908"/>
                  <a:pt x="2371594" y="4131234"/>
                  <a:pt x="2424097" y="4099201"/>
                </a:cubicBezTo>
                <a:lnTo>
                  <a:pt x="2452356" y="4085460"/>
                </a:lnTo>
                <a:lnTo>
                  <a:pt x="2429787" y="4028207"/>
                </a:lnTo>
                <a:cubicBezTo>
                  <a:pt x="2425179" y="4003088"/>
                  <a:pt x="2425459" y="3976678"/>
                  <a:pt x="2431431" y="3950239"/>
                </a:cubicBezTo>
                <a:cubicBezTo>
                  <a:pt x="2449347" y="3870921"/>
                  <a:pt x="2513407" y="3813864"/>
                  <a:pt x="2589362" y="3800468"/>
                </a:cubicBezTo>
                <a:lnTo>
                  <a:pt x="2630511" y="3801488"/>
                </a:lnTo>
                <a:lnTo>
                  <a:pt x="2628413" y="3795665"/>
                </a:lnTo>
                <a:cubicBezTo>
                  <a:pt x="2624802" y="3773111"/>
                  <a:pt x="2625359" y="3749336"/>
                  <a:pt x="2630751" y="3725466"/>
                </a:cubicBezTo>
                <a:cubicBezTo>
                  <a:pt x="2646926" y="3653856"/>
                  <a:pt x="2702024" y="3601725"/>
                  <a:pt x="2766697" y="3588749"/>
                </a:cubicBezTo>
                <a:lnTo>
                  <a:pt x="2784670" y="3588966"/>
                </a:lnTo>
                <a:lnTo>
                  <a:pt x="2784616" y="3579193"/>
                </a:lnTo>
                <a:cubicBezTo>
                  <a:pt x="2798785" y="3516467"/>
                  <a:pt x="2868634" y="3478801"/>
                  <a:pt x="2940630" y="3495064"/>
                </a:cubicBezTo>
                <a:lnTo>
                  <a:pt x="2949941" y="3498959"/>
                </a:lnTo>
                <a:lnTo>
                  <a:pt x="2938831" y="3490279"/>
                </a:lnTo>
                <a:cubicBezTo>
                  <a:pt x="2923548" y="3473466"/>
                  <a:pt x="2916286" y="3453367"/>
                  <a:pt x="2920667" y="3433970"/>
                </a:cubicBezTo>
                <a:cubicBezTo>
                  <a:pt x="2925049" y="3414571"/>
                  <a:pt x="2940245" y="3399546"/>
                  <a:pt x="2961271" y="3390934"/>
                </a:cubicBezTo>
                <a:close/>
                <a:moveTo>
                  <a:pt x="1852456" y="3074803"/>
                </a:moveTo>
                <a:cubicBezTo>
                  <a:pt x="1898083" y="3062637"/>
                  <a:pt x="1945605" y="3065079"/>
                  <a:pt x="1989210" y="3080124"/>
                </a:cubicBezTo>
                <a:lnTo>
                  <a:pt x="2017805" y="3093151"/>
                </a:lnTo>
                <a:lnTo>
                  <a:pt x="2047555" y="3039279"/>
                </a:lnTo>
                <a:cubicBezTo>
                  <a:pt x="2063981" y="3019724"/>
                  <a:pt x="2084515" y="3003114"/>
                  <a:pt x="2108699" y="2990873"/>
                </a:cubicBezTo>
                <a:cubicBezTo>
                  <a:pt x="2181250" y="2954149"/>
                  <a:pt x="2266041" y="2967174"/>
                  <a:pt x="2324757" y="3017184"/>
                </a:cubicBezTo>
                <a:lnTo>
                  <a:pt x="2350188" y="3049551"/>
                </a:lnTo>
                <a:lnTo>
                  <a:pt x="2353339" y="3044223"/>
                </a:lnTo>
                <a:cubicBezTo>
                  <a:pt x="2368422" y="3027072"/>
                  <a:pt x="2387103" y="3012354"/>
                  <a:pt x="2408936" y="3001302"/>
                </a:cubicBezTo>
                <a:cubicBezTo>
                  <a:pt x="2474437" y="2968147"/>
                  <a:pt x="2549721" y="2977402"/>
                  <a:pt x="2600926" y="3018984"/>
                </a:cubicBezTo>
                <a:lnTo>
                  <a:pt x="2612210" y="3032975"/>
                </a:lnTo>
                <a:lnTo>
                  <a:pt x="2619708" y="3026708"/>
                </a:lnTo>
                <a:cubicBezTo>
                  <a:pt x="2677083" y="2997666"/>
                  <a:pt x="2750616" y="3027507"/>
                  <a:pt x="2783950" y="3093361"/>
                </a:cubicBezTo>
                <a:lnTo>
                  <a:pt x="2786880" y="3103019"/>
                </a:lnTo>
                <a:lnTo>
                  <a:pt x="2786492" y="3088926"/>
                </a:lnTo>
                <a:cubicBezTo>
                  <a:pt x="2789714" y="3066435"/>
                  <a:pt x="2800579" y="3048032"/>
                  <a:pt x="2818322" y="3039051"/>
                </a:cubicBezTo>
                <a:cubicBezTo>
                  <a:pt x="2853809" y="3021088"/>
                  <a:pt x="2903373" y="3047611"/>
                  <a:pt x="2929026" y="3098291"/>
                </a:cubicBezTo>
                <a:cubicBezTo>
                  <a:pt x="2954679" y="3148972"/>
                  <a:pt x="2946707" y="3204618"/>
                  <a:pt x="2911221" y="3222580"/>
                </a:cubicBezTo>
                <a:cubicBezTo>
                  <a:pt x="2875734" y="3240543"/>
                  <a:pt x="2826170" y="3214021"/>
                  <a:pt x="2800517" y="3163341"/>
                </a:cubicBezTo>
                <a:lnTo>
                  <a:pt x="2798444" y="3157253"/>
                </a:lnTo>
                <a:lnTo>
                  <a:pt x="2796202" y="3193077"/>
                </a:lnTo>
                <a:cubicBezTo>
                  <a:pt x="2788324" y="3224171"/>
                  <a:pt x="2769108" y="3250664"/>
                  <a:pt x="2740421" y="3265184"/>
                </a:cubicBezTo>
                <a:cubicBezTo>
                  <a:pt x="2711734" y="3279705"/>
                  <a:pt x="2679007" y="3279505"/>
                  <a:pt x="2649285" y="3267444"/>
                </a:cubicBezTo>
                <a:lnTo>
                  <a:pt x="2621102" y="3249335"/>
                </a:lnTo>
                <a:lnTo>
                  <a:pt x="2616095" y="3257801"/>
                </a:lnTo>
                <a:cubicBezTo>
                  <a:pt x="2601010" y="3274953"/>
                  <a:pt x="2582331" y="3289670"/>
                  <a:pt x="2560497" y="3300723"/>
                </a:cubicBezTo>
                <a:cubicBezTo>
                  <a:pt x="2494996" y="3333877"/>
                  <a:pt x="2419712" y="3324622"/>
                  <a:pt x="2368508" y="3283040"/>
                </a:cubicBezTo>
                <a:lnTo>
                  <a:pt x="2361141" y="3273906"/>
                </a:lnTo>
                <a:lnTo>
                  <a:pt x="2348864" y="3296136"/>
                </a:lnTo>
                <a:cubicBezTo>
                  <a:pt x="2332439" y="3315692"/>
                  <a:pt x="2311903" y="3332302"/>
                  <a:pt x="2287720" y="3344543"/>
                </a:cubicBezTo>
                <a:cubicBezTo>
                  <a:pt x="2263536" y="3356785"/>
                  <a:pt x="2237993" y="3363498"/>
                  <a:pt x="2212508" y="3365157"/>
                </a:cubicBezTo>
                <a:lnTo>
                  <a:pt x="2151479" y="3357237"/>
                </a:lnTo>
                <a:lnTo>
                  <a:pt x="2145048" y="3387993"/>
                </a:lnTo>
                <a:cubicBezTo>
                  <a:pt x="2126790" y="3446725"/>
                  <a:pt x="2086353" y="3497802"/>
                  <a:pt x="2028065" y="3527307"/>
                </a:cubicBezTo>
                <a:cubicBezTo>
                  <a:pt x="2013492" y="3534683"/>
                  <a:pt x="1998494" y="3540362"/>
                  <a:pt x="1983285" y="3544418"/>
                </a:cubicBezTo>
                <a:lnTo>
                  <a:pt x="1965996" y="3547185"/>
                </a:lnTo>
                <a:lnTo>
                  <a:pt x="1972996" y="3583840"/>
                </a:lnTo>
                <a:cubicBezTo>
                  <a:pt x="1986147" y="3721435"/>
                  <a:pt x="1921644" y="3855302"/>
                  <a:pt x="1798930" y="3917417"/>
                </a:cubicBezTo>
                <a:lnTo>
                  <a:pt x="1796585" y="3918301"/>
                </a:lnTo>
                <a:lnTo>
                  <a:pt x="1810064" y="3939413"/>
                </a:lnTo>
                <a:cubicBezTo>
                  <a:pt x="1922074" y="4160697"/>
                  <a:pt x="1859836" y="4424127"/>
                  <a:pt x="1674481" y="4571589"/>
                </a:cubicBezTo>
                <a:lnTo>
                  <a:pt x="1672198" y="4573052"/>
                </a:lnTo>
                <a:lnTo>
                  <a:pt x="1691621" y="4582938"/>
                </a:lnTo>
                <a:cubicBezTo>
                  <a:pt x="1790358" y="4645213"/>
                  <a:pt x="1876129" y="4737122"/>
                  <a:pt x="1934823" y="4853079"/>
                </a:cubicBezTo>
                <a:cubicBezTo>
                  <a:pt x="2091344" y="5162297"/>
                  <a:pt x="1996059" y="5525426"/>
                  <a:pt x="1721999" y="5664150"/>
                </a:cubicBezTo>
                <a:cubicBezTo>
                  <a:pt x="1447939" y="5802874"/>
                  <a:pt x="1098885" y="5664660"/>
                  <a:pt x="942365" y="5355443"/>
                </a:cubicBezTo>
                <a:cubicBezTo>
                  <a:pt x="805409" y="5084877"/>
                  <a:pt x="861242" y="4773036"/>
                  <a:pt x="1060939" y="4606369"/>
                </a:cubicBezTo>
                <a:lnTo>
                  <a:pt x="1078475" y="4594834"/>
                </a:lnTo>
                <a:lnTo>
                  <a:pt x="1027588" y="4559394"/>
                </a:lnTo>
                <a:cubicBezTo>
                  <a:pt x="976875" y="4516244"/>
                  <a:pt x="933678" y="4462446"/>
                  <a:pt x="901675" y="4399222"/>
                </a:cubicBezTo>
                <a:cubicBezTo>
                  <a:pt x="773664" y="4146326"/>
                  <a:pt x="873241" y="3838382"/>
                  <a:pt x="1124085" y="3711410"/>
                </a:cubicBezTo>
                <a:cubicBezTo>
                  <a:pt x="1155440" y="3695538"/>
                  <a:pt x="1187675" y="3683245"/>
                  <a:pt x="1220330" y="3674379"/>
                </a:cubicBezTo>
                <a:lnTo>
                  <a:pt x="1310190" y="3659390"/>
                </a:lnTo>
                <a:lnTo>
                  <a:pt x="1300973" y="3611122"/>
                </a:lnTo>
                <a:cubicBezTo>
                  <a:pt x="1287822" y="3473526"/>
                  <a:pt x="1352325" y="3339659"/>
                  <a:pt x="1475038" y="3277544"/>
                </a:cubicBezTo>
                <a:cubicBezTo>
                  <a:pt x="1536395" y="3246486"/>
                  <a:pt x="1603591" y="3237778"/>
                  <a:pt x="1668336" y="3248340"/>
                </a:cubicBezTo>
                <a:lnTo>
                  <a:pt x="1686128" y="3253060"/>
                </a:lnTo>
                <a:lnTo>
                  <a:pt x="1690694" y="3231227"/>
                </a:lnTo>
                <a:cubicBezTo>
                  <a:pt x="1708952" y="3172496"/>
                  <a:pt x="1749389" y="3121418"/>
                  <a:pt x="1807677" y="3091914"/>
                </a:cubicBezTo>
                <a:cubicBezTo>
                  <a:pt x="1822249" y="3084538"/>
                  <a:pt x="1837247" y="3078859"/>
                  <a:pt x="1852456" y="3074803"/>
                </a:cubicBezTo>
                <a:close/>
                <a:moveTo>
                  <a:pt x="5681433" y="1581620"/>
                </a:moveTo>
                <a:cubicBezTo>
                  <a:pt x="5747973" y="1549866"/>
                  <a:pt x="5821131" y="1532306"/>
                  <a:pt x="5897923" y="1532306"/>
                </a:cubicBezTo>
                <a:cubicBezTo>
                  <a:pt x="6205093" y="1532306"/>
                  <a:pt x="6454103" y="1813261"/>
                  <a:pt x="6454103" y="2159836"/>
                </a:cubicBezTo>
                <a:cubicBezTo>
                  <a:pt x="6454103" y="2463089"/>
                  <a:pt x="6263455" y="2716102"/>
                  <a:pt x="6010013" y="2774617"/>
                </a:cubicBezTo>
                <a:lnTo>
                  <a:pt x="5989158" y="2776989"/>
                </a:lnTo>
                <a:lnTo>
                  <a:pt x="6018554" y="2831590"/>
                </a:lnTo>
                <a:cubicBezTo>
                  <a:pt x="6044314" y="2892992"/>
                  <a:pt x="6058559" y="2960500"/>
                  <a:pt x="6058559" y="3031362"/>
                </a:cubicBezTo>
                <a:cubicBezTo>
                  <a:pt x="6058559" y="3314811"/>
                  <a:pt x="5830641" y="3544591"/>
                  <a:pt x="5549492" y="3544591"/>
                </a:cubicBezTo>
                <a:cubicBezTo>
                  <a:pt x="5514349" y="3544591"/>
                  <a:pt x="5480037" y="3541001"/>
                  <a:pt x="5446897" y="3534164"/>
                </a:cubicBezTo>
                <a:lnTo>
                  <a:pt x="5359954" y="3506955"/>
                </a:lnTo>
                <a:lnTo>
                  <a:pt x="5346379" y="3554183"/>
                </a:lnTo>
                <a:cubicBezTo>
                  <a:pt x="5295971" y="3682886"/>
                  <a:pt x="5177964" y="3773193"/>
                  <a:pt x="5040425" y="3773193"/>
                </a:cubicBezTo>
                <a:cubicBezTo>
                  <a:pt x="4971656" y="3773193"/>
                  <a:pt x="4907769" y="3750616"/>
                  <a:pt x="4854774" y="3711952"/>
                </a:cubicBezTo>
                <a:lnTo>
                  <a:pt x="4841031" y="3699706"/>
                </a:lnTo>
                <a:lnTo>
                  <a:pt x="4827097" y="3717123"/>
                </a:lnTo>
                <a:cubicBezTo>
                  <a:pt x="4784284" y="3761278"/>
                  <a:pt x="4725138" y="3788588"/>
                  <a:pt x="4659808" y="3788588"/>
                </a:cubicBezTo>
                <a:cubicBezTo>
                  <a:pt x="4594477" y="3788588"/>
                  <a:pt x="4535331" y="3761278"/>
                  <a:pt x="4492517" y="3717123"/>
                </a:cubicBezTo>
                <a:lnTo>
                  <a:pt x="4472888" y="3692586"/>
                </a:lnTo>
                <a:lnTo>
                  <a:pt x="4422015" y="3727215"/>
                </a:lnTo>
                <a:cubicBezTo>
                  <a:pt x="4398528" y="3737244"/>
                  <a:pt x="4372706" y="3742790"/>
                  <a:pt x="4345600" y="3742790"/>
                </a:cubicBezTo>
                <a:cubicBezTo>
                  <a:pt x="4264284" y="3742790"/>
                  <a:pt x="4194515" y="3692876"/>
                  <a:pt x="4164713" y="3621739"/>
                </a:cubicBezTo>
                <a:lnTo>
                  <a:pt x="4156642" y="3581376"/>
                </a:lnTo>
                <a:lnTo>
                  <a:pt x="4151424" y="3584706"/>
                </a:lnTo>
                <a:cubicBezTo>
                  <a:pt x="4130220" y="3593197"/>
                  <a:pt x="4106906" y="3597892"/>
                  <a:pt x="4082436" y="3597892"/>
                </a:cubicBezTo>
                <a:cubicBezTo>
                  <a:pt x="4009021" y="3597892"/>
                  <a:pt x="3946032" y="3555634"/>
                  <a:pt x="3919125" y="3495409"/>
                </a:cubicBezTo>
                <a:lnTo>
                  <a:pt x="3915377" y="3477830"/>
                </a:lnTo>
                <a:lnTo>
                  <a:pt x="3905856" y="3480036"/>
                </a:lnTo>
                <a:cubicBezTo>
                  <a:pt x="3841550" y="3480036"/>
                  <a:pt x="3789420" y="3420202"/>
                  <a:pt x="3789420" y="3346392"/>
                </a:cubicBezTo>
                <a:lnTo>
                  <a:pt x="3791168" y="3336452"/>
                </a:lnTo>
                <a:lnTo>
                  <a:pt x="3785149" y="3349201"/>
                </a:lnTo>
                <a:cubicBezTo>
                  <a:pt x="3772117" y="3367813"/>
                  <a:pt x="3754112" y="3379325"/>
                  <a:pt x="3734226" y="3379325"/>
                </a:cubicBezTo>
                <a:cubicBezTo>
                  <a:pt x="3694452" y="3379325"/>
                  <a:pt x="3662208" y="3333277"/>
                  <a:pt x="3662208" y="3276474"/>
                </a:cubicBezTo>
                <a:cubicBezTo>
                  <a:pt x="3662208" y="3219671"/>
                  <a:pt x="3694452" y="3173623"/>
                  <a:pt x="3734225" y="3173623"/>
                </a:cubicBezTo>
                <a:cubicBezTo>
                  <a:pt x="3773999" y="3173623"/>
                  <a:pt x="3806243" y="3219671"/>
                  <a:pt x="3806243" y="3276474"/>
                </a:cubicBezTo>
                <a:lnTo>
                  <a:pt x="3805343" y="3282841"/>
                </a:lnTo>
                <a:lnTo>
                  <a:pt x="3823523" y="3251891"/>
                </a:lnTo>
                <a:cubicBezTo>
                  <a:pt x="3844594" y="3227707"/>
                  <a:pt x="3873703" y="3212748"/>
                  <a:pt x="3905856" y="3212748"/>
                </a:cubicBezTo>
                <a:cubicBezTo>
                  <a:pt x="3938009" y="3212748"/>
                  <a:pt x="3967118" y="3227707"/>
                  <a:pt x="3988189" y="3251891"/>
                </a:cubicBezTo>
                <a:lnTo>
                  <a:pt x="4005156" y="3280776"/>
                </a:lnTo>
                <a:lnTo>
                  <a:pt x="4013446" y="3275484"/>
                </a:lnTo>
                <a:cubicBezTo>
                  <a:pt x="4034651" y="3266993"/>
                  <a:pt x="4057964" y="3262298"/>
                  <a:pt x="4082436" y="3262298"/>
                </a:cubicBezTo>
                <a:cubicBezTo>
                  <a:pt x="4155850" y="3262298"/>
                  <a:pt x="4218839" y="3304556"/>
                  <a:pt x="4245745" y="3364781"/>
                </a:cubicBezTo>
                <a:lnTo>
                  <a:pt x="4248193" y="3376257"/>
                </a:lnTo>
                <a:lnTo>
                  <a:pt x="4269186" y="3361968"/>
                </a:lnTo>
                <a:cubicBezTo>
                  <a:pt x="4292672" y="3351938"/>
                  <a:pt x="4318495" y="3346392"/>
                  <a:pt x="4345601" y="3346392"/>
                </a:cubicBezTo>
                <a:cubicBezTo>
                  <a:pt x="4372706" y="3346392"/>
                  <a:pt x="4398528" y="3351938"/>
                  <a:pt x="4422015" y="3361968"/>
                </a:cubicBezTo>
                <a:lnTo>
                  <a:pt x="4472888" y="3396596"/>
                </a:lnTo>
                <a:lnTo>
                  <a:pt x="4492517" y="3372059"/>
                </a:lnTo>
                <a:cubicBezTo>
                  <a:pt x="4535331" y="3327904"/>
                  <a:pt x="4594476" y="3300594"/>
                  <a:pt x="4659807" y="3300594"/>
                </a:cubicBezTo>
                <a:cubicBezTo>
                  <a:pt x="4676140" y="3300594"/>
                  <a:pt x="4692086" y="3302301"/>
                  <a:pt x="4707487" y="3305551"/>
                </a:cubicBezTo>
                <a:lnTo>
                  <a:pt x="4724163" y="3310890"/>
                </a:lnTo>
                <a:lnTo>
                  <a:pt x="4734472" y="3275025"/>
                </a:lnTo>
                <a:cubicBezTo>
                  <a:pt x="4784879" y="3146322"/>
                  <a:pt x="4902887" y="3056015"/>
                  <a:pt x="5040425" y="3056015"/>
                </a:cubicBezTo>
                <a:lnTo>
                  <a:pt x="5042917" y="3056286"/>
                </a:lnTo>
                <a:lnTo>
                  <a:pt x="5040425" y="3031362"/>
                </a:lnTo>
                <a:cubicBezTo>
                  <a:pt x="5040425" y="2783344"/>
                  <a:pt x="5214924" y="2576417"/>
                  <a:pt x="5446898" y="2528560"/>
                </a:cubicBezTo>
                <a:lnTo>
                  <a:pt x="5449595" y="2528286"/>
                </a:lnTo>
                <a:lnTo>
                  <a:pt x="5436730" y="2510694"/>
                </a:lnTo>
                <a:cubicBezTo>
                  <a:pt x="5376760" y="2410540"/>
                  <a:pt x="5341744" y="2289802"/>
                  <a:pt x="5341743" y="2159836"/>
                </a:cubicBezTo>
                <a:cubicBezTo>
                  <a:pt x="5341744" y="1899905"/>
                  <a:pt x="5481812" y="1676885"/>
                  <a:pt x="5681433" y="1581620"/>
                </a:cubicBezTo>
                <a:close/>
                <a:moveTo>
                  <a:pt x="1073368" y="1772551"/>
                </a:moveTo>
                <a:cubicBezTo>
                  <a:pt x="1195818" y="1726524"/>
                  <a:pt x="1335447" y="1727352"/>
                  <a:pt x="1463229" y="1785944"/>
                </a:cubicBezTo>
                <a:cubicBezTo>
                  <a:pt x="1495174" y="1800592"/>
                  <a:pt x="1524867" y="1818157"/>
                  <a:pt x="1552141" y="1838184"/>
                </a:cubicBezTo>
                <a:lnTo>
                  <a:pt x="1619831" y="1899155"/>
                </a:lnTo>
                <a:lnTo>
                  <a:pt x="1651856" y="1861883"/>
                </a:lnTo>
                <a:cubicBezTo>
                  <a:pt x="1751320" y="1765903"/>
                  <a:pt x="1896228" y="1733000"/>
                  <a:pt x="2021250" y="1790326"/>
                </a:cubicBezTo>
                <a:cubicBezTo>
                  <a:pt x="2083761" y="1818989"/>
                  <a:pt x="2132424" y="1866139"/>
                  <a:pt x="2164481" y="1923373"/>
                </a:cubicBezTo>
                <a:lnTo>
                  <a:pt x="2171869" y="1940233"/>
                </a:lnTo>
                <a:lnTo>
                  <a:pt x="2191795" y="1930209"/>
                </a:lnTo>
                <a:cubicBezTo>
                  <a:pt x="2249116" y="1907917"/>
                  <a:pt x="2314263" y="1907745"/>
                  <a:pt x="2373647" y="1934975"/>
                </a:cubicBezTo>
                <a:cubicBezTo>
                  <a:pt x="2433033" y="1962205"/>
                  <a:pt x="2475414" y="2011681"/>
                  <a:pt x="2495927" y="2069663"/>
                </a:cubicBezTo>
                <a:lnTo>
                  <a:pt x="2503543" y="2100149"/>
                </a:lnTo>
                <a:lnTo>
                  <a:pt x="2564220" y="2089875"/>
                </a:lnTo>
                <a:cubicBezTo>
                  <a:pt x="2589749" y="2090548"/>
                  <a:pt x="2615534" y="2096269"/>
                  <a:pt x="2640172" y="2107567"/>
                </a:cubicBezTo>
                <a:cubicBezTo>
                  <a:pt x="2714088" y="2141460"/>
                  <a:pt x="2756704" y="2215912"/>
                  <a:pt x="2754144" y="2292997"/>
                </a:cubicBezTo>
                <a:lnTo>
                  <a:pt x="2744657" y="2333051"/>
                </a:lnTo>
                <a:lnTo>
                  <a:pt x="2750788" y="2332198"/>
                </a:lnTo>
                <a:cubicBezTo>
                  <a:pt x="2773601" y="2333318"/>
                  <a:pt x="2796750" y="2338767"/>
                  <a:pt x="2818994" y="2348967"/>
                </a:cubicBezTo>
                <a:cubicBezTo>
                  <a:pt x="2885728" y="2379567"/>
                  <a:pt x="2925372" y="2444233"/>
                  <a:pt x="2924727" y="2510192"/>
                </a:cubicBezTo>
                <a:lnTo>
                  <a:pt x="2920808" y="2527734"/>
                </a:lnTo>
                <a:lnTo>
                  <a:pt x="2930381" y="2529697"/>
                </a:lnTo>
                <a:cubicBezTo>
                  <a:pt x="2988836" y="2556500"/>
                  <a:pt x="3011282" y="2632617"/>
                  <a:pt x="2980518" y="2699710"/>
                </a:cubicBezTo>
                <a:lnTo>
                  <a:pt x="2974786" y="2708016"/>
                </a:lnTo>
                <a:lnTo>
                  <a:pt x="2985571" y="2698936"/>
                </a:lnTo>
                <a:cubicBezTo>
                  <a:pt x="3005175" y="2687450"/>
                  <a:pt x="3026340" y="2684490"/>
                  <a:pt x="3044417" y="2692779"/>
                </a:cubicBezTo>
                <a:cubicBezTo>
                  <a:pt x="3080571" y="2709356"/>
                  <a:pt x="3090687" y="2764653"/>
                  <a:pt x="3067011" y="2816287"/>
                </a:cubicBezTo>
                <a:cubicBezTo>
                  <a:pt x="3043336" y="2867921"/>
                  <a:pt x="2994834" y="2896339"/>
                  <a:pt x="2958679" y="2879761"/>
                </a:cubicBezTo>
                <a:cubicBezTo>
                  <a:pt x="2922525" y="2863183"/>
                  <a:pt x="2912408" y="2807887"/>
                  <a:pt x="2936084" y="2756253"/>
                </a:cubicBezTo>
                <a:lnTo>
                  <a:pt x="2939556" y="2750840"/>
                </a:lnTo>
                <a:lnTo>
                  <a:pt x="2910131" y="2771397"/>
                </a:lnTo>
                <a:cubicBezTo>
                  <a:pt x="2880898" y="2784597"/>
                  <a:pt x="2848202" y="2786062"/>
                  <a:pt x="2818975" y="2772661"/>
                </a:cubicBezTo>
                <a:cubicBezTo>
                  <a:pt x="2789749" y="2759259"/>
                  <a:pt x="2769523" y="2733528"/>
                  <a:pt x="2760450" y="2702763"/>
                </a:cubicBezTo>
                <a:lnTo>
                  <a:pt x="2757066" y="2669435"/>
                </a:lnTo>
                <a:lnTo>
                  <a:pt x="2747325" y="2670790"/>
                </a:lnTo>
                <a:cubicBezTo>
                  <a:pt x="2724510" y="2669670"/>
                  <a:pt x="2701362" y="2664221"/>
                  <a:pt x="2679117" y="2654021"/>
                </a:cubicBezTo>
                <a:cubicBezTo>
                  <a:pt x="2612385" y="2623422"/>
                  <a:pt x="2572741" y="2558755"/>
                  <a:pt x="2573385" y="2492796"/>
                </a:cubicBezTo>
                <a:lnTo>
                  <a:pt x="2575944" y="2481345"/>
                </a:lnTo>
                <a:lnTo>
                  <a:pt x="2550906" y="2485583"/>
                </a:lnTo>
                <a:cubicBezTo>
                  <a:pt x="2525376" y="2484911"/>
                  <a:pt x="2499591" y="2479189"/>
                  <a:pt x="2474953" y="2467892"/>
                </a:cubicBezTo>
                <a:cubicBezTo>
                  <a:pt x="2450313" y="2456594"/>
                  <a:pt x="2429153" y="2440790"/>
                  <a:pt x="2411984" y="2421884"/>
                </a:cubicBezTo>
                <a:lnTo>
                  <a:pt x="2380173" y="2369203"/>
                </a:lnTo>
                <a:lnTo>
                  <a:pt x="2352104" y="2383326"/>
                </a:lnTo>
                <a:cubicBezTo>
                  <a:pt x="2294782" y="2405617"/>
                  <a:pt x="2229636" y="2405790"/>
                  <a:pt x="2170251" y="2378560"/>
                </a:cubicBezTo>
                <a:cubicBezTo>
                  <a:pt x="2155404" y="2371752"/>
                  <a:pt x="2141620" y="2363554"/>
                  <a:pt x="2128975" y="2354181"/>
                </a:cubicBezTo>
                <a:lnTo>
                  <a:pt x="2116043" y="2342377"/>
                </a:lnTo>
                <a:lnTo>
                  <a:pt x="2091723" y="2370682"/>
                </a:lnTo>
                <a:cubicBezTo>
                  <a:pt x="1992259" y="2466662"/>
                  <a:pt x="1847351" y="2499565"/>
                  <a:pt x="1722329" y="2442238"/>
                </a:cubicBezTo>
                <a:lnTo>
                  <a:pt x="1720177" y="2440953"/>
                </a:lnTo>
                <a:lnTo>
                  <a:pt x="1712053" y="2464648"/>
                </a:lnTo>
                <a:cubicBezTo>
                  <a:pt x="1608678" y="2690096"/>
                  <a:pt x="1363811" y="2805460"/>
                  <a:pt x="1133002" y="2752274"/>
                </a:cubicBezTo>
                <a:lnTo>
                  <a:pt x="1130435" y="2751399"/>
                </a:lnTo>
                <a:lnTo>
                  <a:pt x="1134797" y="2772752"/>
                </a:lnTo>
                <a:cubicBezTo>
                  <a:pt x="1147565" y="2888787"/>
                  <a:pt x="1129072" y="3013133"/>
                  <a:pt x="1074901" y="3131272"/>
                </a:cubicBezTo>
                <a:cubicBezTo>
                  <a:pt x="930448" y="3446307"/>
                  <a:pt x="586995" y="3597906"/>
                  <a:pt x="307779" y="3469877"/>
                </a:cubicBezTo>
                <a:cubicBezTo>
                  <a:pt x="28563" y="3341848"/>
                  <a:pt x="-80684" y="2982672"/>
                  <a:pt x="63770" y="2667637"/>
                </a:cubicBezTo>
                <a:cubicBezTo>
                  <a:pt x="190167" y="2391981"/>
                  <a:pt x="468922" y="2241456"/>
                  <a:pt x="723689" y="2293901"/>
                </a:cubicBezTo>
                <a:lnTo>
                  <a:pt x="743635" y="2300437"/>
                </a:lnTo>
                <a:lnTo>
                  <a:pt x="739672" y="2238553"/>
                </a:lnTo>
                <a:cubicBezTo>
                  <a:pt x="741849" y="2172002"/>
                  <a:pt x="757038" y="2104700"/>
                  <a:pt x="786574" y="2040287"/>
                </a:cubicBezTo>
                <a:cubicBezTo>
                  <a:pt x="845645" y="1911460"/>
                  <a:pt x="950918" y="1818578"/>
                  <a:pt x="1073368" y="1772551"/>
                </a:cubicBezTo>
                <a:close/>
                <a:moveTo>
                  <a:pt x="3856584" y="45757"/>
                </a:moveTo>
                <a:cubicBezTo>
                  <a:pt x="3881982" y="34763"/>
                  <a:pt x="3908300" y="25736"/>
                  <a:pt x="3935300" y="18692"/>
                </a:cubicBezTo>
                <a:cubicBezTo>
                  <a:pt x="4115299" y="-28271"/>
                  <a:pt x="4325632" y="12880"/>
                  <a:pt x="4496181" y="146419"/>
                </a:cubicBezTo>
                <a:cubicBezTo>
                  <a:pt x="4734950" y="333373"/>
                  <a:pt x="4816627" y="639463"/>
                  <a:pt x="4706453" y="875086"/>
                </a:cubicBezTo>
                <a:lnTo>
                  <a:pt x="4695464" y="892969"/>
                </a:lnTo>
                <a:lnTo>
                  <a:pt x="4756577" y="903485"/>
                </a:lnTo>
                <a:cubicBezTo>
                  <a:pt x="4820803" y="921057"/>
                  <a:pt x="4882738" y="951460"/>
                  <a:pt x="4938531" y="995146"/>
                </a:cubicBezTo>
                <a:cubicBezTo>
                  <a:pt x="5161707" y="1169891"/>
                  <a:pt x="5202116" y="1491002"/>
                  <a:pt x="5028788" y="1712367"/>
                </a:cubicBezTo>
                <a:cubicBezTo>
                  <a:pt x="5007123" y="1740038"/>
                  <a:pt x="4983143" y="1764840"/>
                  <a:pt x="4957329" y="1786718"/>
                </a:cubicBezTo>
                <a:lnTo>
                  <a:pt x="4882306" y="1838399"/>
                </a:lnTo>
                <a:lnTo>
                  <a:pt x="4911122" y="1878203"/>
                </a:lnTo>
                <a:cubicBezTo>
                  <a:pt x="4981382" y="1997238"/>
                  <a:pt x="4979734" y="2145825"/>
                  <a:pt x="4894942" y="2254117"/>
                </a:cubicBezTo>
                <a:cubicBezTo>
                  <a:pt x="4852546" y="2308263"/>
                  <a:pt x="4795384" y="2344646"/>
                  <a:pt x="4732271" y="2362536"/>
                </a:cubicBezTo>
                <a:lnTo>
                  <a:pt x="4714156" y="2365807"/>
                </a:lnTo>
                <a:lnTo>
                  <a:pt x="4719278" y="2387516"/>
                </a:lnTo>
                <a:cubicBezTo>
                  <a:pt x="4727650" y="2448447"/>
                  <a:pt x="4712690" y="2511852"/>
                  <a:pt x="4672414" y="2563290"/>
                </a:cubicBezTo>
                <a:cubicBezTo>
                  <a:pt x="4632137" y="2614729"/>
                  <a:pt x="4574172" y="2644461"/>
                  <a:pt x="4513011" y="2650950"/>
                </a:cubicBezTo>
                <a:lnTo>
                  <a:pt x="4481591" y="2651278"/>
                </a:lnTo>
                <a:lnTo>
                  <a:pt x="4477493" y="2712682"/>
                </a:lnTo>
                <a:cubicBezTo>
                  <a:pt x="4470910" y="2737358"/>
                  <a:pt x="4459357" y="2761108"/>
                  <a:pt x="4442647" y="2782450"/>
                </a:cubicBezTo>
                <a:cubicBezTo>
                  <a:pt x="4392516" y="2846474"/>
                  <a:pt x="4310203" y="2870636"/>
                  <a:pt x="4235820" y="2850245"/>
                </a:cubicBezTo>
                <a:lnTo>
                  <a:pt x="4199064" y="2831716"/>
                </a:lnTo>
                <a:lnTo>
                  <a:pt x="4198469" y="2837877"/>
                </a:lnTo>
                <a:cubicBezTo>
                  <a:pt x="4192082" y="2859807"/>
                  <a:pt x="4181406" y="2881058"/>
                  <a:pt x="4166320" y="2900325"/>
                </a:cubicBezTo>
                <a:cubicBezTo>
                  <a:pt x="4121060" y="2958129"/>
                  <a:pt x="4048955" y="2981672"/>
                  <a:pt x="3984949" y="2965728"/>
                </a:cubicBezTo>
                <a:lnTo>
                  <a:pt x="3968797" y="2957842"/>
                </a:lnTo>
                <a:lnTo>
                  <a:pt x="3964664" y="2966699"/>
                </a:lnTo>
                <a:cubicBezTo>
                  <a:pt x="3925020" y="3017330"/>
                  <a:pt x="3845771" y="3021488"/>
                  <a:pt x="3787656" y="2975984"/>
                </a:cubicBezTo>
                <a:lnTo>
                  <a:pt x="3780908" y="2968480"/>
                </a:lnTo>
                <a:lnTo>
                  <a:pt x="3787235" y="2981079"/>
                </a:lnTo>
                <a:cubicBezTo>
                  <a:pt x="3793855" y="3002814"/>
                  <a:pt x="3791819" y="3024087"/>
                  <a:pt x="3779559" y="3039745"/>
                </a:cubicBezTo>
                <a:cubicBezTo>
                  <a:pt x="3755039" y="3071061"/>
                  <a:pt x="3698904" y="3068060"/>
                  <a:pt x="3654180" y="3033041"/>
                </a:cubicBezTo>
                <a:cubicBezTo>
                  <a:pt x="3609456" y="2998022"/>
                  <a:pt x="3593078" y="2944247"/>
                  <a:pt x="3617598" y="2912930"/>
                </a:cubicBezTo>
                <a:cubicBezTo>
                  <a:pt x="3642119" y="2881614"/>
                  <a:pt x="3698253" y="2884615"/>
                  <a:pt x="3742977" y="2919634"/>
                </a:cubicBezTo>
                <a:lnTo>
                  <a:pt x="3747435" y="2924268"/>
                </a:lnTo>
                <a:lnTo>
                  <a:pt x="3734275" y="2890874"/>
                </a:lnTo>
                <a:cubicBezTo>
                  <a:pt x="3728223" y="2859374"/>
                  <a:pt x="3734391" y="2827233"/>
                  <a:pt x="3754213" y="2801917"/>
                </a:cubicBezTo>
                <a:cubicBezTo>
                  <a:pt x="3774036" y="2776601"/>
                  <a:pt x="3803759" y="2762903"/>
                  <a:pt x="3835791" y="2761223"/>
                </a:cubicBezTo>
                <a:lnTo>
                  <a:pt x="3868994" y="2765671"/>
                </a:lnTo>
                <a:lnTo>
                  <a:pt x="3869938" y="2755881"/>
                </a:lnTo>
                <a:cubicBezTo>
                  <a:pt x="3876325" y="2733951"/>
                  <a:pt x="3887001" y="2712701"/>
                  <a:pt x="3902088" y="2693433"/>
                </a:cubicBezTo>
                <a:cubicBezTo>
                  <a:pt x="3947347" y="2635630"/>
                  <a:pt x="4019452" y="2612086"/>
                  <a:pt x="4083458" y="2628030"/>
                </a:cubicBezTo>
                <a:lnTo>
                  <a:pt x="4094003" y="2633178"/>
                </a:lnTo>
                <a:lnTo>
                  <a:pt x="4095694" y="2607840"/>
                </a:lnTo>
                <a:cubicBezTo>
                  <a:pt x="4102277" y="2583164"/>
                  <a:pt x="4113829" y="2559413"/>
                  <a:pt x="4130540" y="2538071"/>
                </a:cubicBezTo>
                <a:cubicBezTo>
                  <a:pt x="4147250" y="2516730"/>
                  <a:pt x="4167536" y="2499817"/>
                  <a:pt x="4189913" y="2487509"/>
                </a:cubicBezTo>
                <a:lnTo>
                  <a:pt x="4248541" y="2468801"/>
                </a:lnTo>
                <a:lnTo>
                  <a:pt x="4241322" y="2438219"/>
                </a:lnTo>
                <a:cubicBezTo>
                  <a:pt x="4232951" y="2377288"/>
                  <a:pt x="4247912" y="2313883"/>
                  <a:pt x="4288188" y="2262444"/>
                </a:cubicBezTo>
                <a:cubicBezTo>
                  <a:pt x="4298257" y="2249584"/>
                  <a:pt x="4309432" y="2238081"/>
                  <a:pt x="4321486" y="2227959"/>
                </a:cubicBezTo>
                <a:lnTo>
                  <a:pt x="4335969" y="2218121"/>
                </a:lnTo>
                <a:lnTo>
                  <a:pt x="4314086" y="2187893"/>
                </a:lnTo>
                <a:cubicBezTo>
                  <a:pt x="4243827" y="2068859"/>
                  <a:pt x="4245475" y="1920271"/>
                  <a:pt x="4330267" y="1811979"/>
                </a:cubicBezTo>
                <a:lnTo>
                  <a:pt x="4332016" y="1810185"/>
                </a:lnTo>
                <a:lnTo>
                  <a:pt x="4310856" y="1796781"/>
                </a:lnTo>
                <a:cubicBezTo>
                  <a:pt x="4115577" y="1643879"/>
                  <a:pt x="4060229" y="1378916"/>
                  <a:pt x="4165560" y="1166766"/>
                </a:cubicBezTo>
                <a:lnTo>
                  <a:pt x="4167007" y="1164474"/>
                </a:lnTo>
                <a:lnTo>
                  <a:pt x="4145224" y="1163757"/>
                </a:lnTo>
                <a:cubicBezTo>
                  <a:pt x="4029397" y="1149230"/>
                  <a:pt x="3912744" y="1102366"/>
                  <a:pt x="3810415" y="1022243"/>
                </a:cubicBezTo>
                <a:cubicBezTo>
                  <a:pt x="3537536" y="808581"/>
                  <a:pt x="3469838" y="439313"/>
                  <a:pt x="3659207" y="197461"/>
                </a:cubicBezTo>
                <a:cubicBezTo>
                  <a:pt x="3712467" y="129440"/>
                  <a:pt x="3780389" y="78742"/>
                  <a:pt x="3856584" y="45757"/>
                </a:cubicBezTo>
                <a:close/>
                <a:moveTo>
                  <a:pt x="1591389" y="276277"/>
                </a:moveTo>
                <a:cubicBezTo>
                  <a:pt x="1629846" y="260636"/>
                  <a:pt x="1670442" y="248141"/>
                  <a:pt x="1712840" y="239243"/>
                </a:cubicBezTo>
                <a:cubicBezTo>
                  <a:pt x="2009628" y="176959"/>
                  <a:pt x="2296404" y="311576"/>
                  <a:pt x="2405725" y="547597"/>
                </a:cubicBezTo>
                <a:lnTo>
                  <a:pt x="2412330" y="567520"/>
                </a:lnTo>
                <a:lnTo>
                  <a:pt x="2459729" y="527536"/>
                </a:lnTo>
                <a:cubicBezTo>
                  <a:pt x="2514531" y="489714"/>
                  <a:pt x="2577674" y="461908"/>
                  <a:pt x="2647026" y="447353"/>
                </a:cubicBezTo>
                <a:cubicBezTo>
                  <a:pt x="2924431" y="389136"/>
                  <a:pt x="3196125" y="565000"/>
                  <a:pt x="3253870" y="840156"/>
                </a:cubicBezTo>
                <a:cubicBezTo>
                  <a:pt x="3261088" y="874549"/>
                  <a:pt x="3264621" y="908867"/>
                  <a:pt x="3264736" y="942704"/>
                </a:cubicBezTo>
                <a:lnTo>
                  <a:pt x="3255965" y="1033383"/>
                </a:lnTo>
                <a:lnTo>
                  <a:pt x="3304974" y="1036969"/>
                </a:lnTo>
                <a:cubicBezTo>
                  <a:pt x="3441286" y="1059867"/>
                  <a:pt x="3553905" y="1156811"/>
                  <a:pt x="3582154" y="1291417"/>
                </a:cubicBezTo>
                <a:cubicBezTo>
                  <a:pt x="3596279" y="1358720"/>
                  <a:pt x="3587304" y="1425882"/>
                  <a:pt x="3560349" y="1485688"/>
                </a:cubicBezTo>
                <a:lnTo>
                  <a:pt x="3551187" y="1501653"/>
                </a:lnTo>
                <a:lnTo>
                  <a:pt x="3571095" y="1511713"/>
                </a:lnTo>
                <a:cubicBezTo>
                  <a:pt x="3623101" y="1544545"/>
                  <a:pt x="3661978" y="1596821"/>
                  <a:pt x="3675395" y="1660758"/>
                </a:cubicBezTo>
                <a:cubicBezTo>
                  <a:pt x="3688814" y="1724696"/>
                  <a:pt x="3674234" y="1788190"/>
                  <a:pt x="3639814" y="1839160"/>
                </a:cubicBezTo>
                <a:lnTo>
                  <a:pt x="3619831" y="1863410"/>
                </a:lnTo>
                <a:lnTo>
                  <a:pt x="3664171" y="1906086"/>
                </a:lnTo>
                <a:cubicBezTo>
                  <a:pt x="3678810" y="1927013"/>
                  <a:pt x="3689541" y="1951145"/>
                  <a:pt x="3695108" y="1977673"/>
                </a:cubicBezTo>
                <a:cubicBezTo>
                  <a:pt x="3711810" y="2057255"/>
                  <a:pt x="3677290" y="2135789"/>
                  <a:pt x="3613790" y="2179566"/>
                </a:cubicBezTo>
                <a:lnTo>
                  <a:pt x="3575946" y="2195756"/>
                </a:lnTo>
                <a:lnTo>
                  <a:pt x="3580276" y="2200178"/>
                </a:lnTo>
                <a:cubicBezTo>
                  <a:pt x="3592941" y="2219186"/>
                  <a:pt x="3602325" y="2241038"/>
                  <a:pt x="3607351" y="2264988"/>
                </a:cubicBezTo>
                <a:cubicBezTo>
                  <a:pt x="3622429" y="2336837"/>
                  <a:pt x="3594009" y="2407163"/>
                  <a:pt x="3540595" y="2445865"/>
                </a:cubicBezTo>
                <a:lnTo>
                  <a:pt x="3524160" y="2453144"/>
                </a:lnTo>
                <a:lnTo>
                  <a:pt x="3528275" y="2462009"/>
                </a:lnTo>
                <a:cubicBezTo>
                  <a:pt x="3541483" y="2524944"/>
                  <a:pt x="3493631" y="2588252"/>
                  <a:pt x="3421395" y="2603411"/>
                </a:cubicBezTo>
                <a:lnTo>
                  <a:pt x="3411307" y="2603742"/>
                </a:lnTo>
                <a:lnTo>
                  <a:pt x="3425021" y="2607014"/>
                </a:lnTo>
                <a:cubicBezTo>
                  <a:pt x="3445913" y="2615946"/>
                  <a:pt x="3460877" y="2631203"/>
                  <a:pt x="3464962" y="2650665"/>
                </a:cubicBezTo>
                <a:cubicBezTo>
                  <a:pt x="3473131" y="2689591"/>
                  <a:pt x="3434687" y="2730605"/>
                  <a:pt x="3379095" y="2742272"/>
                </a:cubicBezTo>
                <a:cubicBezTo>
                  <a:pt x="3323503" y="2753938"/>
                  <a:pt x="3271814" y="2731840"/>
                  <a:pt x="3263646" y="2692914"/>
                </a:cubicBezTo>
                <a:cubicBezTo>
                  <a:pt x="3255476" y="2653988"/>
                  <a:pt x="3293920" y="2612974"/>
                  <a:pt x="3349512" y="2601307"/>
                </a:cubicBezTo>
                <a:lnTo>
                  <a:pt x="3355928" y="2600880"/>
                </a:lnTo>
                <a:lnTo>
                  <a:pt x="3321904" y="2589445"/>
                </a:lnTo>
                <a:cubicBezTo>
                  <a:pt x="3293908" y="2573790"/>
                  <a:pt x="3273289" y="2548374"/>
                  <a:pt x="3266685" y="2516907"/>
                </a:cubicBezTo>
                <a:cubicBezTo>
                  <a:pt x="3260082" y="2485440"/>
                  <a:pt x="3268743" y="2453878"/>
                  <a:pt x="3288084" y="2428289"/>
                </a:cubicBezTo>
                <a:lnTo>
                  <a:pt x="3312868" y="2405752"/>
                </a:lnTo>
                <a:lnTo>
                  <a:pt x="3305986" y="2398725"/>
                </a:lnTo>
                <a:cubicBezTo>
                  <a:pt x="3293321" y="2379716"/>
                  <a:pt x="3283938" y="2357865"/>
                  <a:pt x="3278911" y="2333915"/>
                </a:cubicBezTo>
                <a:cubicBezTo>
                  <a:pt x="3263833" y="2262066"/>
                  <a:pt x="3292253" y="2191740"/>
                  <a:pt x="3345668" y="2153038"/>
                </a:cubicBezTo>
                <a:lnTo>
                  <a:pt x="3356396" y="2148286"/>
                </a:lnTo>
                <a:lnTo>
                  <a:pt x="3338100" y="2130675"/>
                </a:lnTo>
                <a:cubicBezTo>
                  <a:pt x="3323460" y="2109749"/>
                  <a:pt x="3312729" y="2085616"/>
                  <a:pt x="3307161" y="2059088"/>
                </a:cubicBezTo>
                <a:cubicBezTo>
                  <a:pt x="3301594" y="2032561"/>
                  <a:pt x="3301718" y="2006150"/>
                  <a:pt x="3306711" y="1981104"/>
                </a:cubicBezTo>
                <a:lnTo>
                  <a:pt x="3330152" y="1924203"/>
                </a:lnTo>
                <a:lnTo>
                  <a:pt x="3302106" y="1910032"/>
                </a:lnTo>
                <a:cubicBezTo>
                  <a:pt x="3250099" y="1877200"/>
                  <a:pt x="3211223" y="1824925"/>
                  <a:pt x="3197805" y="1760986"/>
                </a:cubicBezTo>
                <a:cubicBezTo>
                  <a:pt x="3194451" y="1745002"/>
                  <a:pt x="3192846" y="1729045"/>
                  <a:pt x="3192864" y="1713305"/>
                </a:cubicBezTo>
                <a:lnTo>
                  <a:pt x="3194664" y="1695889"/>
                </a:lnTo>
                <a:lnTo>
                  <a:pt x="3157446" y="1693166"/>
                </a:lnTo>
                <a:cubicBezTo>
                  <a:pt x="3021134" y="1670267"/>
                  <a:pt x="2908515" y="1573323"/>
                  <a:pt x="2880266" y="1438717"/>
                </a:cubicBezTo>
                <a:lnTo>
                  <a:pt x="2880020" y="1436223"/>
                </a:lnTo>
                <a:lnTo>
                  <a:pt x="2856139" y="1443781"/>
                </a:lnTo>
                <a:cubicBezTo>
                  <a:pt x="2613409" y="1494721"/>
                  <a:pt x="2375053" y="1366442"/>
                  <a:pt x="2280572" y="1149244"/>
                </a:cubicBezTo>
                <a:lnTo>
                  <a:pt x="2279750" y="1146660"/>
                </a:lnTo>
                <a:lnTo>
                  <a:pt x="2265175" y="1162864"/>
                </a:lnTo>
                <a:cubicBezTo>
                  <a:pt x="2179473" y="1242126"/>
                  <a:pt x="2068502" y="1301195"/>
                  <a:pt x="1941306" y="1327888"/>
                </a:cubicBezTo>
                <a:cubicBezTo>
                  <a:pt x="1602120" y="1399070"/>
                  <a:pt x="1276011" y="1213074"/>
                  <a:pt x="1212922" y="912453"/>
                </a:cubicBezTo>
                <a:cubicBezTo>
                  <a:pt x="1157719" y="649410"/>
                  <a:pt x="1322182" y="385765"/>
                  <a:pt x="1591389" y="276277"/>
                </a:cubicBezTo>
                <a:close/>
              </a:path>
            </a:pathLst>
          </a:custGeom>
          <a:noFill/>
          <a:ln w="19050">
            <a:gradFill>
              <a:gsLst>
                <a:gs pos="0">
                  <a:srgbClr val="FFFF00"/>
                </a:gs>
                <a:gs pos="50000">
                  <a:srgbClr val="FFC000"/>
                </a:gs>
                <a:gs pos="31000">
                  <a:srgbClr val="FFC500"/>
                </a:gs>
                <a:gs pos="68000">
                  <a:srgbClr val="156B13"/>
                </a:gs>
              </a:gsLst>
              <a:lin ang="5400000" scaled="0"/>
            </a:gradFill>
            <a:prstDash val="solid"/>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9"/>
          <p:cNvSpPr/>
          <p:nvPr/>
        </p:nvSpPr>
        <p:spPr>
          <a:xfrm>
            <a:off x="2142908" y="1158134"/>
            <a:ext cx="4790895" cy="4544758"/>
          </a:xfrm>
          <a:custGeom>
            <a:avLst/>
            <a:gdLst>
              <a:gd name="connsiteX0" fmla="*/ 3431147 w 6454103"/>
              <a:gd name="connsiteY0" fmla="*/ 3431193 h 6373171"/>
              <a:gd name="connsiteX1" fmla="*/ 3521419 w 6454103"/>
              <a:gd name="connsiteY1" fmla="*/ 3445340 h 6373171"/>
              <a:gd name="connsiteX2" fmla="*/ 3484006 w 6454103"/>
              <a:gd name="connsiteY2" fmla="*/ 3565195 h 6373171"/>
              <a:gd name="connsiteX3" fmla="*/ 3478416 w 6454103"/>
              <a:gd name="connsiteY3" fmla="*/ 3568373 h 6373171"/>
              <a:gd name="connsiteX4" fmla="*/ 3514025 w 6454103"/>
              <a:gd name="connsiteY4" fmla="*/ 3563853 h 6373171"/>
              <a:gd name="connsiteX5" fmla="*/ 3595318 w 6454103"/>
              <a:gd name="connsiteY5" fmla="*/ 3605111 h 6373171"/>
              <a:gd name="connsiteX6" fmla="*/ 3614640 w 6454103"/>
              <a:gd name="connsiteY6" fmla="*/ 3694204 h 6373171"/>
              <a:gd name="connsiteX7" fmla="*/ 3602141 w 6454103"/>
              <a:gd name="connsiteY7" fmla="*/ 3725285 h 6373171"/>
              <a:gd name="connsiteX8" fmla="*/ 3611396 w 6454103"/>
              <a:gd name="connsiteY8" fmla="*/ 3728614 h 6373171"/>
              <a:gd name="connsiteX9" fmla="*/ 3663989 w 6454103"/>
              <a:gd name="connsiteY9" fmla="*/ 3775170 h 6373171"/>
              <a:gd name="connsiteX10" fmla="*/ 3682648 w 6454103"/>
              <a:gd name="connsiteY10" fmla="*/ 3967067 h 6373171"/>
              <a:gd name="connsiteX11" fmla="*/ 3675059 w 6454103"/>
              <a:gd name="connsiteY11" fmla="*/ 3976017 h 6373171"/>
              <a:gd name="connsiteX12" fmla="*/ 3699198 w 6454103"/>
              <a:gd name="connsiteY12" fmla="*/ 3983904 h 6373171"/>
              <a:gd name="connsiteX13" fmla="*/ 3758219 w 6454103"/>
              <a:gd name="connsiteY13" fmla="*/ 4034878 h 6373171"/>
              <a:gd name="connsiteX14" fmla="*/ 3792580 w 6454103"/>
              <a:gd name="connsiteY14" fmla="*/ 4104885 h 6373171"/>
              <a:gd name="connsiteX15" fmla="*/ 3796253 w 6454103"/>
              <a:gd name="connsiteY15" fmla="*/ 4166316 h 6373171"/>
              <a:gd name="connsiteX16" fmla="*/ 3827671 w 6454103"/>
              <a:gd name="connsiteY16" fmla="*/ 4166862 h 6373171"/>
              <a:gd name="connsiteX17" fmla="*/ 3986462 w 6454103"/>
              <a:gd name="connsiteY17" fmla="*/ 4255624 h 6373171"/>
              <a:gd name="connsiteX18" fmla="*/ 4011671 w 6454103"/>
              <a:gd name="connsiteY18" fmla="*/ 4296397 h 6373171"/>
              <a:gd name="connsiteX19" fmla="*/ 4017634 w 6454103"/>
              <a:gd name="connsiteY19" fmla="*/ 4312859 h 6373171"/>
              <a:gd name="connsiteX20" fmla="*/ 4052324 w 6454103"/>
              <a:gd name="connsiteY20" fmla="*/ 4299105 h 6373171"/>
              <a:gd name="connsiteX21" fmla="*/ 4412641 w 6454103"/>
              <a:gd name="connsiteY21" fmla="*/ 4407481 h 6373171"/>
              <a:gd name="connsiteX22" fmla="*/ 4413948 w 6454103"/>
              <a:gd name="connsiteY22" fmla="*/ 4409619 h 6373171"/>
              <a:gd name="connsiteX23" fmla="*/ 4432156 w 6454103"/>
              <a:gd name="connsiteY23" fmla="*/ 4392417 h 6373171"/>
              <a:gd name="connsiteX24" fmla="*/ 5078544 w 6454103"/>
              <a:gd name="connsiteY24" fmla="*/ 4406960 h 6373171"/>
              <a:gd name="connsiteX25" fmla="*/ 5080410 w 6454103"/>
              <a:gd name="connsiteY25" fmla="*/ 4408928 h 6373171"/>
              <a:gd name="connsiteX26" fmla="*/ 5086475 w 6454103"/>
              <a:gd name="connsiteY26" fmla="*/ 4387995 h 6373171"/>
              <a:gd name="connsiteX27" fmla="*/ 5306178 w 6454103"/>
              <a:gd name="connsiteY27" fmla="*/ 4098420 h 6373171"/>
              <a:gd name="connsiteX28" fmla="*/ 6142779 w 6454103"/>
              <a:gd name="connsiteY28" fmla="*/ 4155261 h 6373171"/>
              <a:gd name="connsiteX29" fmla="*/ 5985859 w 6454103"/>
              <a:gd name="connsiteY29" fmla="*/ 4978976 h 6373171"/>
              <a:gd name="connsiteX30" fmla="*/ 5227841 w 6454103"/>
              <a:gd name="connsiteY30" fmla="*/ 5003076 h 6373171"/>
              <a:gd name="connsiteX31" fmla="*/ 5213220 w 6454103"/>
              <a:gd name="connsiteY31" fmla="*/ 4988016 h 6373171"/>
              <a:gd name="connsiteX32" fmla="*/ 5187959 w 6454103"/>
              <a:gd name="connsiteY32" fmla="*/ 5044649 h 6373171"/>
              <a:gd name="connsiteX33" fmla="*/ 5054261 w 6454103"/>
              <a:gd name="connsiteY33" fmla="*/ 5198383 h 6373171"/>
              <a:gd name="connsiteX34" fmla="*/ 4336931 w 6454103"/>
              <a:gd name="connsiteY34" fmla="*/ 5108996 h 6373171"/>
              <a:gd name="connsiteX35" fmla="*/ 4282497 w 6454103"/>
              <a:gd name="connsiteY35" fmla="*/ 5021410 h 6373171"/>
              <a:gd name="connsiteX36" fmla="*/ 4250911 w 6454103"/>
              <a:gd name="connsiteY36" fmla="*/ 4935959 h 6373171"/>
              <a:gd name="connsiteX37" fmla="*/ 4205230 w 6454103"/>
              <a:gd name="connsiteY37" fmla="*/ 4954071 h 6373171"/>
              <a:gd name="connsiteX38" fmla="*/ 3844915 w 6454103"/>
              <a:gd name="connsiteY38" fmla="*/ 4845695 h 6373171"/>
              <a:gd name="connsiteX39" fmla="*/ 3779956 w 6454103"/>
              <a:gd name="connsiteY39" fmla="*/ 4661312 h 6373171"/>
              <a:gd name="connsiteX40" fmla="*/ 3781253 w 6454103"/>
              <a:gd name="connsiteY40" fmla="*/ 4642950 h 6373171"/>
              <a:gd name="connsiteX41" fmla="*/ 3758951 w 6454103"/>
              <a:gd name="connsiteY41" fmla="*/ 4642561 h 6373171"/>
              <a:gd name="connsiteX42" fmla="*/ 3600161 w 6454103"/>
              <a:gd name="connsiteY42" fmla="*/ 4553801 h 6373171"/>
              <a:gd name="connsiteX43" fmla="*/ 3554514 w 6454103"/>
              <a:gd name="connsiteY43" fmla="*/ 4377705 h 6373171"/>
              <a:gd name="connsiteX44" fmla="*/ 3561944 w 6454103"/>
              <a:gd name="connsiteY44" fmla="*/ 4347173 h 6373171"/>
              <a:gd name="connsiteX45" fmla="*/ 3503447 w 6454103"/>
              <a:gd name="connsiteY45" fmla="*/ 4328061 h 6373171"/>
              <a:gd name="connsiteX46" fmla="*/ 3444426 w 6454103"/>
              <a:gd name="connsiteY46" fmla="*/ 4277087 h 6373171"/>
              <a:gd name="connsiteX47" fmla="*/ 3429725 w 6454103"/>
              <a:gd name="connsiteY47" fmla="*/ 4059929 h 6373171"/>
              <a:gd name="connsiteX48" fmla="*/ 3456744 w 6454103"/>
              <a:gd name="connsiteY48" fmla="*/ 4028877 h 6373171"/>
              <a:gd name="connsiteX49" fmla="*/ 3450921 w 6454103"/>
              <a:gd name="connsiteY49" fmla="*/ 4026781 h 6373171"/>
              <a:gd name="connsiteX50" fmla="*/ 3398329 w 6454103"/>
              <a:gd name="connsiteY50" fmla="*/ 3980226 h 6373171"/>
              <a:gd name="connsiteX51" fmla="*/ 3379669 w 6454103"/>
              <a:gd name="connsiteY51" fmla="*/ 3788328 h 6373171"/>
              <a:gd name="connsiteX52" fmla="*/ 3391294 w 6454103"/>
              <a:gd name="connsiteY52" fmla="*/ 3774620 h 6373171"/>
              <a:gd name="connsiteX53" fmla="*/ 3383730 w 6454103"/>
              <a:gd name="connsiteY53" fmla="*/ 3768431 h 6373171"/>
              <a:gd name="connsiteX54" fmla="*/ 3418379 w 6454103"/>
              <a:gd name="connsiteY54" fmla="*/ 3594599 h 6373171"/>
              <a:gd name="connsiteX55" fmla="*/ 3427316 w 6454103"/>
              <a:gd name="connsiteY55" fmla="*/ 3589909 h 6373171"/>
              <a:gd name="connsiteX56" fmla="*/ 3413546 w 6454103"/>
              <a:gd name="connsiteY56" fmla="*/ 3592935 h 6373171"/>
              <a:gd name="connsiteX57" fmla="*/ 3358584 w 6454103"/>
              <a:gd name="connsiteY57" fmla="*/ 3571030 h 6373171"/>
              <a:gd name="connsiteX58" fmla="*/ 3395997 w 6454103"/>
              <a:gd name="connsiteY58" fmla="*/ 3451175 h 6373171"/>
              <a:gd name="connsiteX59" fmla="*/ 3431147 w 6454103"/>
              <a:gd name="connsiteY59" fmla="*/ 3431193 h 6373171"/>
              <a:gd name="connsiteX60" fmla="*/ 2961271 w 6454103"/>
              <a:gd name="connsiteY60" fmla="*/ 3390934 h 6373171"/>
              <a:gd name="connsiteX61" fmla="*/ 3036858 w 6454103"/>
              <a:gd name="connsiteY61" fmla="*/ 3386383 h 6373171"/>
              <a:gd name="connsiteX62" fmla="*/ 3121314 w 6454103"/>
              <a:gd name="connsiteY62" fmla="*/ 3479291 h 6373171"/>
              <a:gd name="connsiteX63" fmla="*/ 3005123 w 6454103"/>
              <a:gd name="connsiteY63" fmla="*/ 3526878 h 6373171"/>
              <a:gd name="connsiteX64" fmla="*/ 2999111 w 6454103"/>
              <a:gd name="connsiteY64" fmla="*/ 3524598 h 6373171"/>
              <a:gd name="connsiteX65" fmla="*/ 3025295 w 6454103"/>
              <a:gd name="connsiteY65" fmla="*/ 3549150 h 6373171"/>
              <a:gd name="connsiteX66" fmla="*/ 3045336 w 6454103"/>
              <a:gd name="connsiteY66" fmla="*/ 3638084 h 6373171"/>
              <a:gd name="connsiteX67" fmla="*/ 2989014 w 6454103"/>
              <a:gd name="connsiteY67" fmla="*/ 3709769 h 6373171"/>
              <a:gd name="connsiteX68" fmla="*/ 2957101 w 6454103"/>
              <a:gd name="connsiteY68" fmla="*/ 3719955 h 6373171"/>
              <a:gd name="connsiteX69" fmla="*/ 2960436 w 6454103"/>
              <a:gd name="connsiteY69" fmla="*/ 3729208 h 6373171"/>
              <a:gd name="connsiteX70" fmla="*/ 2958098 w 6454103"/>
              <a:gd name="connsiteY70" fmla="*/ 3799407 h 6373171"/>
              <a:gd name="connsiteX71" fmla="*/ 2822152 w 6454103"/>
              <a:gd name="connsiteY71" fmla="*/ 3936124 h 6373171"/>
              <a:gd name="connsiteX72" fmla="*/ 2810418 w 6454103"/>
              <a:gd name="connsiteY72" fmla="*/ 3935982 h 6373171"/>
              <a:gd name="connsiteX73" fmla="*/ 2819731 w 6454103"/>
              <a:gd name="connsiteY73" fmla="*/ 3959608 h 6373171"/>
              <a:gd name="connsiteX74" fmla="*/ 2818088 w 6454103"/>
              <a:gd name="connsiteY74" fmla="*/ 4037577 h 6373171"/>
              <a:gd name="connsiteX75" fmla="*/ 2786058 w 6454103"/>
              <a:gd name="connsiteY75" fmla="*/ 4108681 h 6373171"/>
              <a:gd name="connsiteX76" fmla="*/ 2741072 w 6454103"/>
              <a:gd name="connsiteY76" fmla="*/ 4150675 h 6373171"/>
              <a:gd name="connsiteX77" fmla="*/ 2760682 w 6454103"/>
              <a:gd name="connsiteY77" fmla="*/ 4175228 h 6373171"/>
              <a:gd name="connsiteX78" fmla="*/ 2793532 w 6454103"/>
              <a:gd name="connsiteY78" fmla="*/ 4354153 h 6373171"/>
              <a:gd name="connsiteX79" fmla="*/ 2778191 w 6454103"/>
              <a:gd name="connsiteY79" fmla="*/ 4399569 h 6373171"/>
              <a:gd name="connsiteX80" fmla="*/ 2769309 w 6454103"/>
              <a:gd name="connsiteY80" fmla="*/ 4414658 h 6373171"/>
              <a:gd name="connsiteX81" fmla="*/ 2802022 w 6454103"/>
              <a:gd name="connsiteY81" fmla="*/ 4432616 h 6373171"/>
              <a:gd name="connsiteX82" fmla="*/ 2948240 w 6454103"/>
              <a:gd name="connsiteY82" fmla="*/ 4779305 h 6373171"/>
              <a:gd name="connsiteX83" fmla="*/ 2947426 w 6454103"/>
              <a:gd name="connsiteY83" fmla="*/ 4781676 h 6373171"/>
              <a:gd name="connsiteX84" fmla="*/ 2972287 w 6454103"/>
              <a:gd name="connsiteY84" fmla="*/ 4784737 h 6373171"/>
              <a:gd name="connsiteX85" fmla="*/ 3373176 w 6454103"/>
              <a:gd name="connsiteY85" fmla="*/ 5292001 h 6373171"/>
              <a:gd name="connsiteX86" fmla="*/ 3372849 w 6454103"/>
              <a:gd name="connsiteY86" fmla="*/ 5294693 h 6373171"/>
              <a:gd name="connsiteX87" fmla="*/ 3392843 w 6454103"/>
              <a:gd name="connsiteY87" fmla="*/ 5286020 h 6373171"/>
              <a:gd name="connsiteX88" fmla="*/ 3756007 w 6454103"/>
              <a:gd name="connsiteY88" fmla="*/ 5270672 h 6373171"/>
              <a:gd name="connsiteX89" fmla="*/ 4245574 w 6454103"/>
              <a:gd name="connsiteY89" fmla="*/ 5951446 h 6373171"/>
              <a:gd name="connsiteX90" fmla="*/ 3510923 w 6454103"/>
              <a:gd name="connsiteY90" fmla="*/ 6355696 h 6373171"/>
              <a:gd name="connsiteX91" fmla="*/ 3009095 w 6454103"/>
              <a:gd name="connsiteY91" fmla="*/ 5787066 h 6373171"/>
              <a:gd name="connsiteX92" fmla="*/ 3011376 w 6454103"/>
              <a:gd name="connsiteY92" fmla="*/ 5766201 h 6373171"/>
              <a:gd name="connsiteX93" fmla="*/ 2951640 w 6454103"/>
              <a:gd name="connsiteY93" fmla="*/ 5782844 h 6373171"/>
              <a:gd name="connsiteX94" fmla="*/ 2747964 w 6454103"/>
              <a:gd name="connsiteY94" fmla="*/ 5777850 h 6373171"/>
              <a:gd name="connsiteX95" fmla="*/ 2359508 w 6454103"/>
              <a:gd name="connsiteY95" fmla="*/ 5168215 h 6373171"/>
              <a:gd name="connsiteX96" fmla="*/ 2392284 w 6454103"/>
              <a:gd name="connsiteY96" fmla="*/ 5070439 h 6373171"/>
              <a:gd name="connsiteX97" fmla="*/ 2437980 w 6454103"/>
              <a:gd name="connsiteY97" fmla="*/ 4991627 h 6373171"/>
              <a:gd name="connsiteX98" fmla="*/ 2394904 w 6454103"/>
              <a:gd name="connsiteY98" fmla="*/ 4967980 h 6373171"/>
              <a:gd name="connsiteX99" fmla="*/ 2248686 w 6454103"/>
              <a:gd name="connsiteY99" fmla="*/ 4621290 h 6373171"/>
              <a:gd name="connsiteX100" fmla="*/ 2349326 w 6454103"/>
              <a:gd name="connsiteY100" fmla="*/ 4453695 h 6373171"/>
              <a:gd name="connsiteX101" fmla="*/ 2364299 w 6454103"/>
              <a:gd name="connsiteY101" fmla="*/ 4442988 h 6373171"/>
              <a:gd name="connsiteX102" fmla="*/ 2350380 w 6454103"/>
              <a:gd name="connsiteY102" fmla="*/ 4425558 h 6373171"/>
              <a:gd name="connsiteX103" fmla="*/ 2317530 w 6454103"/>
              <a:gd name="connsiteY103" fmla="*/ 4246634 h 6373171"/>
              <a:gd name="connsiteX104" fmla="*/ 2424097 w 6454103"/>
              <a:gd name="connsiteY104" fmla="*/ 4099201 h 6373171"/>
              <a:gd name="connsiteX105" fmla="*/ 2452356 w 6454103"/>
              <a:gd name="connsiteY105" fmla="*/ 4085460 h 6373171"/>
              <a:gd name="connsiteX106" fmla="*/ 2429787 w 6454103"/>
              <a:gd name="connsiteY106" fmla="*/ 4028207 h 6373171"/>
              <a:gd name="connsiteX107" fmla="*/ 2431431 w 6454103"/>
              <a:gd name="connsiteY107" fmla="*/ 3950239 h 6373171"/>
              <a:gd name="connsiteX108" fmla="*/ 2589362 w 6454103"/>
              <a:gd name="connsiteY108" fmla="*/ 3800468 h 6373171"/>
              <a:gd name="connsiteX109" fmla="*/ 2630511 w 6454103"/>
              <a:gd name="connsiteY109" fmla="*/ 3801488 h 6373171"/>
              <a:gd name="connsiteX110" fmla="*/ 2628413 w 6454103"/>
              <a:gd name="connsiteY110" fmla="*/ 3795665 h 6373171"/>
              <a:gd name="connsiteX111" fmla="*/ 2630751 w 6454103"/>
              <a:gd name="connsiteY111" fmla="*/ 3725466 h 6373171"/>
              <a:gd name="connsiteX112" fmla="*/ 2766697 w 6454103"/>
              <a:gd name="connsiteY112" fmla="*/ 3588749 h 6373171"/>
              <a:gd name="connsiteX113" fmla="*/ 2784670 w 6454103"/>
              <a:gd name="connsiteY113" fmla="*/ 3588966 h 6373171"/>
              <a:gd name="connsiteX114" fmla="*/ 2784616 w 6454103"/>
              <a:gd name="connsiteY114" fmla="*/ 3579193 h 6373171"/>
              <a:gd name="connsiteX115" fmla="*/ 2940630 w 6454103"/>
              <a:gd name="connsiteY115" fmla="*/ 3495064 h 6373171"/>
              <a:gd name="connsiteX116" fmla="*/ 2949941 w 6454103"/>
              <a:gd name="connsiteY116" fmla="*/ 3498959 h 6373171"/>
              <a:gd name="connsiteX117" fmla="*/ 2938831 w 6454103"/>
              <a:gd name="connsiteY117" fmla="*/ 3490279 h 6373171"/>
              <a:gd name="connsiteX118" fmla="*/ 2920667 w 6454103"/>
              <a:gd name="connsiteY118" fmla="*/ 3433970 h 6373171"/>
              <a:gd name="connsiteX119" fmla="*/ 2961271 w 6454103"/>
              <a:gd name="connsiteY119" fmla="*/ 3390934 h 6373171"/>
              <a:gd name="connsiteX120" fmla="*/ 1852456 w 6454103"/>
              <a:gd name="connsiteY120" fmla="*/ 3074803 h 6373171"/>
              <a:gd name="connsiteX121" fmla="*/ 1989210 w 6454103"/>
              <a:gd name="connsiteY121" fmla="*/ 3080124 h 6373171"/>
              <a:gd name="connsiteX122" fmla="*/ 2017805 w 6454103"/>
              <a:gd name="connsiteY122" fmla="*/ 3093151 h 6373171"/>
              <a:gd name="connsiteX123" fmla="*/ 2047555 w 6454103"/>
              <a:gd name="connsiteY123" fmla="*/ 3039279 h 6373171"/>
              <a:gd name="connsiteX124" fmla="*/ 2108699 w 6454103"/>
              <a:gd name="connsiteY124" fmla="*/ 2990873 h 6373171"/>
              <a:gd name="connsiteX125" fmla="*/ 2324757 w 6454103"/>
              <a:gd name="connsiteY125" fmla="*/ 3017184 h 6373171"/>
              <a:gd name="connsiteX126" fmla="*/ 2350188 w 6454103"/>
              <a:gd name="connsiteY126" fmla="*/ 3049551 h 6373171"/>
              <a:gd name="connsiteX127" fmla="*/ 2353339 w 6454103"/>
              <a:gd name="connsiteY127" fmla="*/ 3044223 h 6373171"/>
              <a:gd name="connsiteX128" fmla="*/ 2408936 w 6454103"/>
              <a:gd name="connsiteY128" fmla="*/ 3001302 h 6373171"/>
              <a:gd name="connsiteX129" fmla="*/ 2600926 w 6454103"/>
              <a:gd name="connsiteY129" fmla="*/ 3018984 h 6373171"/>
              <a:gd name="connsiteX130" fmla="*/ 2612210 w 6454103"/>
              <a:gd name="connsiteY130" fmla="*/ 3032975 h 6373171"/>
              <a:gd name="connsiteX131" fmla="*/ 2619708 w 6454103"/>
              <a:gd name="connsiteY131" fmla="*/ 3026708 h 6373171"/>
              <a:gd name="connsiteX132" fmla="*/ 2783950 w 6454103"/>
              <a:gd name="connsiteY132" fmla="*/ 3093361 h 6373171"/>
              <a:gd name="connsiteX133" fmla="*/ 2786880 w 6454103"/>
              <a:gd name="connsiteY133" fmla="*/ 3103019 h 6373171"/>
              <a:gd name="connsiteX134" fmla="*/ 2786492 w 6454103"/>
              <a:gd name="connsiteY134" fmla="*/ 3088926 h 6373171"/>
              <a:gd name="connsiteX135" fmla="*/ 2818322 w 6454103"/>
              <a:gd name="connsiteY135" fmla="*/ 3039051 h 6373171"/>
              <a:gd name="connsiteX136" fmla="*/ 2929026 w 6454103"/>
              <a:gd name="connsiteY136" fmla="*/ 3098291 h 6373171"/>
              <a:gd name="connsiteX137" fmla="*/ 2911221 w 6454103"/>
              <a:gd name="connsiteY137" fmla="*/ 3222580 h 6373171"/>
              <a:gd name="connsiteX138" fmla="*/ 2800517 w 6454103"/>
              <a:gd name="connsiteY138" fmla="*/ 3163341 h 6373171"/>
              <a:gd name="connsiteX139" fmla="*/ 2798444 w 6454103"/>
              <a:gd name="connsiteY139" fmla="*/ 3157253 h 6373171"/>
              <a:gd name="connsiteX140" fmla="*/ 2796202 w 6454103"/>
              <a:gd name="connsiteY140" fmla="*/ 3193077 h 6373171"/>
              <a:gd name="connsiteX141" fmla="*/ 2740421 w 6454103"/>
              <a:gd name="connsiteY141" fmla="*/ 3265184 h 6373171"/>
              <a:gd name="connsiteX142" fmla="*/ 2649285 w 6454103"/>
              <a:gd name="connsiteY142" fmla="*/ 3267444 h 6373171"/>
              <a:gd name="connsiteX143" fmla="*/ 2621102 w 6454103"/>
              <a:gd name="connsiteY143" fmla="*/ 3249335 h 6373171"/>
              <a:gd name="connsiteX144" fmla="*/ 2616095 w 6454103"/>
              <a:gd name="connsiteY144" fmla="*/ 3257801 h 6373171"/>
              <a:gd name="connsiteX145" fmla="*/ 2560497 w 6454103"/>
              <a:gd name="connsiteY145" fmla="*/ 3300723 h 6373171"/>
              <a:gd name="connsiteX146" fmla="*/ 2368508 w 6454103"/>
              <a:gd name="connsiteY146" fmla="*/ 3283040 h 6373171"/>
              <a:gd name="connsiteX147" fmla="*/ 2361141 w 6454103"/>
              <a:gd name="connsiteY147" fmla="*/ 3273906 h 6373171"/>
              <a:gd name="connsiteX148" fmla="*/ 2348864 w 6454103"/>
              <a:gd name="connsiteY148" fmla="*/ 3296136 h 6373171"/>
              <a:gd name="connsiteX149" fmla="*/ 2287720 w 6454103"/>
              <a:gd name="connsiteY149" fmla="*/ 3344543 h 6373171"/>
              <a:gd name="connsiteX150" fmla="*/ 2212508 w 6454103"/>
              <a:gd name="connsiteY150" fmla="*/ 3365157 h 6373171"/>
              <a:gd name="connsiteX151" fmla="*/ 2151479 w 6454103"/>
              <a:gd name="connsiteY151" fmla="*/ 3357237 h 6373171"/>
              <a:gd name="connsiteX152" fmla="*/ 2145048 w 6454103"/>
              <a:gd name="connsiteY152" fmla="*/ 3387993 h 6373171"/>
              <a:gd name="connsiteX153" fmla="*/ 2028065 w 6454103"/>
              <a:gd name="connsiteY153" fmla="*/ 3527307 h 6373171"/>
              <a:gd name="connsiteX154" fmla="*/ 1983285 w 6454103"/>
              <a:gd name="connsiteY154" fmla="*/ 3544418 h 6373171"/>
              <a:gd name="connsiteX155" fmla="*/ 1965996 w 6454103"/>
              <a:gd name="connsiteY155" fmla="*/ 3547185 h 6373171"/>
              <a:gd name="connsiteX156" fmla="*/ 1972996 w 6454103"/>
              <a:gd name="connsiteY156" fmla="*/ 3583840 h 6373171"/>
              <a:gd name="connsiteX157" fmla="*/ 1798930 w 6454103"/>
              <a:gd name="connsiteY157" fmla="*/ 3917417 h 6373171"/>
              <a:gd name="connsiteX158" fmla="*/ 1796585 w 6454103"/>
              <a:gd name="connsiteY158" fmla="*/ 3918301 h 6373171"/>
              <a:gd name="connsiteX159" fmla="*/ 1810064 w 6454103"/>
              <a:gd name="connsiteY159" fmla="*/ 3939413 h 6373171"/>
              <a:gd name="connsiteX160" fmla="*/ 1674481 w 6454103"/>
              <a:gd name="connsiteY160" fmla="*/ 4571589 h 6373171"/>
              <a:gd name="connsiteX161" fmla="*/ 1672198 w 6454103"/>
              <a:gd name="connsiteY161" fmla="*/ 4573052 h 6373171"/>
              <a:gd name="connsiteX162" fmla="*/ 1691621 w 6454103"/>
              <a:gd name="connsiteY162" fmla="*/ 4582938 h 6373171"/>
              <a:gd name="connsiteX163" fmla="*/ 1934823 w 6454103"/>
              <a:gd name="connsiteY163" fmla="*/ 4853079 h 6373171"/>
              <a:gd name="connsiteX164" fmla="*/ 1721999 w 6454103"/>
              <a:gd name="connsiteY164" fmla="*/ 5664150 h 6373171"/>
              <a:gd name="connsiteX165" fmla="*/ 942365 w 6454103"/>
              <a:gd name="connsiteY165" fmla="*/ 5355443 h 6373171"/>
              <a:gd name="connsiteX166" fmla="*/ 1060939 w 6454103"/>
              <a:gd name="connsiteY166" fmla="*/ 4606369 h 6373171"/>
              <a:gd name="connsiteX167" fmla="*/ 1078475 w 6454103"/>
              <a:gd name="connsiteY167" fmla="*/ 4594834 h 6373171"/>
              <a:gd name="connsiteX168" fmla="*/ 1027588 w 6454103"/>
              <a:gd name="connsiteY168" fmla="*/ 4559394 h 6373171"/>
              <a:gd name="connsiteX169" fmla="*/ 901675 w 6454103"/>
              <a:gd name="connsiteY169" fmla="*/ 4399222 h 6373171"/>
              <a:gd name="connsiteX170" fmla="*/ 1124085 w 6454103"/>
              <a:gd name="connsiteY170" fmla="*/ 3711410 h 6373171"/>
              <a:gd name="connsiteX171" fmla="*/ 1220330 w 6454103"/>
              <a:gd name="connsiteY171" fmla="*/ 3674379 h 6373171"/>
              <a:gd name="connsiteX172" fmla="*/ 1310190 w 6454103"/>
              <a:gd name="connsiteY172" fmla="*/ 3659390 h 6373171"/>
              <a:gd name="connsiteX173" fmla="*/ 1300973 w 6454103"/>
              <a:gd name="connsiteY173" fmla="*/ 3611122 h 6373171"/>
              <a:gd name="connsiteX174" fmla="*/ 1475038 w 6454103"/>
              <a:gd name="connsiteY174" fmla="*/ 3277544 h 6373171"/>
              <a:gd name="connsiteX175" fmla="*/ 1668336 w 6454103"/>
              <a:gd name="connsiteY175" fmla="*/ 3248340 h 6373171"/>
              <a:gd name="connsiteX176" fmla="*/ 1686128 w 6454103"/>
              <a:gd name="connsiteY176" fmla="*/ 3253060 h 6373171"/>
              <a:gd name="connsiteX177" fmla="*/ 1690694 w 6454103"/>
              <a:gd name="connsiteY177" fmla="*/ 3231227 h 6373171"/>
              <a:gd name="connsiteX178" fmla="*/ 1807677 w 6454103"/>
              <a:gd name="connsiteY178" fmla="*/ 3091914 h 6373171"/>
              <a:gd name="connsiteX179" fmla="*/ 1852456 w 6454103"/>
              <a:gd name="connsiteY179" fmla="*/ 3074803 h 6373171"/>
              <a:gd name="connsiteX180" fmla="*/ 5681433 w 6454103"/>
              <a:gd name="connsiteY180" fmla="*/ 1581620 h 6373171"/>
              <a:gd name="connsiteX181" fmla="*/ 5897923 w 6454103"/>
              <a:gd name="connsiteY181" fmla="*/ 1532306 h 6373171"/>
              <a:gd name="connsiteX182" fmla="*/ 6454103 w 6454103"/>
              <a:gd name="connsiteY182" fmla="*/ 2159836 h 6373171"/>
              <a:gd name="connsiteX183" fmla="*/ 6010013 w 6454103"/>
              <a:gd name="connsiteY183" fmla="*/ 2774617 h 6373171"/>
              <a:gd name="connsiteX184" fmla="*/ 5989158 w 6454103"/>
              <a:gd name="connsiteY184" fmla="*/ 2776989 h 6373171"/>
              <a:gd name="connsiteX185" fmla="*/ 6018554 w 6454103"/>
              <a:gd name="connsiteY185" fmla="*/ 2831590 h 6373171"/>
              <a:gd name="connsiteX186" fmla="*/ 6058559 w 6454103"/>
              <a:gd name="connsiteY186" fmla="*/ 3031362 h 6373171"/>
              <a:gd name="connsiteX187" fmla="*/ 5549492 w 6454103"/>
              <a:gd name="connsiteY187" fmla="*/ 3544591 h 6373171"/>
              <a:gd name="connsiteX188" fmla="*/ 5446897 w 6454103"/>
              <a:gd name="connsiteY188" fmla="*/ 3534164 h 6373171"/>
              <a:gd name="connsiteX189" fmla="*/ 5359954 w 6454103"/>
              <a:gd name="connsiteY189" fmla="*/ 3506955 h 6373171"/>
              <a:gd name="connsiteX190" fmla="*/ 5346379 w 6454103"/>
              <a:gd name="connsiteY190" fmla="*/ 3554183 h 6373171"/>
              <a:gd name="connsiteX191" fmla="*/ 5040425 w 6454103"/>
              <a:gd name="connsiteY191" fmla="*/ 3773193 h 6373171"/>
              <a:gd name="connsiteX192" fmla="*/ 4854774 w 6454103"/>
              <a:gd name="connsiteY192" fmla="*/ 3711952 h 6373171"/>
              <a:gd name="connsiteX193" fmla="*/ 4841031 w 6454103"/>
              <a:gd name="connsiteY193" fmla="*/ 3699706 h 6373171"/>
              <a:gd name="connsiteX194" fmla="*/ 4827097 w 6454103"/>
              <a:gd name="connsiteY194" fmla="*/ 3717123 h 6373171"/>
              <a:gd name="connsiteX195" fmla="*/ 4659808 w 6454103"/>
              <a:gd name="connsiteY195" fmla="*/ 3788588 h 6373171"/>
              <a:gd name="connsiteX196" fmla="*/ 4492517 w 6454103"/>
              <a:gd name="connsiteY196" fmla="*/ 3717123 h 6373171"/>
              <a:gd name="connsiteX197" fmla="*/ 4472888 w 6454103"/>
              <a:gd name="connsiteY197" fmla="*/ 3692586 h 6373171"/>
              <a:gd name="connsiteX198" fmla="*/ 4422015 w 6454103"/>
              <a:gd name="connsiteY198" fmla="*/ 3727215 h 6373171"/>
              <a:gd name="connsiteX199" fmla="*/ 4345600 w 6454103"/>
              <a:gd name="connsiteY199" fmla="*/ 3742790 h 6373171"/>
              <a:gd name="connsiteX200" fmla="*/ 4164713 w 6454103"/>
              <a:gd name="connsiteY200" fmla="*/ 3621739 h 6373171"/>
              <a:gd name="connsiteX201" fmla="*/ 4156642 w 6454103"/>
              <a:gd name="connsiteY201" fmla="*/ 3581376 h 6373171"/>
              <a:gd name="connsiteX202" fmla="*/ 4151424 w 6454103"/>
              <a:gd name="connsiteY202" fmla="*/ 3584706 h 6373171"/>
              <a:gd name="connsiteX203" fmla="*/ 4082436 w 6454103"/>
              <a:gd name="connsiteY203" fmla="*/ 3597892 h 6373171"/>
              <a:gd name="connsiteX204" fmla="*/ 3919125 w 6454103"/>
              <a:gd name="connsiteY204" fmla="*/ 3495409 h 6373171"/>
              <a:gd name="connsiteX205" fmla="*/ 3915377 w 6454103"/>
              <a:gd name="connsiteY205" fmla="*/ 3477830 h 6373171"/>
              <a:gd name="connsiteX206" fmla="*/ 3905856 w 6454103"/>
              <a:gd name="connsiteY206" fmla="*/ 3480036 h 6373171"/>
              <a:gd name="connsiteX207" fmla="*/ 3789420 w 6454103"/>
              <a:gd name="connsiteY207" fmla="*/ 3346392 h 6373171"/>
              <a:gd name="connsiteX208" fmla="*/ 3791168 w 6454103"/>
              <a:gd name="connsiteY208" fmla="*/ 3336452 h 6373171"/>
              <a:gd name="connsiteX209" fmla="*/ 3785149 w 6454103"/>
              <a:gd name="connsiteY209" fmla="*/ 3349201 h 6373171"/>
              <a:gd name="connsiteX210" fmla="*/ 3734226 w 6454103"/>
              <a:gd name="connsiteY210" fmla="*/ 3379325 h 6373171"/>
              <a:gd name="connsiteX211" fmla="*/ 3662208 w 6454103"/>
              <a:gd name="connsiteY211" fmla="*/ 3276474 h 6373171"/>
              <a:gd name="connsiteX212" fmla="*/ 3734225 w 6454103"/>
              <a:gd name="connsiteY212" fmla="*/ 3173623 h 6373171"/>
              <a:gd name="connsiteX213" fmla="*/ 3806243 w 6454103"/>
              <a:gd name="connsiteY213" fmla="*/ 3276474 h 6373171"/>
              <a:gd name="connsiteX214" fmla="*/ 3805343 w 6454103"/>
              <a:gd name="connsiteY214" fmla="*/ 3282841 h 6373171"/>
              <a:gd name="connsiteX215" fmla="*/ 3823523 w 6454103"/>
              <a:gd name="connsiteY215" fmla="*/ 3251891 h 6373171"/>
              <a:gd name="connsiteX216" fmla="*/ 3905856 w 6454103"/>
              <a:gd name="connsiteY216" fmla="*/ 3212748 h 6373171"/>
              <a:gd name="connsiteX217" fmla="*/ 3988189 w 6454103"/>
              <a:gd name="connsiteY217" fmla="*/ 3251891 h 6373171"/>
              <a:gd name="connsiteX218" fmla="*/ 4005156 w 6454103"/>
              <a:gd name="connsiteY218" fmla="*/ 3280776 h 6373171"/>
              <a:gd name="connsiteX219" fmla="*/ 4013446 w 6454103"/>
              <a:gd name="connsiteY219" fmla="*/ 3275484 h 6373171"/>
              <a:gd name="connsiteX220" fmla="*/ 4082436 w 6454103"/>
              <a:gd name="connsiteY220" fmla="*/ 3262298 h 6373171"/>
              <a:gd name="connsiteX221" fmla="*/ 4245745 w 6454103"/>
              <a:gd name="connsiteY221" fmla="*/ 3364781 h 6373171"/>
              <a:gd name="connsiteX222" fmla="*/ 4248193 w 6454103"/>
              <a:gd name="connsiteY222" fmla="*/ 3376257 h 6373171"/>
              <a:gd name="connsiteX223" fmla="*/ 4269186 w 6454103"/>
              <a:gd name="connsiteY223" fmla="*/ 3361968 h 6373171"/>
              <a:gd name="connsiteX224" fmla="*/ 4345601 w 6454103"/>
              <a:gd name="connsiteY224" fmla="*/ 3346392 h 6373171"/>
              <a:gd name="connsiteX225" fmla="*/ 4422015 w 6454103"/>
              <a:gd name="connsiteY225" fmla="*/ 3361968 h 6373171"/>
              <a:gd name="connsiteX226" fmla="*/ 4472888 w 6454103"/>
              <a:gd name="connsiteY226" fmla="*/ 3396596 h 6373171"/>
              <a:gd name="connsiteX227" fmla="*/ 4492517 w 6454103"/>
              <a:gd name="connsiteY227" fmla="*/ 3372059 h 6373171"/>
              <a:gd name="connsiteX228" fmla="*/ 4659807 w 6454103"/>
              <a:gd name="connsiteY228" fmla="*/ 3300594 h 6373171"/>
              <a:gd name="connsiteX229" fmla="*/ 4707487 w 6454103"/>
              <a:gd name="connsiteY229" fmla="*/ 3305551 h 6373171"/>
              <a:gd name="connsiteX230" fmla="*/ 4724163 w 6454103"/>
              <a:gd name="connsiteY230" fmla="*/ 3310890 h 6373171"/>
              <a:gd name="connsiteX231" fmla="*/ 4734472 w 6454103"/>
              <a:gd name="connsiteY231" fmla="*/ 3275025 h 6373171"/>
              <a:gd name="connsiteX232" fmla="*/ 5040425 w 6454103"/>
              <a:gd name="connsiteY232" fmla="*/ 3056015 h 6373171"/>
              <a:gd name="connsiteX233" fmla="*/ 5042917 w 6454103"/>
              <a:gd name="connsiteY233" fmla="*/ 3056286 h 6373171"/>
              <a:gd name="connsiteX234" fmla="*/ 5040425 w 6454103"/>
              <a:gd name="connsiteY234" fmla="*/ 3031362 h 6373171"/>
              <a:gd name="connsiteX235" fmla="*/ 5446898 w 6454103"/>
              <a:gd name="connsiteY235" fmla="*/ 2528560 h 6373171"/>
              <a:gd name="connsiteX236" fmla="*/ 5449595 w 6454103"/>
              <a:gd name="connsiteY236" fmla="*/ 2528286 h 6373171"/>
              <a:gd name="connsiteX237" fmla="*/ 5436730 w 6454103"/>
              <a:gd name="connsiteY237" fmla="*/ 2510694 h 6373171"/>
              <a:gd name="connsiteX238" fmla="*/ 5341743 w 6454103"/>
              <a:gd name="connsiteY238" fmla="*/ 2159836 h 6373171"/>
              <a:gd name="connsiteX239" fmla="*/ 5681433 w 6454103"/>
              <a:gd name="connsiteY239" fmla="*/ 1581620 h 6373171"/>
              <a:gd name="connsiteX240" fmla="*/ 1073368 w 6454103"/>
              <a:gd name="connsiteY240" fmla="*/ 1772551 h 6373171"/>
              <a:gd name="connsiteX241" fmla="*/ 1463229 w 6454103"/>
              <a:gd name="connsiteY241" fmla="*/ 1785944 h 6373171"/>
              <a:gd name="connsiteX242" fmla="*/ 1552141 w 6454103"/>
              <a:gd name="connsiteY242" fmla="*/ 1838184 h 6373171"/>
              <a:gd name="connsiteX243" fmla="*/ 1619831 w 6454103"/>
              <a:gd name="connsiteY243" fmla="*/ 1899155 h 6373171"/>
              <a:gd name="connsiteX244" fmla="*/ 1651856 w 6454103"/>
              <a:gd name="connsiteY244" fmla="*/ 1861883 h 6373171"/>
              <a:gd name="connsiteX245" fmla="*/ 2021250 w 6454103"/>
              <a:gd name="connsiteY245" fmla="*/ 1790326 h 6373171"/>
              <a:gd name="connsiteX246" fmla="*/ 2164481 w 6454103"/>
              <a:gd name="connsiteY246" fmla="*/ 1923373 h 6373171"/>
              <a:gd name="connsiteX247" fmla="*/ 2171869 w 6454103"/>
              <a:gd name="connsiteY247" fmla="*/ 1940233 h 6373171"/>
              <a:gd name="connsiteX248" fmla="*/ 2191795 w 6454103"/>
              <a:gd name="connsiteY248" fmla="*/ 1930209 h 6373171"/>
              <a:gd name="connsiteX249" fmla="*/ 2373647 w 6454103"/>
              <a:gd name="connsiteY249" fmla="*/ 1934975 h 6373171"/>
              <a:gd name="connsiteX250" fmla="*/ 2495927 w 6454103"/>
              <a:gd name="connsiteY250" fmla="*/ 2069663 h 6373171"/>
              <a:gd name="connsiteX251" fmla="*/ 2503543 w 6454103"/>
              <a:gd name="connsiteY251" fmla="*/ 2100149 h 6373171"/>
              <a:gd name="connsiteX252" fmla="*/ 2564220 w 6454103"/>
              <a:gd name="connsiteY252" fmla="*/ 2089875 h 6373171"/>
              <a:gd name="connsiteX253" fmla="*/ 2640172 w 6454103"/>
              <a:gd name="connsiteY253" fmla="*/ 2107567 h 6373171"/>
              <a:gd name="connsiteX254" fmla="*/ 2754144 w 6454103"/>
              <a:gd name="connsiteY254" fmla="*/ 2292997 h 6373171"/>
              <a:gd name="connsiteX255" fmla="*/ 2744657 w 6454103"/>
              <a:gd name="connsiteY255" fmla="*/ 2333051 h 6373171"/>
              <a:gd name="connsiteX256" fmla="*/ 2750788 w 6454103"/>
              <a:gd name="connsiteY256" fmla="*/ 2332198 h 6373171"/>
              <a:gd name="connsiteX257" fmla="*/ 2818994 w 6454103"/>
              <a:gd name="connsiteY257" fmla="*/ 2348967 h 6373171"/>
              <a:gd name="connsiteX258" fmla="*/ 2924727 w 6454103"/>
              <a:gd name="connsiteY258" fmla="*/ 2510192 h 6373171"/>
              <a:gd name="connsiteX259" fmla="*/ 2920808 w 6454103"/>
              <a:gd name="connsiteY259" fmla="*/ 2527734 h 6373171"/>
              <a:gd name="connsiteX260" fmla="*/ 2930381 w 6454103"/>
              <a:gd name="connsiteY260" fmla="*/ 2529697 h 6373171"/>
              <a:gd name="connsiteX261" fmla="*/ 2980518 w 6454103"/>
              <a:gd name="connsiteY261" fmla="*/ 2699710 h 6373171"/>
              <a:gd name="connsiteX262" fmla="*/ 2974786 w 6454103"/>
              <a:gd name="connsiteY262" fmla="*/ 2708016 h 6373171"/>
              <a:gd name="connsiteX263" fmla="*/ 2985571 w 6454103"/>
              <a:gd name="connsiteY263" fmla="*/ 2698936 h 6373171"/>
              <a:gd name="connsiteX264" fmla="*/ 3044417 w 6454103"/>
              <a:gd name="connsiteY264" fmla="*/ 2692779 h 6373171"/>
              <a:gd name="connsiteX265" fmla="*/ 3067011 w 6454103"/>
              <a:gd name="connsiteY265" fmla="*/ 2816287 h 6373171"/>
              <a:gd name="connsiteX266" fmla="*/ 2958679 w 6454103"/>
              <a:gd name="connsiteY266" fmla="*/ 2879761 h 6373171"/>
              <a:gd name="connsiteX267" fmla="*/ 2936084 w 6454103"/>
              <a:gd name="connsiteY267" fmla="*/ 2756253 h 6373171"/>
              <a:gd name="connsiteX268" fmla="*/ 2939556 w 6454103"/>
              <a:gd name="connsiteY268" fmla="*/ 2750840 h 6373171"/>
              <a:gd name="connsiteX269" fmla="*/ 2910131 w 6454103"/>
              <a:gd name="connsiteY269" fmla="*/ 2771397 h 6373171"/>
              <a:gd name="connsiteX270" fmla="*/ 2818975 w 6454103"/>
              <a:gd name="connsiteY270" fmla="*/ 2772661 h 6373171"/>
              <a:gd name="connsiteX271" fmla="*/ 2760450 w 6454103"/>
              <a:gd name="connsiteY271" fmla="*/ 2702763 h 6373171"/>
              <a:gd name="connsiteX272" fmla="*/ 2757066 w 6454103"/>
              <a:gd name="connsiteY272" fmla="*/ 2669435 h 6373171"/>
              <a:gd name="connsiteX273" fmla="*/ 2747325 w 6454103"/>
              <a:gd name="connsiteY273" fmla="*/ 2670790 h 6373171"/>
              <a:gd name="connsiteX274" fmla="*/ 2679117 w 6454103"/>
              <a:gd name="connsiteY274" fmla="*/ 2654021 h 6373171"/>
              <a:gd name="connsiteX275" fmla="*/ 2573385 w 6454103"/>
              <a:gd name="connsiteY275" fmla="*/ 2492796 h 6373171"/>
              <a:gd name="connsiteX276" fmla="*/ 2575944 w 6454103"/>
              <a:gd name="connsiteY276" fmla="*/ 2481345 h 6373171"/>
              <a:gd name="connsiteX277" fmla="*/ 2550906 w 6454103"/>
              <a:gd name="connsiteY277" fmla="*/ 2485583 h 6373171"/>
              <a:gd name="connsiteX278" fmla="*/ 2474953 w 6454103"/>
              <a:gd name="connsiteY278" fmla="*/ 2467892 h 6373171"/>
              <a:gd name="connsiteX279" fmla="*/ 2411984 w 6454103"/>
              <a:gd name="connsiteY279" fmla="*/ 2421884 h 6373171"/>
              <a:gd name="connsiteX280" fmla="*/ 2380173 w 6454103"/>
              <a:gd name="connsiteY280" fmla="*/ 2369203 h 6373171"/>
              <a:gd name="connsiteX281" fmla="*/ 2352104 w 6454103"/>
              <a:gd name="connsiteY281" fmla="*/ 2383326 h 6373171"/>
              <a:gd name="connsiteX282" fmla="*/ 2170251 w 6454103"/>
              <a:gd name="connsiteY282" fmla="*/ 2378560 h 6373171"/>
              <a:gd name="connsiteX283" fmla="*/ 2128975 w 6454103"/>
              <a:gd name="connsiteY283" fmla="*/ 2354181 h 6373171"/>
              <a:gd name="connsiteX284" fmla="*/ 2116043 w 6454103"/>
              <a:gd name="connsiteY284" fmla="*/ 2342377 h 6373171"/>
              <a:gd name="connsiteX285" fmla="*/ 2091723 w 6454103"/>
              <a:gd name="connsiteY285" fmla="*/ 2370682 h 6373171"/>
              <a:gd name="connsiteX286" fmla="*/ 1722329 w 6454103"/>
              <a:gd name="connsiteY286" fmla="*/ 2442238 h 6373171"/>
              <a:gd name="connsiteX287" fmla="*/ 1720177 w 6454103"/>
              <a:gd name="connsiteY287" fmla="*/ 2440953 h 6373171"/>
              <a:gd name="connsiteX288" fmla="*/ 1712053 w 6454103"/>
              <a:gd name="connsiteY288" fmla="*/ 2464648 h 6373171"/>
              <a:gd name="connsiteX289" fmla="*/ 1133002 w 6454103"/>
              <a:gd name="connsiteY289" fmla="*/ 2752274 h 6373171"/>
              <a:gd name="connsiteX290" fmla="*/ 1130435 w 6454103"/>
              <a:gd name="connsiteY290" fmla="*/ 2751399 h 6373171"/>
              <a:gd name="connsiteX291" fmla="*/ 1134797 w 6454103"/>
              <a:gd name="connsiteY291" fmla="*/ 2772752 h 6373171"/>
              <a:gd name="connsiteX292" fmla="*/ 1074901 w 6454103"/>
              <a:gd name="connsiteY292" fmla="*/ 3131272 h 6373171"/>
              <a:gd name="connsiteX293" fmla="*/ 307779 w 6454103"/>
              <a:gd name="connsiteY293" fmla="*/ 3469877 h 6373171"/>
              <a:gd name="connsiteX294" fmla="*/ 63770 w 6454103"/>
              <a:gd name="connsiteY294" fmla="*/ 2667637 h 6373171"/>
              <a:gd name="connsiteX295" fmla="*/ 723689 w 6454103"/>
              <a:gd name="connsiteY295" fmla="*/ 2293901 h 6373171"/>
              <a:gd name="connsiteX296" fmla="*/ 743635 w 6454103"/>
              <a:gd name="connsiteY296" fmla="*/ 2300437 h 6373171"/>
              <a:gd name="connsiteX297" fmla="*/ 739672 w 6454103"/>
              <a:gd name="connsiteY297" fmla="*/ 2238553 h 6373171"/>
              <a:gd name="connsiteX298" fmla="*/ 786574 w 6454103"/>
              <a:gd name="connsiteY298" fmla="*/ 2040287 h 6373171"/>
              <a:gd name="connsiteX299" fmla="*/ 1073368 w 6454103"/>
              <a:gd name="connsiteY299" fmla="*/ 1772551 h 6373171"/>
              <a:gd name="connsiteX300" fmla="*/ 3856584 w 6454103"/>
              <a:gd name="connsiteY300" fmla="*/ 45757 h 6373171"/>
              <a:gd name="connsiteX301" fmla="*/ 3935300 w 6454103"/>
              <a:gd name="connsiteY301" fmla="*/ 18692 h 6373171"/>
              <a:gd name="connsiteX302" fmla="*/ 4496181 w 6454103"/>
              <a:gd name="connsiteY302" fmla="*/ 146419 h 6373171"/>
              <a:gd name="connsiteX303" fmla="*/ 4706453 w 6454103"/>
              <a:gd name="connsiteY303" fmla="*/ 875086 h 6373171"/>
              <a:gd name="connsiteX304" fmla="*/ 4695464 w 6454103"/>
              <a:gd name="connsiteY304" fmla="*/ 892969 h 6373171"/>
              <a:gd name="connsiteX305" fmla="*/ 4756577 w 6454103"/>
              <a:gd name="connsiteY305" fmla="*/ 903485 h 6373171"/>
              <a:gd name="connsiteX306" fmla="*/ 4938531 w 6454103"/>
              <a:gd name="connsiteY306" fmla="*/ 995146 h 6373171"/>
              <a:gd name="connsiteX307" fmla="*/ 5028788 w 6454103"/>
              <a:gd name="connsiteY307" fmla="*/ 1712367 h 6373171"/>
              <a:gd name="connsiteX308" fmla="*/ 4957329 w 6454103"/>
              <a:gd name="connsiteY308" fmla="*/ 1786718 h 6373171"/>
              <a:gd name="connsiteX309" fmla="*/ 4882306 w 6454103"/>
              <a:gd name="connsiteY309" fmla="*/ 1838399 h 6373171"/>
              <a:gd name="connsiteX310" fmla="*/ 4911122 w 6454103"/>
              <a:gd name="connsiteY310" fmla="*/ 1878203 h 6373171"/>
              <a:gd name="connsiteX311" fmla="*/ 4894942 w 6454103"/>
              <a:gd name="connsiteY311" fmla="*/ 2254117 h 6373171"/>
              <a:gd name="connsiteX312" fmla="*/ 4732271 w 6454103"/>
              <a:gd name="connsiteY312" fmla="*/ 2362536 h 6373171"/>
              <a:gd name="connsiteX313" fmla="*/ 4714156 w 6454103"/>
              <a:gd name="connsiteY313" fmla="*/ 2365807 h 6373171"/>
              <a:gd name="connsiteX314" fmla="*/ 4719278 w 6454103"/>
              <a:gd name="connsiteY314" fmla="*/ 2387516 h 6373171"/>
              <a:gd name="connsiteX315" fmla="*/ 4672414 w 6454103"/>
              <a:gd name="connsiteY315" fmla="*/ 2563290 h 6373171"/>
              <a:gd name="connsiteX316" fmla="*/ 4513011 w 6454103"/>
              <a:gd name="connsiteY316" fmla="*/ 2650950 h 6373171"/>
              <a:gd name="connsiteX317" fmla="*/ 4481591 w 6454103"/>
              <a:gd name="connsiteY317" fmla="*/ 2651278 h 6373171"/>
              <a:gd name="connsiteX318" fmla="*/ 4477493 w 6454103"/>
              <a:gd name="connsiteY318" fmla="*/ 2712682 h 6373171"/>
              <a:gd name="connsiteX319" fmla="*/ 4442647 w 6454103"/>
              <a:gd name="connsiteY319" fmla="*/ 2782450 h 6373171"/>
              <a:gd name="connsiteX320" fmla="*/ 4235820 w 6454103"/>
              <a:gd name="connsiteY320" fmla="*/ 2850245 h 6373171"/>
              <a:gd name="connsiteX321" fmla="*/ 4199064 w 6454103"/>
              <a:gd name="connsiteY321" fmla="*/ 2831716 h 6373171"/>
              <a:gd name="connsiteX322" fmla="*/ 4198469 w 6454103"/>
              <a:gd name="connsiteY322" fmla="*/ 2837877 h 6373171"/>
              <a:gd name="connsiteX323" fmla="*/ 4166320 w 6454103"/>
              <a:gd name="connsiteY323" fmla="*/ 2900325 h 6373171"/>
              <a:gd name="connsiteX324" fmla="*/ 3984949 w 6454103"/>
              <a:gd name="connsiteY324" fmla="*/ 2965728 h 6373171"/>
              <a:gd name="connsiteX325" fmla="*/ 3968797 w 6454103"/>
              <a:gd name="connsiteY325" fmla="*/ 2957842 h 6373171"/>
              <a:gd name="connsiteX326" fmla="*/ 3964664 w 6454103"/>
              <a:gd name="connsiteY326" fmla="*/ 2966699 h 6373171"/>
              <a:gd name="connsiteX327" fmla="*/ 3787656 w 6454103"/>
              <a:gd name="connsiteY327" fmla="*/ 2975984 h 6373171"/>
              <a:gd name="connsiteX328" fmla="*/ 3780908 w 6454103"/>
              <a:gd name="connsiteY328" fmla="*/ 2968480 h 6373171"/>
              <a:gd name="connsiteX329" fmla="*/ 3787235 w 6454103"/>
              <a:gd name="connsiteY329" fmla="*/ 2981079 h 6373171"/>
              <a:gd name="connsiteX330" fmla="*/ 3779559 w 6454103"/>
              <a:gd name="connsiteY330" fmla="*/ 3039745 h 6373171"/>
              <a:gd name="connsiteX331" fmla="*/ 3654180 w 6454103"/>
              <a:gd name="connsiteY331" fmla="*/ 3033041 h 6373171"/>
              <a:gd name="connsiteX332" fmla="*/ 3617598 w 6454103"/>
              <a:gd name="connsiteY332" fmla="*/ 2912930 h 6373171"/>
              <a:gd name="connsiteX333" fmla="*/ 3742977 w 6454103"/>
              <a:gd name="connsiteY333" fmla="*/ 2919634 h 6373171"/>
              <a:gd name="connsiteX334" fmla="*/ 3747435 w 6454103"/>
              <a:gd name="connsiteY334" fmla="*/ 2924268 h 6373171"/>
              <a:gd name="connsiteX335" fmla="*/ 3734275 w 6454103"/>
              <a:gd name="connsiteY335" fmla="*/ 2890874 h 6373171"/>
              <a:gd name="connsiteX336" fmla="*/ 3754213 w 6454103"/>
              <a:gd name="connsiteY336" fmla="*/ 2801917 h 6373171"/>
              <a:gd name="connsiteX337" fmla="*/ 3835791 w 6454103"/>
              <a:gd name="connsiteY337" fmla="*/ 2761223 h 6373171"/>
              <a:gd name="connsiteX338" fmla="*/ 3868994 w 6454103"/>
              <a:gd name="connsiteY338" fmla="*/ 2765671 h 6373171"/>
              <a:gd name="connsiteX339" fmla="*/ 3869938 w 6454103"/>
              <a:gd name="connsiteY339" fmla="*/ 2755881 h 6373171"/>
              <a:gd name="connsiteX340" fmla="*/ 3902088 w 6454103"/>
              <a:gd name="connsiteY340" fmla="*/ 2693433 h 6373171"/>
              <a:gd name="connsiteX341" fmla="*/ 4083458 w 6454103"/>
              <a:gd name="connsiteY341" fmla="*/ 2628030 h 6373171"/>
              <a:gd name="connsiteX342" fmla="*/ 4094003 w 6454103"/>
              <a:gd name="connsiteY342" fmla="*/ 2633178 h 6373171"/>
              <a:gd name="connsiteX343" fmla="*/ 4095694 w 6454103"/>
              <a:gd name="connsiteY343" fmla="*/ 2607840 h 6373171"/>
              <a:gd name="connsiteX344" fmla="*/ 4130540 w 6454103"/>
              <a:gd name="connsiteY344" fmla="*/ 2538071 h 6373171"/>
              <a:gd name="connsiteX345" fmla="*/ 4189913 w 6454103"/>
              <a:gd name="connsiteY345" fmla="*/ 2487509 h 6373171"/>
              <a:gd name="connsiteX346" fmla="*/ 4248541 w 6454103"/>
              <a:gd name="connsiteY346" fmla="*/ 2468801 h 6373171"/>
              <a:gd name="connsiteX347" fmla="*/ 4241322 w 6454103"/>
              <a:gd name="connsiteY347" fmla="*/ 2438219 h 6373171"/>
              <a:gd name="connsiteX348" fmla="*/ 4288188 w 6454103"/>
              <a:gd name="connsiteY348" fmla="*/ 2262444 h 6373171"/>
              <a:gd name="connsiteX349" fmla="*/ 4321486 w 6454103"/>
              <a:gd name="connsiteY349" fmla="*/ 2227959 h 6373171"/>
              <a:gd name="connsiteX350" fmla="*/ 4335969 w 6454103"/>
              <a:gd name="connsiteY350" fmla="*/ 2218121 h 6373171"/>
              <a:gd name="connsiteX351" fmla="*/ 4314086 w 6454103"/>
              <a:gd name="connsiteY351" fmla="*/ 2187893 h 6373171"/>
              <a:gd name="connsiteX352" fmla="*/ 4330267 w 6454103"/>
              <a:gd name="connsiteY352" fmla="*/ 1811979 h 6373171"/>
              <a:gd name="connsiteX353" fmla="*/ 4332016 w 6454103"/>
              <a:gd name="connsiteY353" fmla="*/ 1810185 h 6373171"/>
              <a:gd name="connsiteX354" fmla="*/ 4310856 w 6454103"/>
              <a:gd name="connsiteY354" fmla="*/ 1796781 h 6373171"/>
              <a:gd name="connsiteX355" fmla="*/ 4165560 w 6454103"/>
              <a:gd name="connsiteY355" fmla="*/ 1166766 h 6373171"/>
              <a:gd name="connsiteX356" fmla="*/ 4167007 w 6454103"/>
              <a:gd name="connsiteY356" fmla="*/ 1164474 h 6373171"/>
              <a:gd name="connsiteX357" fmla="*/ 4145224 w 6454103"/>
              <a:gd name="connsiteY357" fmla="*/ 1163757 h 6373171"/>
              <a:gd name="connsiteX358" fmla="*/ 3810415 w 6454103"/>
              <a:gd name="connsiteY358" fmla="*/ 1022243 h 6373171"/>
              <a:gd name="connsiteX359" fmla="*/ 3659207 w 6454103"/>
              <a:gd name="connsiteY359" fmla="*/ 197461 h 6373171"/>
              <a:gd name="connsiteX360" fmla="*/ 3856584 w 6454103"/>
              <a:gd name="connsiteY360" fmla="*/ 45757 h 6373171"/>
              <a:gd name="connsiteX361" fmla="*/ 1591389 w 6454103"/>
              <a:gd name="connsiteY361" fmla="*/ 276277 h 6373171"/>
              <a:gd name="connsiteX362" fmla="*/ 1712840 w 6454103"/>
              <a:gd name="connsiteY362" fmla="*/ 239243 h 6373171"/>
              <a:gd name="connsiteX363" fmla="*/ 2405725 w 6454103"/>
              <a:gd name="connsiteY363" fmla="*/ 547597 h 6373171"/>
              <a:gd name="connsiteX364" fmla="*/ 2412330 w 6454103"/>
              <a:gd name="connsiteY364" fmla="*/ 567520 h 6373171"/>
              <a:gd name="connsiteX365" fmla="*/ 2459729 w 6454103"/>
              <a:gd name="connsiteY365" fmla="*/ 527536 h 6373171"/>
              <a:gd name="connsiteX366" fmla="*/ 2647026 w 6454103"/>
              <a:gd name="connsiteY366" fmla="*/ 447353 h 6373171"/>
              <a:gd name="connsiteX367" fmla="*/ 3253870 w 6454103"/>
              <a:gd name="connsiteY367" fmla="*/ 840156 h 6373171"/>
              <a:gd name="connsiteX368" fmla="*/ 3264736 w 6454103"/>
              <a:gd name="connsiteY368" fmla="*/ 942704 h 6373171"/>
              <a:gd name="connsiteX369" fmla="*/ 3255965 w 6454103"/>
              <a:gd name="connsiteY369" fmla="*/ 1033383 h 6373171"/>
              <a:gd name="connsiteX370" fmla="*/ 3304974 w 6454103"/>
              <a:gd name="connsiteY370" fmla="*/ 1036969 h 6373171"/>
              <a:gd name="connsiteX371" fmla="*/ 3582154 w 6454103"/>
              <a:gd name="connsiteY371" fmla="*/ 1291417 h 6373171"/>
              <a:gd name="connsiteX372" fmla="*/ 3560349 w 6454103"/>
              <a:gd name="connsiteY372" fmla="*/ 1485688 h 6373171"/>
              <a:gd name="connsiteX373" fmla="*/ 3551187 w 6454103"/>
              <a:gd name="connsiteY373" fmla="*/ 1501653 h 6373171"/>
              <a:gd name="connsiteX374" fmla="*/ 3571095 w 6454103"/>
              <a:gd name="connsiteY374" fmla="*/ 1511713 h 6373171"/>
              <a:gd name="connsiteX375" fmla="*/ 3675395 w 6454103"/>
              <a:gd name="connsiteY375" fmla="*/ 1660758 h 6373171"/>
              <a:gd name="connsiteX376" fmla="*/ 3639814 w 6454103"/>
              <a:gd name="connsiteY376" fmla="*/ 1839160 h 6373171"/>
              <a:gd name="connsiteX377" fmla="*/ 3619831 w 6454103"/>
              <a:gd name="connsiteY377" fmla="*/ 1863410 h 6373171"/>
              <a:gd name="connsiteX378" fmla="*/ 3664171 w 6454103"/>
              <a:gd name="connsiteY378" fmla="*/ 1906086 h 6373171"/>
              <a:gd name="connsiteX379" fmla="*/ 3695108 w 6454103"/>
              <a:gd name="connsiteY379" fmla="*/ 1977673 h 6373171"/>
              <a:gd name="connsiteX380" fmla="*/ 3613790 w 6454103"/>
              <a:gd name="connsiteY380" fmla="*/ 2179566 h 6373171"/>
              <a:gd name="connsiteX381" fmla="*/ 3575946 w 6454103"/>
              <a:gd name="connsiteY381" fmla="*/ 2195756 h 6373171"/>
              <a:gd name="connsiteX382" fmla="*/ 3580276 w 6454103"/>
              <a:gd name="connsiteY382" fmla="*/ 2200178 h 6373171"/>
              <a:gd name="connsiteX383" fmla="*/ 3607351 w 6454103"/>
              <a:gd name="connsiteY383" fmla="*/ 2264988 h 6373171"/>
              <a:gd name="connsiteX384" fmla="*/ 3540595 w 6454103"/>
              <a:gd name="connsiteY384" fmla="*/ 2445865 h 6373171"/>
              <a:gd name="connsiteX385" fmla="*/ 3524160 w 6454103"/>
              <a:gd name="connsiteY385" fmla="*/ 2453144 h 6373171"/>
              <a:gd name="connsiteX386" fmla="*/ 3528275 w 6454103"/>
              <a:gd name="connsiteY386" fmla="*/ 2462009 h 6373171"/>
              <a:gd name="connsiteX387" fmla="*/ 3421395 w 6454103"/>
              <a:gd name="connsiteY387" fmla="*/ 2603411 h 6373171"/>
              <a:gd name="connsiteX388" fmla="*/ 3411307 w 6454103"/>
              <a:gd name="connsiteY388" fmla="*/ 2603742 h 6373171"/>
              <a:gd name="connsiteX389" fmla="*/ 3425021 w 6454103"/>
              <a:gd name="connsiteY389" fmla="*/ 2607014 h 6373171"/>
              <a:gd name="connsiteX390" fmla="*/ 3464962 w 6454103"/>
              <a:gd name="connsiteY390" fmla="*/ 2650665 h 6373171"/>
              <a:gd name="connsiteX391" fmla="*/ 3379095 w 6454103"/>
              <a:gd name="connsiteY391" fmla="*/ 2742272 h 6373171"/>
              <a:gd name="connsiteX392" fmla="*/ 3263646 w 6454103"/>
              <a:gd name="connsiteY392" fmla="*/ 2692914 h 6373171"/>
              <a:gd name="connsiteX393" fmla="*/ 3349512 w 6454103"/>
              <a:gd name="connsiteY393" fmla="*/ 2601307 h 6373171"/>
              <a:gd name="connsiteX394" fmla="*/ 3355928 w 6454103"/>
              <a:gd name="connsiteY394" fmla="*/ 2600880 h 6373171"/>
              <a:gd name="connsiteX395" fmla="*/ 3321904 w 6454103"/>
              <a:gd name="connsiteY395" fmla="*/ 2589445 h 6373171"/>
              <a:gd name="connsiteX396" fmla="*/ 3266685 w 6454103"/>
              <a:gd name="connsiteY396" fmla="*/ 2516907 h 6373171"/>
              <a:gd name="connsiteX397" fmla="*/ 3288084 w 6454103"/>
              <a:gd name="connsiteY397" fmla="*/ 2428289 h 6373171"/>
              <a:gd name="connsiteX398" fmla="*/ 3312868 w 6454103"/>
              <a:gd name="connsiteY398" fmla="*/ 2405752 h 6373171"/>
              <a:gd name="connsiteX399" fmla="*/ 3305986 w 6454103"/>
              <a:gd name="connsiteY399" fmla="*/ 2398725 h 6373171"/>
              <a:gd name="connsiteX400" fmla="*/ 3278911 w 6454103"/>
              <a:gd name="connsiteY400" fmla="*/ 2333915 h 6373171"/>
              <a:gd name="connsiteX401" fmla="*/ 3345668 w 6454103"/>
              <a:gd name="connsiteY401" fmla="*/ 2153038 h 6373171"/>
              <a:gd name="connsiteX402" fmla="*/ 3356396 w 6454103"/>
              <a:gd name="connsiteY402" fmla="*/ 2148286 h 6373171"/>
              <a:gd name="connsiteX403" fmla="*/ 3338100 w 6454103"/>
              <a:gd name="connsiteY403" fmla="*/ 2130675 h 6373171"/>
              <a:gd name="connsiteX404" fmla="*/ 3307161 w 6454103"/>
              <a:gd name="connsiteY404" fmla="*/ 2059088 h 6373171"/>
              <a:gd name="connsiteX405" fmla="*/ 3306711 w 6454103"/>
              <a:gd name="connsiteY405" fmla="*/ 1981104 h 6373171"/>
              <a:gd name="connsiteX406" fmla="*/ 3330152 w 6454103"/>
              <a:gd name="connsiteY406" fmla="*/ 1924203 h 6373171"/>
              <a:gd name="connsiteX407" fmla="*/ 3302106 w 6454103"/>
              <a:gd name="connsiteY407" fmla="*/ 1910032 h 6373171"/>
              <a:gd name="connsiteX408" fmla="*/ 3197805 w 6454103"/>
              <a:gd name="connsiteY408" fmla="*/ 1760986 h 6373171"/>
              <a:gd name="connsiteX409" fmla="*/ 3192864 w 6454103"/>
              <a:gd name="connsiteY409" fmla="*/ 1713305 h 6373171"/>
              <a:gd name="connsiteX410" fmla="*/ 3194664 w 6454103"/>
              <a:gd name="connsiteY410" fmla="*/ 1695889 h 6373171"/>
              <a:gd name="connsiteX411" fmla="*/ 3157446 w 6454103"/>
              <a:gd name="connsiteY411" fmla="*/ 1693166 h 6373171"/>
              <a:gd name="connsiteX412" fmla="*/ 2880266 w 6454103"/>
              <a:gd name="connsiteY412" fmla="*/ 1438717 h 6373171"/>
              <a:gd name="connsiteX413" fmla="*/ 2880020 w 6454103"/>
              <a:gd name="connsiteY413" fmla="*/ 1436223 h 6373171"/>
              <a:gd name="connsiteX414" fmla="*/ 2856139 w 6454103"/>
              <a:gd name="connsiteY414" fmla="*/ 1443781 h 6373171"/>
              <a:gd name="connsiteX415" fmla="*/ 2280572 w 6454103"/>
              <a:gd name="connsiteY415" fmla="*/ 1149244 h 6373171"/>
              <a:gd name="connsiteX416" fmla="*/ 2279750 w 6454103"/>
              <a:gd name="connsiteY416" fmla="*/ 1146660 h 6373171"/>
              <a:gd name="connsiteX417" fmla="*/ 2265175 w 6454103"/>
              <a:gd name="connsiteY417" fmla="*/ 1162864 h 6373171"/>
              <a:gd name="connsiteX418" fmla="*/ 1941306 w 6454103"/>
              <a:gd name="connsiteY418" fmla="*/ 1327888 h 6373171"/>
              <a:gd name="connsiteX419" fmla="*/ 1212922 w 6454103"/>
              <a:gd name="connsiteY419" fmla="*/ 912453 h 6373171"/>
              <a:gd name="connsiteX420" fmla="*/ 1591389 w 6454103"/>
              <a:gd name="connsiteY420" fmla="*/ 276277 h 63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6454103" h="6373171">
                <a:moveTo>
                  <a:pt x="3431147" y="3431193"/>
                </a:moveTo>
                <a:cubicBezTo>
                  <a:pt x="3467049" y="3417292"/>
                  <a:pt x="3503193" y="3421726"/>
                  <a:pt x="3521419" y="3445340"/>
                </a:cubicBezTo>
                <a:cubicBezTo>
                  <a:pt x="3545723" y="3476826"/>
                  <a:pt x="3528972" y="3530487"/>
                  <a:pt x="3484006" y="3565195"/>
                </a:cubicBezTo>
                <a:lnTo>
                  <a:pt x="3478416" y="3568373"/>
                </a:lnTo>
                <a:lnTo>
                  <a:pt x="3514025" y="3563853"/>
                </a:lnTo>
                <a:cubicBezTo>
                  <a:pt x="3546044" y="3565755"/>
                  <a:pt x="3575672" y="3579658"/>
                  <a:pt x="3595318" y="3605111"/>
                </a:cubicBezTo>
                <a:cubicBezTo>
                  <a:pt x="3614965" y="3630564"/>
                  <a:pt x="3620909" y="3662748"/>
                  <a:pt x="3614640" y="3694204"/>
                </a:cubicBezTo>
                <a:lnTo>
                  <a:pt x="3602141" y="3725285"/>
                </a:lnTo>
                <a:lnTo>
                  <a:pt x="3611396" y="3728614"/>
                </a:lnTo>
                <a:cubicBezTo>
                  <a:pt x="3631075" y="3740212"/>
                  <a:pt x="3649036" y="3755798"/>
                  <a:pt x="3663989" y="3775170"/>
                </a:cubicBezTo>
                <a:cubicBezTo>
                  <a:pt x="3708846" y="3833285"/>
                  <a:pt x="3713883" y="3908969"/>
                  <a:pt x="3682648" y="3967067"/>
                </a:cubicBezTo>
                <a:lnTo>
                  <a:pt x="3675059" y="3976017"/>
                </a:lnTo>
                <a:lnTo>
                  <a:pt x="3699198" y="3983904"/>
                </a:lnTo>
                <a:cubicBezTo>
                  <a:pt x="3721488" y="3996368"/>
                  <a:pt x="3741657" y="4013421"/>
                  <a:pt x="3758219" y="4034878"/>
                </a:cubicBezTo>
                <a:cubicBezTo>
                  <a:pt x="3774782" y="4056335"/>
                  <a:pt x="3786169" y="4080164"/>
                  <a:pt x="3792580" y="4104885"/>
                </a:cubicBezTo>
                <a:lnTo>
                  <a:pt x="3796253" y="4166316"/>
                </a:lnTo>
                <a:lnTo>
                  <a:pt x="3827671" y="4166862"/>
                </a:lnTo>
                <a:cubicBezTo>
                  <a:pt x="3888785" y="4173774"/>
                  <a:pt x="3946543" y="4203907"/>
                  <a:pt x="3986462" y="4255624"/>
                </a:cubicBezTo>
                <a:cubicBezTo>
                  <a:pt x="3996442" y="4268553"/>
                  <a:pt x="4004834" y="4282219"/>
                  <a:pt x="4011671" y="4296397"/>
                </a:cubicBezTo>
                <a:lnTo>
                  <a:pt x="4017634" y="4312859"/>
                </a:lnTo>
                <a:lnTo>
                  <a:pt x="4052324" y="4299105"/>
                </a:lnTo>
                <a:cubicBezTo>
                  <a:pt x="4185007" y="4260368"/>
                  <a:pt x="4328601" y="4298604"/>
                  <a:pt x="4412641" y="4407481"/>
                </a:cubicBezTo>
                <a:lnTo>
                  <a:pt x="4413948" y="4409619"/>
                </a:lnTo>
                <a:lnTo>
                  <a:pt x="4432156" y="4392417"/>
                </a:lnTo>
                <a:cubicBezTo>
                  <a:pt x="4628490" y="4240872"/>
                  <a:pt x="4898919" y="4252570"/>
                  <a:pt x="5078544" y="4406960"/>
                </a:cubicBezTo>
                <a:lnTo>
                  <a:pt x="5080410" y="4408928"/>
                </a:lnTo>
                <a:lnTo>
                  <a:pt x="5086475" y="4387995"/>
                </a:lnTo>
                <a:cubicBezTo>
                  <a:pt x="5129115" y="4279326"/>
                  <a:pt x="5203296" y="4177832"/>
                  <a:pt x="5306178" y="4098420"/>
                </a:cubicBezTo>
                <a:cubicBezTo>
                  <a:pt x="5580531" y="3886653"/>
                  <a:pt x="5955090" y="3912102"/>
                  <a:pt x="6142779" y="4155261"/>
                </a:cubicBezTo>
                <a:cubicBezTo>
                  <a:pt x="6330467" y="4398420"/>
                  <a:pt x="6260211" y="4767210"/>
                  <a:pt x="5985859" y="4978976"/>
                </a:cubicBezTo>
                <a:cubicBezTo>
                  <a:pt x="5745800" y="5164271"/>
                  <a:pt x="5429021" y="5167949"/>
                  <a:pt x="5227841" y="5003076"/>
                </a:cubicBezTo>
                <a:lnTo>
                  <a:pt x="5213220" y="4988016"/>
                </a:lnTo>
                <a:lnTo>
                  <a:pt x="5187959" y="5044649"/>
                </a:lnTo>
                <a:cubicBezTo>
                  <a:pt x="5155093" y="5102559"/>
                  <a:pt x="5110357" y="5155085"/>
                  <a:pt x="5054261" y="5198383"/>
                </a:cubicBezTo>
                <a:cubicBezTo>
                  <a:pt x="4829880" y="5371578"/>
                  <a:pt x="4508720" y="5331557"/>
                  <a:pt x="4336931" y="5108996"/>
                </a:cubicBezTo>
                <a:cubicBezTo>
                  <a:pt x="4315458" y="5081176"/>
                  <a:pt x="4297334" y="5051821"/>
                  <a:pt x="4282497" y="5021410"/>
                </a:cubicBezTo>
                <a:lnTo>
                  <a:pt x="4250911" y="4935959"/>
                </a:lnTo>
                <a:lnTo>
                  <a:pt x="4205230" y="4954071"/>
                </a:lnTo>
                <a:cubicBezTo>
                  <a:pt x="4072547" y="4992808"/>
                  <a:pt x="3928954" y="4954572"/>
                  <a:pt x="3844915" y="4845695"/>
                </a:cubicBezTo>
                <a:cubicBezTo>
                  <a:pt x="3802895" y="4791256"/>
                  <a:pt x="3781731" y="4726888"/>
                  <a:pt x="3779956" y="4661312"/>
                </a:cubicBezTo>
                <a:lnTo>
                  <a:pt x="3781253" y="4642950"/>
                </a:lnTo>
                <a:lnTo>
                  <a:pt x="3758951" y="4642561"/>
                </a:lnTo>
                <a:cubicBezTo>
                  <a:pt x="3697838" y="4635650"/>
                  <a:pt x="3640079" y="4605517"/>
                  <a:pt x="3600161" y="4553801"/>
                </a:cubicBezTo>
                <a:cubicBezTo>
                  <a:pt x="3560241" y="4502084"/>
                  <a:pt x="3545721" y="4438577"/>
                  <a:pt x="3554514" y="4377705"/>
                </a:cubicBezTo>
                <a:lnTo>
                  <a:pt x="3561944" y="4347173"/>
                </a:lnTo>
                <a:lnTo>
                  <a:pt x="3503447" y="4328061"/>
                </a:lnTo>
                <a:cubicBezTo>
                  <a:pt x="3481157" y="4315596"/>
                  <a:pt x="3460988" y="4298544"/>
                  <a:pt x="3444426" y="4277087"/>
                </a:cubicBezTo>
                <a:cubicBezTo>
                  <a:pt x="3394740" y="4212716"/>
                  <a:pt x="3391622" y="4126987"/>
                  <a:pt x="3429725" y="4059929"/>
                </a:cubicBezTo>
                <a:lnTo>
                  <a:pt x="3456744" y="4028877"/>
                </a:lnTo>
                <a:lnTo>
                  <a:pt x="3450921" y="4026781"/>
                </a:lnTo>
                <a:cubicBezTo>
                  <a:pt x="3431243" y="4015185"/>
                  <a:pt x="3413281" y="3999598"/>
                  <a:pt x="3398329" y="3980226"/>
                </a:cubicBezTo>
                <a:cubicBezTo>
                  <a:pt x="3353470" y="3922110"/>
                  <a:pt x="3348434" y="3846427"/>
                  <a:pt x="3379669" y="3788328"/>
                </a:cubicBezTo>
                <a:lnTo>
                  <a:pt x="3391294" y="3774620"/>
                </a:lnTo>
                <a:lnTo>
                  <a:pt x="3383730" y="3768431"/>
                </a:lnTo>
                <a:cubicBezTo>
                  <a:pt x="3344438" y="3717525"/>
                  <a:pt x="3359950" y="3639699"/>
                  <a:pt x="3418379" y="3594599"/>
                </a:cubicBezTo>
                <a:lnTo>
                  <a:pt x="3427316" y="3589909"/>
                </a:lnTo>
                <a:lnTo>
                  <a:pt x="3413546" y="3592935"/>
                </a:lnTo>
                <a:cubicBezTo>
                  <a:pt x="3390849" y="3593990"/>
                  <a:pt x="3370735" y="3586771"/>
                  <a:pt x="3358584" y="3571030"/>
                </a:cubicBezTo>
                <a:cubicBezTo>
                  <a:pt x="3334281" y="3539544"/>
                  <a:pt x="3351031" y="3485883"/>
                  <a:pt x="3395997" y="3451175"/>
                </a:cubicBezTo>
                <a:cubicBezTo>
                  <a:pt x="3407238" y="3442498"/>
                  <a:pt x="3419179" y="3435827"/>
                  <a:pt x="3431147" y="3431193"/>
                </a:cubicBezTo>
                <a:close/>
                <a:moveTo>
                  <a:pt x="2961271" y="3390934"/>
                </a:moveTo>
                <a:cubicBezTo>
                  <a:pt x="2982298" y="3382323"/>
                  <a:pt x="3009155" y="3380125"/>
                  <a:pt x="3036858" y="3386383"/>
                </a:cubicBezTo>
                <a:cubicBezTo>
                  <a:pt x="3092266" y="3398898"/>
                  <a:pt x="3130078" y="3440495"/>
                  <a:pt x="3121314" y="3479291"/>
                </a:cubicBezTo>
                <a:cubicBezTo>
                  <a:pt x="3112551" y="3518088"/>
                  <a:pt x="3060530" y="3539394"/>
                  <a:pt x="3005123" y="3526878"/>
                </a:cubicBezTo>
                <a:lnTo>
                  <a:pt x="2999111" y="3524598"/>
                </a:lnTo>
                <a:lnTo>
                  <a:pt x="3025295" y="3549150"/>
                </a:lnTo>
                <a:cubicBezTo>
                  <a:pt x="3044242" y="3575031"/>
                  <a:pt x="3052420" y="3606721"/>
                  <a:pt x="3045336" y="3638084"/>
                </a:cubicBezTo>
                <a:cubicBezTo>
                  <a:pt x="3038252" y="3669447"/>
                  <a:pt x="3017247" y="3694545"/>
                  <a:pt x="2989014" y="3709769"/>
                </a:cubicBezTo>
                <a:lnTo>
                  <a:pt x="2957101" y="3719955"/>
                </a:lnTo>
                <a:lnTo>
                  <a:pt x="2960436" y="3729208"/>
                </a:lnTo>
                <a:cubicBezTo>
                  <a:pt x="2964047" y="3751762"/>
                  <a:pt x="2963490" y="3775537"/>
                  <a:pt x="2958098" y="3799407"/>
                </a:cubicBezTo>
                <a:cubicBezTo>
                  <a:pt x="2941923" y="3871017"/>
                  <a:pt x="2886825" y="3923148"/>
                  <a:pt x="2822152" y="3936124"/>
                </a:cubicBezTo>
                <a:lnTo>
                  <a:pt x="2810418" y="3935982"/>
                </a:lnTo>
                <a:lnTo>
                  <a:pt x="2819731" y="3959608"/>
                </a:lnTo>
                <a:cubicBezTo>
                  <a:pt x="2824340" y="3984727"/>
                  <a:pt x="2824060" y="4011138"/>
                  <a:pt x="2818088" y="4037577"/>
                </a:cubicBezTo>
                <a:cubicBezTo>
                  <a:pt x="2812116" y="4064016"/>
                  <a:pt x="2801017" y="4087982"/>
                  <a:pt x="2786058" y="4108681"/>
                </a:cubicBezTo>
                <a:lnTo>
                  <a:pt x="2741072" y="4150675"/>
                </a:lnTo>
                <a:lnTo>
                  <a:pt x="2760682" y="4175228"/>
                </a:lnTo>
                <a:cubicBezTo>
                  <a:pt x="2794318" y="4226718"/>
                  <a:pt x="2807926" y="4290427"/>
                  <a:pt x="2793532" y="4354153"/>
                </a:cubicBezTo>
                <a:cubicBezTo>
                  <a:pt x="2789933" y="4370084"/>
                  <a:pt x="2784755" y="4385263"/>
                  <a:pt x="2778191" y="4399569"/>
                </a:cubicBezTo>
                <a:lnTo>
                  <a:pt x="2769309" y="4414658"/>
                </a:lnTo>
                <a:lnTo>
                  <a:pt x="2802022" y="4432616"/>
                </a:lnTo>
                <a:cubicBezTo>
                  <a:pt x="2916456" y="4510142"/>
                  <a:pt x="2978543" y="4645146"/>
                  <a:pt x="2948240" y="4779305"/>
                </a:cubicBezTo>
                <a:lnTo>
                  <a:pt x="2947426" y="4781676"/>
                </a:lnTo>
                <a:lnTo>
                  <a:pt x="2972287" y="4784737"/>
                </a:lnTo>
                <a:cubicBezTo>
                  <a:pt x="3214210" y="4839382"/>
                  <a:pt x="3377605" y="5055184"/>
                  <a:pt x="3373176" y="5292001"/>
                </a:cubicBezTo>
                <a:lnTo>
                  <a:pt x="3372849" y="5294693"/>
                </a:lnTo>
                <a:lnTo>
                  <a:pt x="3392843" y="5286020"/>
                </a:lnTo>
                <a:cubicBezTo>
                  <a:pt x="3503749" y="5249591"/>
                  <a:pt x="3629235" y="5242036"/>
                  <a:pt x="3756007" y="5270672"/>
                </a:cubicBezTo>
                <a:cubicBezTo>
                  <a:pt x="4094065" y="5347032"/>
                  <a:pt x="4313252" y="5651825"/>
                  <a:pt x="4245574" y="5951446"/>
                </a:cubicBezTo>
                <a:cubicBezTo>
                  <a:pt x="4177896" y="6251068"/>
                  <a:pt x="3848981" y="6432056"/>
                  <a:pt x="3510923" y="6355696"/>
                </a:cubicBezTo>
                <a:cubicBezTo>
                  <a:pt x="3215122" y="6288881"/>
                  <a:pt x="3010332" y="6047172"/>
                  <a:pt x="3009095" y="5787066"/>
                </a:cubicBezTo>
                <a:lnTo>
                  <a:pt x="3011376" y="5766201"/>
                </a:lnTo>
                <a:lnTo>
                  <a:pt x="2951640" y="5782844"/>
                </a:lnTo>
                <a:cubicBezTo>
                  <a:pt x="2886072" y="5794443"/>
                  <a:pt x="2817084" y="5793463"/>
                  <a:pt x="2747964" y="5777850"/>
                </a:cubicBezTo>
                <a:cubicBezTo>
                  <a:pt x="2471480" y="5715398"/>
                  <a:pt x="2297563" y="5442455"/>
                  <a:pt x="2359508" y="5168215"/>
                </a:cubicBezTo>
                <a:cubicBezTo>
                  <a:pt x="2367251" y="5133935"/>
                  <a:pt x="2378313" y="5101257"/>
                  <a:pt x="2392284" y="5070439"/>
                </a:cubicBezTo>
                <a:lnTo>
                  <a:pt x="2437980" y="4991627"/>
                </a:lnTo>
                <a:lnTo>
                  <a:pt x="2394904" y="4967980"/>
                </a:lnTo>
                <a:cubicBezTo>
                  <a:pt x="2280469" y="4890453"/>
                  <a:pt x="2218382" y="4755449"/>
                  <a:pt x="2248686" y="4621290"/>
                </a:cubicBezTo>
                <a:cubicBezTo>
                  <a:pt x="2263837" y="4554211"/>
                  <a:pt x="2299936" y="4496869"/>
                  <a:pt x="2349326" y="4453695"/>
                </a:cubicBezTo>
                <a:lnTo>
                  <a:pt x="2364299" y="4442988"/>
                </a:lnTo>
                <a:lnTo>
                  <a:pt x="2350380" y="4425558"/>
                </a:lnTo>
                <a:cubicBezTo>
                  <a:pt x="2316743" y="4374069"/>
                  <a:pt x="2303136" y="4310359"/>
                  <a:pt x="2317530" y="4246634"/>
                </a:cubicBezTo>
                <a:cubicBezTo>
                  <a:pt x="2331924" y="4182908"/>
                  <a:pt x="2371594" y="4131234"/>
                  <a:pt x="2424097" y="4099201"/>
                </a:cubicBezTo>
                <a:lnTo>
                  <a:pt x="2452356" y="4085460"/>
                </a:lnTo>
                <a:lnTo>
                  <a:pt x="2429787" y="4028207"/>
                </a:lnTo>
                <a:cubicBezTo>
                  <a:pt x="2425179" y="4003088"/>
                  <a:pt x="2425459" y="3976678"/>
                  <a:pt x="2431431" y="3950239"/>
                </a:cubicBezTo>
                <a:cubicBezTo>
                  <a:pt x="2449347" y="3870921"/>
                  <a:pt x="2513407" y="3813864"/>
                  <a:pt x="2589362" y="3800468"/>
                </a:cubicBezTo>
                <a:lnTo>
                  <a:pt x="2630511" y="3801488"/>
                </a:lnTo>
                <a:lnTo>
                  <a:pt x="2628413" y="3795665"/>
                </a:lnTo>
                <a:cubicBezTo>
                  <a:pt x="2624802" y="3773111"/>
                  <a:pt x="2625359" y="3749336"/>
                  <a:pt x="2630751" y="3725466"/>
                </a:cubicBezTo>
                <a:cubicBezTo>
                  <a:pt x="2646926" y="3653856"/>
                  <a:pt x="2702024" y="3601725"/>
                  <a:pt x="2766697" y="3588749"/>
                </a:cubicBezTo>
                <a:lnTo>
                  <a:pt x="2784670" y="3588966"/>
                </a:lnTo>
                <a:lnTo>
                  <a:pt x="2784616" y="3579193"/>
                </a:lnTo>
                <a:cubicBezTo>
                  <a:pt x="2798785" y="3516467"/>
                  <a:pt x="2868634" y="3478801"/>
                  <a:pt x="2940630" y="3495064"/>
                </a:cubicBezTo>
                <a:lnTo>
                  <a:pt x="2949941" y="3498959"/>
                </a:lnTo>
                <a:lnTo>
                  <a:pt x="2938831" y="3490279"/>
                </a:lnTo>
                <a:cubicBezTo>
                  <a:pt x="2923548" y="3473466"/>
                  <a:pt x="2916286" y="3453367"/>
                  <a:pt x="2920667" y="3433970"/>
                </a:cubicBezTo>
                <a:cubicBezTo>
                  <a:pt x="2925049" y="3414571"/>
                  <a:pt x="2940245" y="3399546"/>
                  <a:pt x="2961271" y="3390934"/>
                </a:cubicBezTo>
                <a:close/>
                <a:moveTo>
                  <a:pt x="1852456" y="3074803"/>
                </a:moveTo>
                <a:cubicBezTo>
                  <a:pt x="1898083" y="3062637"/>
                  <a:pt x="1945605" y="3065079"/>
                  <a:pt x="1989210" y="3080124"/>
                </a:cubicBezTo>
                <a:lnTo>
                  <a:pt x="2017805" y="3093151"/>
                </a:lnTo>
                <a:lnTo>
                  <a:pt x="2047555" y="3039279"/>
                </a:lnTo>
                <a:cubicBezTo>
                  <a:pt x="2063981" y="3019724"/>
                  <a:pt x="2084515" y="3003114"/>
                  <a:pt x="2108699" y="2990873"/>
                </a:cubicBezTo>
                <a:cubicBezTo>
                  <a:pt x="2181250" y="2954149"/>
                  <a:pt x="2266041" y="2967174"/>
                  <a:pt x="2324757" y="3017184"/>
                </a:cubicBezTo>
                <a:lnTo>
                  <a:pt x="2350188" y="3049551"/>
                </a:lnTo>
                <a:lnTo>
                  <a:pt x="2353339" y="3044223"/>
                </a:lnTo>
                <a:cubicBezTo>
                  <a:pt x="2368422" y="3027072"/>
                  <a:pt x="2387103" y="3012354"/>
                  <a:pt x="2408936" y="3001302"/>
                </a:cubicBezTo>
                <a:cubicBezTo>
                  <a:pt x="2474437" y="2968147"/>
                  <a:pt x="2549721" y="2977402"/>
                  <a:pt x="2600926" y="3018984"/>
                </a:cubicBezTo>
                <a:lnTo>
                  <a:pt x="2612210" y="3032975"/>
                </a:lnTo>
                <a:lnTo>
                  <a:pt x="2619708" y="3026708"/>
                </a:lnTo>
                <a:cubicBezTo>
                  <a:pt x="2677083" y="2997666"/>
                  <a:pt x="2750616" y="3027507"/>
                  <a:pt x="2783950" y="3093361"/>
                </a:cubicBezTo>
                <a:lnTo>
                  <a:pt x="2786880" y="3103019"/>
                </a:lnTo>
                <a:lnTo>
                  <a:pt x="2786492" y="3088926"/>
                </a:lnTo>
                <a:cubicBezTo>
                  <a:pt x="2789714" y="3066435"/>
                  <a:pt x="2800579" y="3048032"/>
                  <a:pt x="2818322" y="3039051"/>
                </a:cubicBezTo>
                <a:cubicBezTo>
                  <a:pt x="2853809" y="3021088"/>
                  <a:pt x="2903373" y="3047611"/>
                  <a:pt x="2929026" y="3098291"/>
                </a:cubicBezTo>
                <a:cubicBezTo>
                  <a:pt x="2954679" y="3148972"/>
                  <a:pt x="2946707" y="3204618"/>
                  <a:pt x="2911221" y="3222580"/>
                </a:cubicBezTo>
                <a:cubicBezTo>
                  <a:pt x="2875734" y="3240543"/>
                  <a:pt x="2826170" y="3214021"/>
                  <a:pt x="2800517" y="3163341"/>
                </a:cubicBezTo>
                <a:lnTo>
                  <a:pt x="2798444" y="3157253"/>
                </a:lnTo>
                <a:lnTo>
                  <a:pt x="2796202" y="3193077"/>
                </a:lnTo>
                <a:cubicBezTo>
                  <a:pt x="2788324" y="3224171"/>
                  <a:pt x="2769108" y="3250664"/>
                  <a:pt x="2740421" y="3265184"/>
                </a:cubicBezTo>
                <a:cubicBezTo>
                  <a:pt x="2711734" y="3279705"/>
                  <a:pt x="2679007" y="3279505"/>
                  <a:pt x="2649285" y="3267444"/>
                </a:cubicBezTo>
                <a:lnTo>
                  <a:pt x="2621102" y="3249335"/>
                </a:lnTo>
                <a:lnTo>
                  <a:pt x="2616095" y="3257801"/>
                </a:lnTo>
                <a:cubicBezTo>
                  <a:pt x="2601010" y="3274953"/>
                  <a:pt x="2582331" y="3289670"/>
                  <a:pt x="2560497" y="3300723"/>
                </a:cubicBezTo>
                <a:cubicBezTo>
                  <a:pt x="2494996" y="3333877"/>
                  <a:pt x="2419712" y="3324622"/>
                  <a:pt x="2368508" y="3283040"/>
                </a:cubicBezTo>
                <a:lnTo>
                  <a:pt x="2361141" y="3273906"/>
                </a:lnTo>
                <a:lnTo>
                  <a:pt x="2348864" y="3296136"/>
                </a:lnTo>
                <a:cubicBezTo>
                  <a:pt x="2332439" y="3315692"/>
                  <a:pt x="2311903" y="3332302"/>
                  <a:pt x="2287720" y="3344543"/>
                </a:cubicBezTo>
                <a:cubicBezTo>
                  <a:pt x="2263536" y="3356785"/>
                  <a:pt x="2237993" y="3363498"/>
                  <a:pt x="2212508" y="3365157"/>
                </a:cubicBezTo>
                <a:lnTo>
                  <a:pt x="2151479" y="3357237"/>
                </a:lnTo>
                <a:lnTo>
                  <a:pt x="2145048" y="3387993"/>
                </a:lnTo>
                <a:cubicBezTo>
                  <a:pt x="2126790" y="3446725"/>
                  <a:pt x="2086353" y="3497802"/>
                  <a:pt x="2028065" y="3527307"/>
                </a:cubicBezTo>
                <a:cubicBezTo>
                  <a:pt x="2013492" y="3534683"/>
                  <a:pt x="1998494" y="3540362"/>
                  <a:pt x="1983285" y="3544418"/>
                </a:cubicBezTo>
                <a:lnTo>
                  <a:pt x="1965996" y="3547185"/>
                </a:lnTo>
                <a:lnTo>
                  <a:pt x="1972996" y="3583840"/>
                </a:lnTo>
                <a:cubicBezTo>
                  <a:pt x="1986147" y="3721435"/>
                  <a:pt x="1921644" y="3855302"/>
                  <a:pt x="1798930" y="3917417"/>
                </a:cubicBezTo>
                <a:lnTo>
                  <a:pt x="1796585" y="3918301"/>
                </a:lnTo>
                <a:lnTo>
                  <a:pt x="1810064" y="3939413"/>
                </a:lnTo>
                <a:cubicBezTo>
                  <a:pt x="1922074" y="4160697"/>
                  <a:pt x="1859836" y="4424127"/>
                  <a:pt x="1674481" y="4571589"/>
                </a:cubicBezTo>
                <a:lnTo>
                  <a:pt x="1672198" y="4573052"/>
                </a:lnTo>
                <a:lnTo>
                  <a:pt x="1691621" y="4582938"/>
                </a:lnTo>
                <a:cubicBezTo>
                  <a:pt x="1790358" y="4645213"/>
                  <a:pt x="1876129" y="4737122"/>
                  <a:pt x="1934823" y="4853079"/>
                </a:cubicBezTo>
                <a:cubicBezTo>
                  <a:pt x="2091344" y="5162297"/>
                  <a:pt x="1996059" y="5525426"/>
                  <a:pt x="1721999" y="5664150"/>
                </a:cubicBezTo>
                <a:cubicBezTo>
                  <a:pt x="1447939" y="5802874"/>
                  <a:pt x="1098885" y="5664660"/>
                  <a:pt x="942365" y="5355443"/>
                </a:cubicBezTo>
                <a:cubicBezTo>
                  <a:pt x="805409" y="5084877"/>
                  <a:pt x="861242" y="4773036"/>
                  <a:pt x="1060939" y="4606369"/>
                </a:cubicBezTo>
                <a:lnTo>
                  <a:pt x="1078475" y="4594834"/>
                </a:lnTo>
                <a:lnTo>
                  <a:pt x="1027588" y="4559394"/>
                </a:lnTo>
                <a:cubicBezTo>
                  <a:pt x="976875" y="4516244"/>
                  <a:pt x="933678" y="4462446"/>
                  <a:pt x="901675" y="4399222"/>
                </a:cubicBezTo>
                <a:cubicBezTo>
                  <a:pt x="773664" y="4146326"/>
                  <a:pt x="873241" y="3838382"/>
                  <a:pt x="1124085" y="3711410"/>
                </a:cubicBezTo>
                <a:cubicBezTo>
                  <a:pt x="1155440" y="3695538"/>
                  <a:pt x="1187675" y="3683245"/>
                  <a:pt x="1220330" y="3674379"/>
                </a:cubicBezTo>
                <a:lnTo>
                  <a:pt x="1310190" y="3659390"/>
                </a:lnTo>
                <a:lnTo>
                  <a:pt x="1300973" y="3611122"/>
                </a:lnTo>
                <a:cubicBezTo>
                  <a:pt x="1287822" y="3473526"/>
                  <a:pt x="1352325" y="3339659"/>
                  <a:pt x="1475038" y="3277544"/>
                </a:cubicBezTo>
                <a:cubicBezTo>
                  <a:pt x="1536395" y="3246486"/>
                  <a:pt x="1603591" y="3237778"/>
                  <a:pt x="1668336" y="3248340"/>
                </a:cubicBezTo>
                <a:lnTo>
                  <a:pt x="1686128" y="3253060"/>
                </a:lnTo>
                <a:lnTo>
                  <a:pt x="1690694" y="3231227"/>
                </a:lnTo>
                <a:cubicBezTo>
                  <a:pt x="1708952" y="3172496"/>
                  <a:pt x="1749389" y="3121418"/>
                  <a:pt x="1807677" y="3091914"/>
                </a:cubicBezTo>
                <a:cubicBezTo>
                  <a:pt x="1822249" y="3084538"/>
                  <a:pt x="1837247" y="3078859"/>
                  <a:pt x="1852456" y="3074803"/>
                </a:cubicBezTo>
                <a:close/>
                <a:moveTo>
                  <a:pt x="5681433" y="1581620"/>
                </a:moveTo>
                <a:cubicBezTo>
                  <a:pt x="5747973" y="1549866"/>
                  <a:pt x="5821131" y="1532306"/>
                  <a:pt x="5897923" y="1532306"/>
                </a:cubicBezTo>
                <a:cubicBezTo>
                  <a:pt x="6205093" y="1532306"/>
                  <a:pt x="6454103" y="1813261"/>
                  <a:pt x="6454103" y="2159836"/>
                </a:cubicBezTo>
                <a:cubicBezTo>
                  <a:pt x="6454103" y="2463089"/>
                  <a:pt x="6263455" y="2716102"/>
                  <a:pt x="6010013" y="2774617"/>
                </a:cubicBezTo>
                <a:lnTo>
                  <a:pt x="5989158" y="2776989"/>
                </a:lnTo>
                <a:lnTo>
                  <a:pt x="6018554" y="2831590"/>
                </a:lnTo>
                <a:cubicBezTo>
                  <a:pt x="6044314" y="2892992"/>
                  <a:pt x="6058559" y="2960500"/>
                  <a:pt x="6058559" y="3031362"/>
                </a:cubicBezTo>
                <a:cubicBezTo>
                  <a:pt x="6058559" y="3314811"/>
                  <a:pt x="5830641" y="3544591"/>
                  <a:pt x="5549492" y="3544591"/>
                </a:cubicBezTo>
                <a:cubicBezTo>
                  <a:pt x="5514349" y="3544591"/>
                  <a:pt x="5480037" y="3541001"/>
                  <a:pt x="5446897" y="3534164"/>
                </a:cubicBezTo>
                <a:lnTo>
                  <a:pt x="5359954" y="3506955"/>
                </a:lnTo>
                <a:lnTo>
                  <a:pt x="5346379" y="3554183"/>
                </a:lnTo>
                <a:cubicBezTo>
                  <a:pt x="5295971" y="3682886"/>
                  <a:pt x="5177964" y="3773193"/>
                  <a:pt x="5040425" y="3773193"/>
                </a:cubicBezTo>
                <a:cubicBezTo>
                  <a:pt x="4971656" y="3773193"/>
                  <a:pt x="4907769" y="3750616"/>
                  <a:pt x="4854774" y="3711952"/>
                </a:cubicBezTo>
                <a:lnTo>
                  <a:pt x="4841031" y="3699706"/>
                </a:lnTo>
                <a:lnTo>
                  <a:pt x="4827097" y="3717123"/>
                </a:lnTo>
                <a:cubicBezTo>
                  <a:pt x="4784284" y="3761278"/>
                  <a:pt x="4725138" y="3788588"/>
                  <a:pt x="4659808" y="3788588"/>
                </a:cubicBezTo>
                <a:cubicBezTo>
                  <a:pt x="4594477" y="3788588"/>
                  <a:pt x="4535331" y="3761278"/>
                  <a:pt x="4492517" y="3717123"/>
                </a:cubicBezTo>
                <a:lnTo>
                  <a:pt x="4472888" y="3692586"/>
                </a:lnTo>
                <a:lnTo>
                  <a:pt x="4422015" y="3727215"/>
                </a:lnTo>
                <a:cubicBezTo>
                  <a:pt x="4398528" y="3737244"/>
                  <a:pt x="4372706" y="3742790"/>
                  <a:pt x="4345600" y="3742790"/>
                </a:cubicBezTo>
                <a:cubicBezTo>
                  <a:pt x="4264284" y="3742790"/>
                  <a:pt x="4194515" y="3692876"/>
                  <a:pt x="4164713" y="3621739"/>
                </a:cubicBezTo>
                <a:lnTo>
                  <a:pt x="4156642" y="3581376"/>
                </a:lnTo>
                <a:lnTo>
                  <a:pt x="4151424" y="3584706"/>
                </a:lnTo>
                <a:cubicBezTo>
                  <a:pt x="4130220" y="3593197"/>
                  <a:pt x="4106906" y="3597892"/>
                  <a:pt x="4082436" y="3597892"/>
                </a:cubicBezTo>
                <a:cubicBezTo>
                  <a:pt x="4009021" y="3597892"/>
                  <a:pt x="3946032" y="3555634"/>
                  <a:pt x="3919125" y="3495409"/>
                </a:cubicBezTo>
                <a:lnTo>
                  <a:pt x="3915377" y="3477830"/>
                </a:lnTo>
                <a:lnTo>
                  <a:pt x="3905856" y="3480036"/>
                </a:lnTo>
                <a:cubicBezTo>
                  <a:pt x="3841550" y="3480036"/>
                  <a:pt x="3789420" y="3420202"/>
                  <a:pt x="3789420" y="3346392"/>
                </a:cubicBezTo>
                <a:lnTo>
                  <a:pt x="3791168" y="3336452"/>
                </a:lnTo>
                <a:lnTo>
                  <a:pt x="3785149" y="3349201"/>
                </a:lnTo>
                <a:cubicBezTo>
                  <a:pt x="3772117" y="3367813"/>
                  <a:pt x="3754112" y="3379325"/>
                  <a:pt x="3734226" y="3379325"/>
                </a:cubicBezTo>
                <a:cubicBezTo>
                  <a:pt x="3694452" y="3379325"/>
                  <a:pt x="3662208" y="3333277"/>
                  <a:pt x="3662208" y="3276474"/>
                </a:cubicBezTo>
                <a:cubicBezTo>
                  <a:pt x="3662208" y="3219671"/>
                  <a:pt x="3694452" y="3173623"/>
                  <a:pt x="3734225" y="3173623"/>
                </a:cubicBezTo>
                <a:cubicBezTo>
                  <a:pt x="3773999" y="3173623"/>
                  <a:pt x="3806243" y="3219671"/>
                  <a:pt x="3806243" y="3276474"/>
                </a:cubicBezTo>
                <a:lnTo>
                  <a:pt x="3805343" y="3282841"/>
                </a:lnTo>
                <a:lnTo>
                  <a:pt x="3823523" y="3251891"/>
                </a:lnTo>
                <a:cubicBezTo>
                  <a:pt x="3844594" y="3227707"/>
                  <a:pt x="3873703" y="3212748"/>
                  <a:pt x="3905856" y="3212748"/>
                </a:cubicBezTo>
                <a:cubicBezTo>
                  <a:pt x="3938009" y="3212748"/>
                  <a:pt x="3967118" y="3227707"/>
                  <a:pt x="3988189" y="3251891"/>
                </a:cubicBezTo>
                <a:lnTo>
                  <a:pt x="4005156" y="3280776"/>
                </a:lnTo>
                <a:lnTo>
                  <a:pt x="4013446" y="3275484"/>
                </a:lnTo>
                <a:cubicBezTo>
                  <a:pt x="4034651" y="3266993"/>
                  <a:pt x="4057964" y="3262298"/>
                  <a:pt x="4082436" y="3262298"/>
                </a:cubicBezTo>
                <a:cubicBezTo>
                  <a:pt x="4155850" y="3262298"/>
                  <a:pt x="4218839" y="3304556"/>
                  <a:pt x="4245745" y="3364781"/>
                </a:cubicBezTo>
                <a:lnTo>
                  <a:pt x="4248193" y="3376257"/>
                </a:lnTo>
                <a:lnTo>
                  <a:pt x="4269186" y="3361968"/>
                </a:lnTo>
                <a:cubicBezTo>
                  <a:pt x="4292672" y="3351938"/>
                  <a:pt x="4318495" y="3346392"/>
                  <a:pt x="4345601" y="3346392"/>
                </a:cubicBezTo>
                <a:cubicBezTo>
                  <a:pt x="4372706" y="3346392"/>
                  <a:pt x="4398528" y="3351938"/>
                  <a:pt x="4422015" y="3361968"/>
                </a:cubicBezTo>
                <a:lnTo>
                  <a:pt x="4472888" y="3396596"/>
                </a:lnTo>
                <a:lnTo>
                  <a:pt x="4492517" y="3372059"/>
                </a:lnTo>
                <a:cubicBezTo>
                  <a:pt x="4535331" y="3327904"/>
                  <a:pt x="4594476" y="3300594"/>
                  <a:pt x="4659807" y="3300594"/>
                </a:cubicBezTo>
                <a:cubicBezTo>
                  <a:pt x="4676140" y="3300594"/>
                  <a:pt x="4692086" y="3302301"/>
                  <a:pt x="4707487" y="3305551"/>
                </a:cubicBezTo>
                <a:lnTo>
                  <a:pt x="4724163" y="3310890"/>
                </a:lnTo>
                <a:lnTo>
                  <a:pt x="4734472" y="3275025"/>
                </a:lnTo>
                <a:cubicBezTo>
                  <a:pt x="4784879" y="3146322"/>
                  <a:pt x="4902887" y="3056015"/>
                  <a:pt x="5040425" y="3056015"/>
                </a:cubicBezTo>
                <a:lnTo>
                  <a:pt x="5042917" y="3056286"/>
                </a:lnTo>
                <a:lnTo>
                  <a:pt x="5040425" y="3031362"/>
                </a:lnTo>
                <a:cubicBezTo>
                  <a:pt x="5040425" y="2783344"/>
                  <a:pt x="5214924" y="2576417"/>
                  <a:pt x="5446898" y="2528560"/>
                </a:cubicBezTo>
                <a:lnTo>
                  <a:pt x="5449595" y="2528286"/>
                </a:lnTo>
                <a:lnTo>
                  <a:pt x="5436730" y="2510694"/>
                </a:lnTo>
                <a:cubicBezTo>
                  <a:pt x="5376760" y="2410540"/>
                  <a:pt x="5341744" y="2289802"/>
                  <a:pt x="5341743" y="2159836"/>
                </a:cubicBezTo>
                <a:cubicBezTo>
                  <a:pt x="5341744" y="1899905"/>
                  <a:pt x="5481812" y="1676885"/>
                  <a:pt x="5681433" y="1581620"/>
                </a:cubicBezTo>
                <a:close/>
                <a:moveTo>
                  <a:pt x="1073368" y="1772551"/>
                </a:moveTo>
                <a:cubicBezTo>
                  <a:pt x="1195818" y="1726524"/>
                  <a:pt x="1335447" y="1727352"/>
                  <a:pt x="1463229" y="1785944"/>
                </a:cubicBezTo>
                <a:cubicBezTo>
                  <a:pt x="1495174" y="1800592"/>
                  <a:pt x="1524867" y="1818157"/>
                  <a:pt x="1552141" y="1838184"/>
                </a:cubicBezTo>
                <a:lnTo>
                  <a:pt x="1619831" y="1899155"/>
                </a:lnTo>
                <a:lnTo>
                  <a:pt x="1651856" y="1861883"/>
                </a:lnTo>
                <a:cubicBezTo>
                  <a:pt x="1751320" y="1765903"/>
                  <a:pt x="1896228" y="1733000"/>
                  <a:pt x="2021250" y="1790326"/>
                </a:cubicBezTo>
                <a:cubicBezTo>
                  <a:pt x="2083761" y="1818989"/>
                  <a:pt x="2132424" y="1866139"/>
                  <a:pt x="2164481" y="1923373"/>
                </a:cubicBezTo>
                <a:lnTo>
                  <a:pt x="2171869" y="1940233"/>
                </a:lnTo>
                <a:lnTo>
                  <a:pt x="2191795" y="1930209"/>
                </a:lnTo>
                <a:cubicBezTo>
                  <a:pt x="2249116" y="1907917"/>
                  <a:pt x="2314263" y="1907745"/>
                  <a:pt x="2373647" y="1934975"/>
                </a:cubicBezTo>
                <a:cubicBezTo>
                  <a:pt x="2433033" y="1962205"/>
                  <a:pt x="2475414" y="2011681"/>
                  <a:pt x="2495927" y="2069663"/>
                </a:cubicBezTo>
                <a:lnTo>
                  <a:pt x="2503543" y="2100149"/>
                </a:lnTo>
                <a:lnTo>
                  <a:pt x="2564220" y="2089875"/>
                </a:lnTo>
                <a:cubicBezTo>
                  <a:pt x="2589749" y="2090548"/>
                  <a:pt x="2615534" y="2096269"/>
                  <a:pt x="2640172" y="2107567"/>
                </a:cubicBezTo>
                <a:cubicBezTo>
                  <a:pt x="2714088" y="2141460"/>
                  <a:pt x="2756704" y="2215912"/>
                  <a:pt x="2754144" y="2292997"/>
                </a:cubicBezTo>
                <a:lnTo>
                  <a:pt x="2744657" y="2333051"/>
                </a:lnTo>
                <a:lnTo>
                  <a:pt x="2750788" y="2332198"/>
                </a:lnTo>
                <a:cubicBezTo>
                  <a:pt x="2773601" y="2333318"/>
                  <a:pt x="2796750" y="2338767"/>
                  <a:pt x="2818994" y="2348967"/>
                </a:cubicBezTo>
                <a:cubicBezTo>
                  <a:pt x="2885728" y="2379567"/>
                  <a:pt x="2925372" y="2444233"/>
                  <a:pt x="2924727" y="2510192"/>
                </a:cubicBezTo>
                <a:lnTo>
                  <a:pt x="2920808" y="2527734"/>
                </a:lnTo>
                <a:lnTo>
                  <a:pt x="2930381" y="2529697"/>
                </a:lnTo>
                <a:cubicBezTo>
                  <a:pt x="2988836" y="2556500"/>
                  <a:pt x="3011282" y="2632617"/>
                  <a:pt x="2980518" y="2699710"/>
                </a:cubicBezTo>
                <a:lnTo>
                  <a:pt x="2974786" y="2708016"/>
                </a:lnTo>
                <a:lnTo>
                  <a:pt x="2985571" y="2698936"/>
                </a:lnTo>
                <a:cubicBezTo>
                  <a:pt x="3005175" y="2687450"/>
                  <a:pt x="3026340" y="2684490"/>
                  <a:pt x="3044417" y="2692779"/>
                </a:cubicBezTo>
                <a:cubicBezTo>
                  <a:pt x="3080571" y="2709356"/>
                  <a:pt x="3090687" y="2764653"/>
                  <a:pt x="3067011" y="2816287"/>
                </a:cubicBezTo>
                <a:cubicBezTo>
                  <a:pt x="3043336" y="2867921"/>
                  <a:pt x="2994834" y="2896339"/>
                  <a:pt x="2958679" y="2879761"/>
                </a:cubicBezTo>
                <a:cubicBezTo>
                  <a:pt x="2922525" y="2863183"/>
                  <a:pt x="2912408" y="2807887"/>
                  <a:pt x="2936084" y="2756253"/>
                </a:cubicBezTo>
                <a:lnTo>
                  <a:pt x="2939556" y="2750840"/>
                </a:lnTo>
                <a:lnTo>
                  <a:pt x="2910131" y="2771397"/>
                </a:lnTo>
                <a:cubicBezTo>
                  <a:pt x="2880898" y="2784597"/>
                  <a:pt x="2848202" y="2786062"/>
                  <a:pt x="2818975" y="2772661"/>
                </a:cubicBezTo>
                <a:cubicBezTo>
                  <a:pt x="2789749" y="2759259"/>
                  <a:pt x="2769523" y="2733528"/>
                  <a:pt x="2760450" y="2702763"/>
                </a:cubicBezTo>
                <a:lnTo>
                  <a:pt x="2757066" y="2669435"/>
                </a:lnTo>
                <a:lnTo>
                  <a:pt x="2747325" y="2670790"/>
                </a:lnTo>
                <a:cubicBezTo>
                  <a:pt x="2724510" y="2669670"/>
                  <a:pt x="2701362" y="2664221"/>
                  <a:pt x="2679117" y="2654021"/>
                </a:cubicBezTo>
                <a:cubicBezTo>
                  <a:pt x="2612385" y="2623422"/>
                  <a:pt x="2572741" y="2558755"/>
                  <a:pt x="2573385" y="2492796"/>
                </a:cubicBezTo>
                <a:lnTo>
                  <a:pt x="2575944" y="2481345"/>
                </a:lnTo>
                <a:lnTo>
                  <a:pt x="2550906" y="2485583"/>
                </a:lnTo>
                <a:cubicBezTo>
                  <a:pt x="2525376" y="2484911"/>
                  <a:pt x="2499591" y="2479189"/>
                  <a:pt x="2474953" y="2467892"/>
                </a:cubicBezTo>
                <a:cubicBezTo>
                  <a:pt x="2450313" y="2456594"/>
                  <a:pt x="2429153" y="2440790"/>
                  <a:pt x="2411984" y="2421884"/>
                </a:cubicBezTo>
                <a:lnTo>
                  <a:pt x="2380173" y="2369203"/>
                </a:lnTo>
                <a:lnTo>
                  <a:pt x="2352104" y="2383326"/>
                </a:lnTo>
                <a:cubicBezTo>
                  <a:pt x="2294782" y="2405617"/>
                  <a:pt x="2229636" y="2405790"/>
                  <a:pt x="2170251" y="2378560"/>
                </a:cubicBezTo>
                <a:cubicBezTo>
                  <a:pt x="2155404" y="2371752"/>
                  <a:pt x="2141620" y="2363554"/>
                  <a:pt x="2128975" y="2354181"/>
                </a:cubicBezTo>
                <a:lnTo>
                  <a:pt x="2116043" y="2342377"/>
                </a:lnTo>
                <a:lnTo>
                  <a:pt x="2091723" y="2370682"/>
                </a:lnTo>
                <a:cubicBezTo>
                  <a:pt x="1992259" y="2466662"/>
                  <a:pt x="1847351" y="2499565"/>
                  <a:pt x="1722329" y="2442238"/>
                </a:cubicBezTo>
                <a:lnTo>
                  <a:pt x="1720177" y="2440953"/>
                </a:lnTo>
                <a:lnTo>
                  <a:pt x="1712053" y="2464648"/>
                </a:lnTo>
                <a:cubicBezTo>
                  <a:pt x="1608678" y="2690096"/>
                  <a:pt x="1363811" y="2805460"/>
                  <a:pt x="1133002" y="2752274"/>
                </a:cubicBezTo>
                <a:lnTo>
                  <a:pt x="1130435" y="2751399"/>
                </a:lnTo>
                <a:lnTo>
                  <a:pt x="1134797" y="2772752"/>
                </a:lnTo>
                <a:cubicBezTo>
                  <a:pt x="1147565" y="2888787"/>
                  <a:pt x="1129072" y="3013133"/>
                  <a:pt x="1074901" y="3131272"/>
                </a:cubicBezTo>
                <a:cubicBezTo>
                  <a:pt x="930448" y="3446307"/>
                  <a:pt x="586995" y="3597906"/>
                  <a:pt x="307779" y="3469877"/>
                </a:cubicBezTo>
                <a:cubicBezTo>
                  <a:pt x="28563" y="3341848"/>
                  <a:pt x="-80684" y="2982672"/>
                  <a:pt x="63770" y="2667637"/>
                </a:cubicBezTo>
                <a:cubicBezTo>
                  <a:pt x="190167" y="2391981"/>
                  <a:pt x="468922" y="2241456"/>
                  <a:pt x="723689" y="2293901"/>
                </a:cubicBezTo>
                <a:lnTo>
                  <a:pt x="743635" y="2300437"/>
                </a:lnTo>
                <a:lnTo>
                  <a:pt x="739672" y="2238553"/>
                </a:lnTo>
                <a:cubicBezTo>
                  <a:pt x="741849" y="2172002"/>
                  <a:pt x="757038" y="2104700"/>
                  <a:pt x="786574" y="2040287"/>
                </a:cubicBezTo>
                <a:cubicBezTo>
                  <a:pt x="845645" y="1911460"/>
                  <a:pt x="950918" y="1818578"/>
                  <a:pt x="1073368" y="1772551"/>
                </a:cubicBezTo>
                <a:close/>
                <a:moveTo>
                  <a:pt x="3856584" y="45757"/>
                </a:moveTo>
                <a:cubicBezTo>
                  <a:pt x="3881982" y="34763"/>
                  <a:pt x="3908300" y="25736"/>
                  <a:pt x="3935300" y="18692"/>
                </a:cubicBezTo>
                <a:cubicBezTo>
                  <a:pt x="4115299" y="-28271"/>
                  <a:pt x="4325632" y="12880"/>
                  <a:pt x="4496181" y="146419"/>
                </a:cubicBezTo>
                <a:cubicBezTo>
                  <a:pt x="4734950" y="333373"/>
                  <a:pt x="4816627" y="639463"/>
                  <a:pt x="4706453" y="875086"/>
                </a:cubicBezTo>
                <a:lnTo>
                  <a:pt x="4695464" y="892969"/>
                </a:lnTo>
                <a:lnTo>
                  <a:pt x="4756577" y="903485"/>
                </a:lnTo>
                <a:cubicBezTo>
                  <a:pt x="4820803" y="921057"/>
                  <a:pt x="4882738" y="951460"/>
                  <a:pt x="4938531" y="995146"/>
                </a:cubicBezTo>
                <a:cubicBezTo>
                  <a:pt x="5161707" y="1169891"/>
                  <a:pt x="5202116" y="1491002"/>
                  <a:pt x="5028788" y="1712367"/>
                </a:cubicBezTo>
                <a:cubicBezTo>
                  <a:pt x="5007123" y="1740038"/>
                  <a:pt x="4983143" y="1764840"/>
                  <a:pt x="4957329" y="1786718"/>
                </a:cubicBezTo>
                <a:lnTo>
                  <a:pt x="4882306" y="1838399"/>
                </a:lnTo>
                <a:lnTo>
                  <a:pt x="4911122" y="1878203"/>
                </a:lnTo>
                <a:cubicBezTo>
                  <a:pt x="4981382" y="1997238"/>
                  <a:pt x="4979734" y="2145825"/>
                  <a:pt x="4894942" y="2254117"/>
                </a:cubicBezTo>
                <a:cubicBezTo>
                  <a:pt x="4852546" y="2308263"/>
                  <a:pt x="4795384" y="2344646"/>
                  <a:pt x="4732271" y="2362536"/>
                </a:cubicBezTo>
                <a:lnTo>
                  <a:pt x="4714156" y="2365807"/>
                </a:lnTo>
                <a:lnTo>
                  <a:pt x="4719278" y="2387516"/>
                </a:lnTo>
                <a:cubicBezTo>
                  <a:pt x="4727650" y="2448447"/>
                  <a:pt x="4712690" y="2511852"/>
                  <a:pt x="4672414" y="2563290"/>
                </a:cubicBezTo>
                <a:cubicBezTo>
                  <a:pt x="4632137" y="2614729"/>
                  <a:pt x="4574172" y="2644461"/>
                  <a:pt x="4513011" y="2650950"/>
                </a:cubicBezTo>
                <a:lnTo>
                  <a:pt x="4481591" y="2651278"/>
                </a:lnTo>
                <a:lnTo>
                  <a:pt x="4477493" y="2712682"/>
                </a:lnTo>
                <a:cubicBezTo>
                  <a:pt x="4470910" y="2737358"/>
                  <a:pt x="4459357" y="2761108"/>
                  <a:pt x="4442647" y="2782450"/>
                </a:cubicBezTo>
                <a:cubicBezTo>
                  <a:pt x="4392516" y="2846474"/>
                  <a:pt x="4310203" y="2870636"/>
                  <a:pt x="4235820" y="2850245"/>
                </a:cubicBezTo>
                <a:lnTo>
                  <a:pt x="4199064" y="2831716"/>
                </a:lnTo>
                <a:lnTo>
                  <a:pt x="4198469" y="2837877"/>
                </a:lnTo>
                <a:cubicBezTo>
                  <a:pt x="4192082" y="2859807"/>
                  <a:pt x="4181406" y="2881058"/>
                  <a:pt x="4166320" y="2900325"/>
                </a:cubicBezTo>
                <a:cubicBezTo>
                  <a:pt x="4121060" y="2958129"/>
                  <a:pt x="4048955" y="2981672"/>
                  <a:pt x="3984949" y="2965728"/>
                </a:cubicBezTo>
                <a:lnTo>
                  <a:pt x="3968797" y="2957842"/>
                </a:lnTo>
                <a:lnTo>
                  <a:pt x="3964664" y="2966699"/>
                </a:lnTo>
                <a:cubicBezTo>
                  <a:pt x="3925020" y="3017330"/>
                  <a:pt x="3845771" y="3021488"/>
                  <a:pt x="3787656" y="2975984"/>
                </a:cubicBezTo>
                <a:lnTo>
                  <a:pt x="3780908" y="2968480"/>
                </a:lnTo>
                <a:lnTo>
                  <a:pt x="3787235" y="2981079"/>
                </a:lnTo>
                <a:cubicBezTo>
                  <a:pt x="3793855" y="3002814"/>
                  <a:pt x="3791819" y="3024087"/>
                  <a:pt x="3779559" y="3039745"/>
                </a:cubicBezTo>
                <a:cubicBezTo>
                  <a:pt x="3755039" y="3071061"/>
                  <a:pt x="3698904" y="3068060"/>
                  <a:pt x="3654180" y="3033041"/>
                </a:cubicBezTo>
                <a:cubicBezTo>
                  <a:pt x="3609456" y="2998022"/>
                  <a:pt x="3593078" y="2944247"/>
                  <a:pt x="3617598" y="2912930"/>
                </a:cubicBezTo>
                <a:cubicBezTo>
                  <a:pt x="3642119" y="2881614"/>
                  <a:pt x="3698253" y="2884615"/>
                  <a:pt x="3742977" y="2919634"/>
                </a:cubicBezTo>
                <a:lnTo>
                  <a:pt x="3747435" y="2924268"/>
                </a:lnTo>
                <a:lnTo>
                  <a:pt x="3734275" y="2890874"/>
                </a:lnTo>
                <a:cubicBezTo>
                  <a:pt x="3728223" y="2859374"/>
                  <a:pt x="3734391" y="2827233"/>
                  <a:pt x="3754213" y="2801917"/>
                </a:cubicBezTo>
                <a:cubicBezTo>
                  <a:pt x="3774036" y="2776601"/>
                  <a:pt x="3803759" y="2762903"/>
                  <a:pt x="3835791" y="2761223"/>
                </a:cubicBezTo>
                <a:lnTo>
                  <a:pt x="3868994" y="2765671"/>
                </a:lnTo>
                <a:lnTo>
                  <a:pt x="3869938" y="2755881"/>
                </a:lnTo>
                <a:cubicBezTo>
                  <a:pt x="3876325" y="2733951"/>
                  <a:pt x="3887001" y="2712701"/>
                  <a:pt x="3902088" y="2693433"/>
                </a:cubicBezTo>
                <a:cubicBezTo>
                  <a:pt x="3947347" y="2635630"/>
                  <a:pt x="4019452" y="2612086"/>
                  <a:pt x="4083458" y="2628030"/>
                </a:cubicBezTo>
                <a:lnTo>
                  <a:pt x="4094003" y="2633178"/>
                </a:lnTo>
                <a:lnTo>
                  <a:pt x="4095694" y="2607840"/>
                </a:lnTo>
                <a:cubicBezTo>
                  <a:pt x="4102277" y="2583164"/>
                  <a:pt x="4113829" y="2559413"/>
                  <a:pt x="4130540" y="2538071"/>
                </a:cubicBezTo>
                <a:cubicBezTo>
                  <a:pt x="4147250" y="2516730"/>
                  <a:pt x="4167536" y="2499817"/>
                  <a:pt x="4189913" y="2487509"/>
                </a:cubicBezTo>
                <a:lnTo>
                  <a:pt x="4248541" y="2468801"/>
                </a:lnTo>
                <a:lnTo>
                  <a:pt x="4241322" y="2438219"/>
                </a:lnTo>
                <a:cubicBezTo>
                  <a:pt x="4232951" y="2377288"/>
                  <a:pt x="4247912" y="2313883"/>
                  <a:pt x="4288188" y="2262444"/>
                </a:cubicBezTo>
                <a:cubicBezTo>
                  <a:pt x="4298257" y="2249584"/>
                  <a:pt x="4309432" y="2238081"/>
                  <a:pt x="4321486" y="2227959"/>
                </a:cubicBezTo>
                <a:lnTo>
                  <a:pt x="4335969" y="2218121"/>
                </a:lnTo>
                <a:lnTo>
                  <a:pt x="4314086" y="2187893"/>
                </a:lnTo>
                <a:cubicBezTo>
                  <a:pt x="4243827" y="2068859"/>
                  <a:pt x="4245475" y="1920271"/>
                  <a:pt x="4330267" y="1811979"/>
                </a:cubicBezTo>
                <a:lnTo>
                  <a:pt x="4332016" y="1810185"/>
                </a:lnTo>
                <a:lnTo>
                  <a:pt x="4310856" y="1796781"/>
                </a:lnTo>
                <a:cubicBezTo>
                  <a:pt x="4115577" y="1643879"/>
                  <a:pt x="4060229" y="1378916"/>
                  <a:pt x="4165560" y="1166766"/>
                </a:cubicBezTo>
                <a:lnTo>
                  <a:pt x="4167007" y="1164474"/>
                </a:lnTo>
                <a:lnTo>
                  <a:pt x="4145224" y="1163757"/>
                </a:lnTo>
                <a:cubicBezTo>
                  <a:pt x="4029397" y="1149230"/>
                  <a:pt x="3912744" y="1102366"/>
                  <a:pt x="3810415" y="1022243"/>
                </a:cubicBezTo>
                <a:cubicBezTo>
                  <a:pt x="3537536" y="808581"/>
                  <a:pt x="3469838" y="439313"/>
                  <a:pt x="3659207" y="197461"/>
                </a:cubicBezTo>
                <a:cubicBezTo>
                  <a:pt x="3712467" y="129440"/>
                  <a:pt x="3780389" y="78742"/>
                  <a:pt x="3856584" y="45757"/>
                </a:cubicBezTo>
                <a:close/>
                <a:moveTo>
                  <a:pt x="1591389" y="276277"/>
                </a:moveTo>
                <a:cubicBezTo>
                  <a:pt x="1629846" y="260636"/>
                  <a:pt x="1670442" y="248141"/>
                  <a:pt x="1712840" y="239243"/>
                </a:cubicBezTo>
                <a:cubicBezTo>
                  <a:pt x="2009628" y="176959"/>
                  <a:pt x="2296404" y="311576"/>
                  <a:pt x="2405725" y="547597"/>
                </a:cubicBezTo>
                <a:lnTo>
                  <a:pt x="2412330" y="567520"/>
                </a:lnTo>
                <a:lnTo>
                  <a:pt x="2459729" y="527536"/>
                </a:lnTo>
                <a:cubicBezTo>
                  <a:pt x="2514531" y="489714"/>
                  <a:pt x="2577674" y="461908"/>
                  <a:pt x="2647026" y="447353"/>
                </a:cubicBezTo>
                <a:cubicBezTo>
                  <a:pt x="2924431" y="389136"/>
                  <a:pt x="3196125" y="565000"/>
                  <a:pt x="3253870" y="840156"/>
                </a:cubicBezTo>
                <a:cubicBezTo>
                  <a:pt x="3261088" y="874549"/>
                  <a:pt x="3264621" y="908867"/>
                  <a:pt x="3264736" y="942704"/>
                </a:cubicBezTo>
                <a:lnTo>
                  <a:pt x="3255965" y="1033383"/>
                </a:lnTo>
                <a:lnTo>
                  <a:pt x="3304974" y="1036969"/>
                </a:lnTo>
                <a:cubicBezTo>
                  <a:pt x="3441286" y="1059867"/>
                  <a:pt x="3553905" y="1156811"/>
                  <a:pt x="3582154" y="1291417"/>
                </a:cubicBezTo>
                <a:cubicBezTo>
                  <a:pt x="3596279" y="1358720"/>
                  <a:pt x="3587304" y="1425882"/>
                  <a:pt x="3560349" y="1485688"/>
                </a:cubicBezTo>
                <a:lnTo>
                  <a:pt x="3551187" y="1501653"/>
                </a:lnTo>
                <a:lnTo>
                  <a:pt x="3571095" y="1511713"/>
                </a:lnTo>
                <a:cubicBezTo>
                  <a:pt x="3623101" y="1544545"/>
                  <a:pt x="3661978" y="1596821"/>
                  <a:pt x="3675395" y="1660758"/>
                </a:cubicBezTo>
                <a:cubicBezTo>
                  <a:pt x="3688814" y="1724696"/>
                  <a:pt x="3674234" y="1788190"/>
                  <a:pt x="3639814" y="1839160"/>
                </a:cubicBezTo>
                <a:lnTo>
                  <a:pt x="3619831" y="1863410"/>
                </a:lnTo>
                <a:lnTo>
                  <a:pt x="3664171" y="1906086"/>
                </a:lnTo>
                <a:cubicBezTo>
                  <a:pt x="3678810" y="1927013"/>
                  <a:pt x="3689541" y="1951145"/>
                  <a:pt x="3695108" y="1977673"/>
                </a:cubicBezTo>
                <a:cubicBezTo>
                  <a:pt x="3711810" y="2057255"/>
                  <a:pt x="3677290" y="2135789"/>
                  <a:pt x="3613790" y="2179566"/>
                </a:cubicBezTo>
                <a:lnTo>
                  <a:pt x="3575946" y="2195756"/>
                </a:lnTo>
                <a:lnTo>
                  <a:pt x="3580276" y="2200178"/>
                </a:lnTo>
                <a:cubicBezTo>
                  <a:pt x="3592941" y="2219186"/>
                  <a:pt x="3602325" y="2241038"/>
                  <a:pt x="3607351" y="2264988"/>
                </a:cubicBezTo>
                <a:cubicBezTo>
                  <a:pt x="3622429" y="2336837"/>
                  <a:pt x="3594009" y="2407163"/>
                  <a:pt x="3540595" y="2445865"/>
                </a:cubicBezTo>
                <a:lnTo>
                  <a:pt x="3524160" y="2453144"/>
                </a:lnTo>
                <a:lnTo>
                  <a:pt x="3528275" y="2462009"/>
                </a:lnTo>
                <a:cubicBezTo>
                  <a:pt x="3541483" y="2524944"/>
                  <a:pt x="3493631" y="2588252"/>
                  <a:pt x="3421395" y="2603411"/>
                </a:cubicBezTo>
                <a:lnTo>
                  <a:pt x="3411307" y="2603742"/>
                </a:lnTo>
                <a:lnTo>
                  <a:pt x="3425021" y="2607014"/>
                </a:lnTo>
                <a:cubicBezTo>
                  <a:pt x="3445913" y="2615946"/>
                  <a:pt x="3460877" y="2631203"/>
                  <a:pt x="3464962" y="2650665"/>
                </a:cubicBezTo>
                <a:cubicBezTo>
                  <a:pt x="3473131" y="2689591"/>
                  <a:pt x="3434687" y="2730605"/>
                  <a:pt x="3379095" y="2742272"/>
                </a:cubicBezTo>
                <a:cubicBezTo>
                  <a:pt x="3323503" y="2753938"/>
                  <a:pt x="3271814" y="2731840"/>
                  <a:pt x="3263646" y="2692914"/>
                </a:cubicBezTo>
                <a:cubicBezTo>
                  <a:pt x="3255476" y="2653988"/>
                  <a:pt x="3293920" y="2612974"/>
                  <a:pt x="3349512" y="2601307"/>
                </a:cubicBezTo>
                <a:lnTo>
                  <a:pt x="3355928" y="2600880"/>
                </a:lnTo>
                <a:lnTo>
                  <a:pt x="3321904" y="2589445"/>
                </a:lnTo>
                <a:cubicBezTo>
                  <a:pt x="3293908" y="2573790"/>
                  <a:pt x="3273289" y="2548374"/>
                  <a:pt x="3266685" y="2516907"/>
                </a:cubicBezTo>
                <a:cubicBezTo>
                  <a:pt x="3260082" y="2485440"/>
                  <a:pt x="3268743" y="2453878"/>
                  <a:pt x="3288084" y="2428289"/>
                </a:cubicBezTo>
                <a:lnTo>
                  <a:pt x="3312868" y="2405752"/>
                </a:lnTo>
                <a:lnTo>
                  <a:pt x="3305986" y="2398725"/>
                </a:lnTo>
                <a:cubicBezTo>
                  <a:pt x="3293321" y="2379716"/>
                  <a:pt x="3283938" y="2357865"/>
                  <a:pt x="3278911" y="2333915"/>
                </a:cubicBezTo>
                <a:cubicBezTo>
                  <a:pt x="3263833" y="2262066"/>
                  <a:pt x="3292253" y="2191740"/>
                  <a:pt x="3345668" y="2153038"/>
                </a:cubicBezTo>
                <a:lnTo>
                  <a:pt x="3356396" y="2148286"/>
                </a:lnTo>
                <a:lnTo>
                  <a:pt x="3338100" y="2130675"/>
                </a:lnTo>
                <a:cubicBezTo>
                  <a:pt x="3323460" y="2109749"/>
                  <a:pt x="3312729" y="2085616"/>
                  <a:pt x="3307161" y="2059088"/>
                </a:cubicBezTo>
                <a:cubicBezTo>
                  <a:pt x="3301594" y="2032561"/>
                  <a:pt x="3301718" y="2006150"/>
                  <a:pt x="3306711" y="1981104"/>
                </a:cubicBezTo>
                <a:lnTo>
                  <a:pt x="3330152" y="1924203"/>
                </a:lnTo>
                <a:lnTo>
                  <a:pt x="3302106" y="1910032"/>
                </a:lnTo>
                <a:cubicBezTo>
                  <a:pt x="3250099" y="1877200"/>
                  <a:pt x="3211223" y="1824925"/>
                  <a:pt x="3197805" y="1760986"/>
                </a:cubicBezTo>
                <a:cubicBezTo>
                  <a:pt x="3194451" y="1745002"/>
                  <a:pt x="3192846" y="1729045"/>
                  <a:pt x="3192864" y="1713305"/>
                </a:cubicBezTo>
                <a:lnTo>
                  <a:pt x="3194664" y="1695889"/>
                </a:lnTo>
                <a:lnTo>
                  <a:pt x="3157446" y="1693166"/>
                </a:lnTo>
                <a:cubicBezTo>
                  <a:pt x="3021134" y="1670267"/>
                  <a:pt x="2908515" y="1573323"/>
                  <a:pt x="2880266" y="1438717"/>
                </a:cubicBezTo>
                <a:lnTo>
                  <a:pt x="2880020" y="1436223"/>
                </a:lnTo>
                <a:lnTo>
                  <a:pt x="2856139" y="1443781"/>
                </a:lnTo>
                <a:cubicBezTo>
                  <a:pt x="2613409" y="1494721"/>
                  <a:pt x="2375053" y="1366442"/>
                  <a:pt x="2280572" y="1149244"/>
                </a:cubicBezTo>
                <a:lnTo>
                  <a:pt x="2279750" y="1146660"/>
                </a:lnTo>
                <a:lnTo>
                  <a:pt x="2265175" y="1162864"/>
                </a:lnTo>
                <a:cubicBezTo>
                  <a:pt x="2179473" y="1242126"/>
                  <a:pt x="2068502" y="1301195"/>
                  <a:pt x="1941306" y="1327888"/>
                </a:cubicBezTo>
                <a:cubicBezTo>
                  <a:pt x="1602120" y="1399070"/>
                  <a:pt x="1276011" y="1213074"/>
                  <a:pt x="1212922" y="912453"/>
                </a:cubicBezTo>
                <a:cubicBezTo>
                  <a:pt x="1157719" y="649410"/>
                  <a:pt x="1322182" y="385765"/>
                  <a:pt x="1591389" y="276277"/>
                </a:cubicBezTo>
                <a:close/>
              </a:path>
            </a:pathLst>
          </a:custGeom>
          <a:gradFill flip="none" rotWithShape="1">
            <a:gsLst>
              <a:gs pos="73000">
                <a:srgbClr val="FFFF00">
                  <a:alpha val="99000"/>
                </a:srgbClr>
              </a:gs>
              <a:gs pos="15000">
                <a:srgbClr val="00B050">
                  <a:lumMod val="31000"/>
                </a:srgbClr>
              </a:gs>
              <a:gs pos="52000">
                <a:srgbClr val="00B050">
                  <a:alpha val="59000"/>
                </a:srgbClr>
              </a:gs>
            </a:gsLst>
            <a:path path="circle">
              <a:fillToRect l="50000" t="50000" r="50000" b="50000"/>
            </a:path>
            <a:tileRect/>
          </a:gradFill>
          <a:ln>
            <a:solidFill>
              <a:srgbClr val="003300">
                <a:alpha val="46000"/>
              </a:srgbClr>
            </a:solidFill>
            <a:prstDash val="lgDash"/>
          </a:ln>
          <a:scene3d>
            <a:camera prst="orthographicFront"/>
            <a:lightRig rig="flat" dir="t"/>
          </a:scene3d>
          <a:sp3d>
            <a:bevelT w="209550"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8447"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553286" y="3375"/>
            <a:ext cx="9721080"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753001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fltVal val="0"/>
                                          </p:val>
                                        </p:tav>
                                        <p:tav tm="100000">
                                          <p:val>
                                            <p:strVal val="#ppt_w"/>
                                          </p:val>
                                        </p:tav>
                                      </p:tavLst>
                                    </p:anim>
                                    <p:anim calcmode="lin" valueType="num">
                                      <p:cBhvr>
                                        <p:cTn id="11" dur="3000" fill="hold"/>
                                        <p:tgtEl>
                                          <p:spTgt spid="6"/>
                                        </p:tgtEl>
                                        <p:attrNameLst>
                                          <p:attrName>ppt_h</p:attrName>
                                        </p:attrNameLst>
                                      </p:cBhvr>
                                      <p:tavLst>
                                        <p:tav tm="0">
                                          <p:val>
                                            <p:fltVal val="0"/>
                                          </p:val>
                                        </p:tav>
                                        <p:tav tm="100000">
                                          <p:val>
                                            <p:strVal val="#ppt_h"/>
                                          </p:val>
                                        </p:tav>
                                      </p:tavLst>
                                    </p:anim>
                                    <p:anim calcmode="lin" valueType="num">
                                      <p:cBhvr>
                                        <p:cTn id="12" dur="3000" fill="hold"/>
                                        <p:tgtEl>
                                          <p:spTgt spid="6"/>
                                        </p:tgtEl>
                                        <p:attrNameLst>
                                          <p:attrName>ppt_x</p:attrName>
                                        </p:attrNameLst>
                                      </p:cBhvr>
                                      <p:tavLst>
                                        <p:tav tm="0">
                                          <p:val>
                                            <p:fltVal val="0.5"/>
                                          </p:val>
                                        </p:tav>
                                        <p:tav tm="100000">
                                          <p:val>
                                            <p:strVal val="#ppt_x"/>
                                          </p:val>
                                        </p:tav>
                                      </p:tavLst>
                                    </p:anim>
                                    <p:anim calcmode="lin" valueType="num">
                                      <p:cBhvr>
                                        <p:cTn id="13" dur="3000" fill="hold"/>
                                        <p:tgtEl>
                                          <p:spTgt spid="6"/>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6"/>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3000" fill="hold"/>
                                        <p:tgtEl>
                                          <p:spTgt spid="7"/>
                                        </p:tgtEl>
                                        <p:attrNameLst>
                                          <p:attrName>ppt_w</p:attrName>
                                        </p:attrNameLst>
                                      </p:cBhvr>
                                      <p:tavLst>
                                        <p:tav tm="0">
                                          <p:val>
                                            <p:strVal val="4*#ppt_w"/>
                                          </p:val>
                                        </p:tav>
                                        <p:tav tm="100000">
                                          <p:val>
                                            <p:strVal val="#ppt_w"/>
                                          </p:val>
                                        </p:tav>
                                      </p:tavLst>
                                    </p:anim>
                                    <p:anim calcmode="lin" valueType="num">
                                      <p:cBhvr>
                                        <p:cTn id="19" dur="3000" fill="hold"/>
                                        <p:tgtEl>
                                          <p:spTgt spid="7"/>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6"/>
                                        </p:tgtEl>
                                        <p:attrNameLst>
                                          <p:attrName>ppt_w</p:attrName>
                                        </p:attrNameLst>
                                      </p:cBhvr>
                                      <p:tavLst>
                                        <p:tav tm="0">
                                          <p:val>
                                            <p:strVal val="ppt_w"/>
                                          </p:val>
                                        </p:tav>
                                        <p:tav tm="100000">
                                          <p:val>
                                            <p:fltVal val="0"/>
                                          </p:val>
                                        </p:tav>
                                      </p:tavLst>
                                    </p:anim>
                                    <p:anim calcmode="lin" valueType="num">
                                      <p:cBhvr>
                                        <p:cTn id="23" dur="3000"/>
                                        <p:tgtEl>
                                          <p:spTgt spid="6"/>
                                        </p:tgtEl>
                                        <p:attrNameLst>
                                          <p:attrName>ppt_h</p:attrName>
                                        </p:attrNameLst>
                                      </p:cBhvr>
                                      <p:tavLst>
                                        <p:tav tm="0">
                                          <p:val>
                                            <p:strVal val="ppt_h"/>
                                          </p:val>
                                        </p:tav>
                                        <p:tav tm="100000">
                                          <p:val>
                                            <p:fltVal val="0"/>
                                          </p:val>
                                        </p:tav>
                                      </p:tavLst>
                                    </p:anim>
                                    <p:anim calcmode="lin" valueType="num">
                                      <p:cBhvr>
                                        <p:cTn id="24" dur="3000"/>
                                        <p:tgtEl>
                                          <p:spTgt spid="6"/>
                                        </p:tgtEl>
                                        <p:attrNameLst>
                                          <p:attrName>ppt_x</p:attrName>
                                        </p:attrNameLst>
                                      </p:cBhvr>
                                      <p:tavLst>
                                        <p:tav tm="0">
                                          <p:val>
                                            <p:strVal val="ppt_x"/>
                                          </p:val>
                                        </p:tav>
                                        <p:tav tm="100000">
                                          <p:val>
                                            <p:fltVal val="0.5"/>
                                          </p:val>
                                        </p:tav>
                                      </p:tavLst>
                                    </p:anim>
                                    <p:anim calcmode="lin" valueType="num">
                                      <p:cBhvr>
                                        <p:cTn id="25" dur="3000"/>
                                        <p:tgtEl>
                                          <p:spTgt spid="6"/>
                                        </p:tgtEl>
                                        <p:attrNameLst>
                                          <p:attrName>ppt_y</p:attrName>
                                        </p:attrNameLst>
                                      </p:cBhvr>
                                      <p:tavLst>
                                        <p:tav tm="0">
                                          <p:val>
                                            <p:strVal val="ppt_y"/>
                                          </p:val>
                                        </p:tav>
                                        <p:tav tm="100000">
                                          <p:val>
                                            <p:fltVal val="0.5"/>
                                          </p:val>
                                        </p:tav>
                                      </p:tavLst>
                                    </p:anim>
                                    <p:set>
                                      <p:cBhvr>
                                        <p:cTn id="26" dur="1" fill="hold">
                                          <p:stCondLst>
                                            <p:cond delay="2999"/>
                                          </p:stCondLst>
                                        </p:cTn>
                                        <p:tgtEl>
                                          <p:spTgt spid="6"/>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7"/>
                                        </p:tgtEl>
                                        <p:attrNameLst>
                                          <p:attrName>ppt_w</p:attrName>
                                        </p:attrNameLst>
                                      </p:cBhvr>
                                      <p:tavLst>
                                        <p:tav tm="0">
                                          <p:val>
                                            <p:strVal val="ppt_w"/>
                                          </p:val>
                                        </p:tav>
                                        <p:tav tm="100000">
                                          <p:val>
                                            <p:strVal val="4*ppt_w"/>
                                          </p:val>
                                        </p:tav>
                                      </p:tavLst>
                                    </p:anim>
                                    <p:anim calcmode="lin" valueType="num">
                                      <p:cBhvr>
                                        <p:cTn id="29" dur="3000"/>
                                        <p:tgtEl>
                                          <p:spTgt spid="7"/>
                                        </p:tgtEl>
                                        <p:attrNameLst>
                                          <p:attrName>ppt_h</p:attrName>
                                        </p:attrNameLst>
                                      </p:cBhvr>
                                      <p:tavLst>
                                        <p:tav tm="0">
                                          <p:val>
                                            <p:strVal val="ppt_h"/>
                                          </p:val>
                                        </p:tav>
                                        <p:tav tm="100000">
                                          <p:val>
                                            <p:strVal val="4*ppt_h"/>
                                          </p:val>
                                        </p:tav>
                                      </p:tavLst>
                                    </p:anim>
                                    <p:set>
                                      <p:cBhvr>
                                        <p:cTn id="30" dur="1" fill="hold">
                                          <p:stCondLst>
                                            <p:cond delay="2999"/>
                                          </p:stCondLst>
                                        </p:cTn>
                                        <p:tgtEl>
                                          <p:spTgt spid="7"/>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p:cTn id="33" dur="3000" fill="hold"/>
                                        <p:tgtEl>
                                          <p:spTgt spid="5"/>
                                        </p:tgtEl>
                                        <p:attrNameLst>
                                          <p:attrName>ppt_w</p:attrName>
                                        </p:attrNameLst>
                                      </p:cBhvr>
                                      <p:tavLst>
                                        <p:tav tm="0">
                                          <p:val>
                                            <p:strVal val="4/3*#ppt_w"/>
                                          </p:val>
                                        </p:tav>
                                        <p:tav tm="100000">
                                          <p:val>
                                            <p:strVal val="#ppt_w"/>
                                          </p:val>
                                        </p:tav>
                                      </p:tavLst>
                                    </p:anim>
                                    <p:anim calcmode="lin" valueType="num">
                                      <p:cBhvr>
                                        <p:cTn id="34" dur="3000" fill="hold"/>
                                        <p:tgtEl>
                                          <p:spTgt spid="5"/>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6" grpId="0" animBg="1"/>
      <p:bldP spid="6" grpId="1" animBg="1"/>
      <p:bldP spid="6" grpId="2" animBg="1"/>
      <p:bldP spid="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32479" y="0"/>
            <a:ext cx="9144000" cy="6858000"/>
          </a:xfrm>
          <a:prstGeom prst="rect">
            <a:avLst/>
          </a:prstGeom>
          <a:noFill/>
          <a:ln>
            <a:noFill/>
          </a:ln>
        </p:spPr>
      </p:pic>
      <p:sp>
        <p:nvSpPr>
          <p:cNvPr id="3" name="2 Rectángulo"/>
          <p:cNvSpPr/>
          <p:nvPr/>
        </p:nvSpPr>
        <p:spPr>
          <a:xfrm>
            <a:off x="827584" y="1382286"/>
            <a:ext cx="5400600" cy="4093428"/>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a:t>
            </a:r>
            <a:r>
              <a:rPr lang="es-ES" sz="2000" dirty="0">
                <a:solidFill>
                  <a:schemeClr val="bg1"/>
                </a:solidFill>
                <a:latin typeface="Hobo Std" pitchFamily="34" charset="0"/>
              </a:rPr>
              <a:t>Cómo se prepara el agua tibia con limón?</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Debes utilizar agua purificada y esta debe estar tibia, no hirviendo. Evita el agua fría, ya que nuestro cuerpo tarda en procesarlo y se necesita más energía para procesar el agua helada que la tibia. Utiliza siempre los limones frescos, orgánicos si es posible, y nunca el jugo de limón embotellado </a:t>
            </a:r>
            <a:r>
              <a:rPr lang="es-ES" sz="2000" dirty="0" smtClean="0">
                <a:solidFill>
                  <a:schemeClr val="bg1"/>
                </a:solidFill>
                <a:latin typeface="Hobo Std" pitchFamily="34" charset="0"/>
              </a:rPr>
              <a:t>. </a:t>
            </a:r>
            <a:r>
              <a:rPr lang="es-ES" sz="2000" dirty="0">
                <a:solidFill>
                  <a:schemeClr val="bg1"/>
                </a:solidFill>
                <a:latin typeface="Hobo Std" pitchFamily="34" charset="0"/>
              </a:rPr>
              <a:t>Exprime 1/2 limón en cada vaso y bébelo a primera hora en ayunas.</a:t>
            </a:r>
          </a:p>
          <a:p>
            <a:pPr algn="ctr"/>
            <a:r>
              <a:rPr lang="es-ES" sz="2000" dirty="0">
                <a:solidFill>
                  <a:schemeClr val="bg1"/>
                </a:solidFill>
                <a:latin typeface="Hobo Std" pitchFamily="34" charset="0"/>
              </a:rPr>
              <a:t>Los beneficios del agua </a:t>
            </a:r>
            <a:r>
              <a:rPr lang="es-ES" sz="2000" dirty="0" smtClean="0">
                <a:solidFill>
                  <a:schemeClr val="bg1"/>
                </a:solidFill>
                <a:latin typeface="Hobo Std" pitchFamily="34" charset="0"/>
              </a:rPr>
              <a:t>tibia…</a:t>
            </a:r>
            <a:endParaRPr lang="es-ES" sz="2000" dirty="0">
              <a:solidFill>
                <a:schemeClr val="bg1"/>
              </a:solidFill>
              <a:latin typeface="Hobo Std" pitchFamily="34" charset="0"/>
            </a:endParaRPr>
          </a:p>
          <a:p>
            <a:pPr algn="ct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675666718"/>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21703" y="0"/>
            <a:ext cx="9108429" cy="6858000"/>
          </a:xfrm>
          <a:prstGeom prst="rect">
            <a:avLst/>
          </a:prstGeom>
          <a:gradFill>
            <a:gsLst>
              <a:gs pos="0">
                <a:srgbClr val="FFC000"/>
              </a:gs>
              <a:gs pos="78000">
                <a:srgbClr val="002060"/>
              </a:gs>
              <a:gs pos="38000">
                <a:srgbClr val="0070C0">
                  <a:lumMod val="79000"/>
                </a:srgbClr>
              </a:gs>
              <a:gs pos="64000">
                <a:srgbClr val="002060"/>
              </a:gs>
              <a:gs pos="10000">
                <a:srgbClr val="FFC000">
                  <a:lumMod val="45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Diapositiva1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956179"/>
          </a:xfrm>
          <a:prstGeom prst="rect">
            <a:avLst/>
          </a:prstGeom>
          <a:noFill/>
          <a:ln>
            <a:noFill/>
          </a:ln>
        </p:spPr>
      </p:pic>
      <p:sp>
        <p:nvSpPr>
          <p:cNvPr id="7" name="Forma libre 38"/>
          <p:cNvSpPr/>
          <p:nvPr/>
        </p:nvSpPr>
        <p:spPr>
          <a:xfrm rot="5400000">
            <a:off x="2147385" y="864686"/>
            <a:ext cx="4863140" cy="4939504"/>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rgbClr val="0070C0"/>
              </a:gs>
              <a:gs pos="7000">
                <a:srgbClr val="FFC000"/>
              </a:gs>
              <a:gs pos="0">
                <a:srgbClr val="4CF277"/>
              </a:gs>
              <a:gs pos="68000">
                <a:srgbClr val="002060"/>
              </a:gs>
              <a:gs pos="59000">
                <a:srgbClr val="0070C0"/>
              </a:gs>
              <a:gs pos="44000">
                <a:srgbClr val="FFC000"/>
              </a:gs>
            </a:gsLst>
            <a:path path="circle">
              <a:fillToRect l="50000" t="50000" r="50000" b="50000"/>
            </a:path>
          </a:gradFill>
          <a:ln>
            <a:noFill/>
          </a:ln>
          <a:scene3d>
            <a:camera prst="orthographicFront"/>
            <a:lightRig rig="flat" dir="t"/>
          </a:scene3d>
          <a:sp3d>
            <a:bevelT w="381000" h="762000" prst="convex"/>
            <a:bevelB w="0" h="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8"/>
          <p:cNvSpPr/>
          <p:nvPr/>
        </p:nvSpPr>
        <p:spPr>
          <a:xfrm rot="3946878">
            <a:off x="2079366" y="778154"/>
            <a:ext cx="4818336" cy="5112568"/>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rgbClr val="0070C0"/>
              </a:gs>
              <a:gs pos="7000">
                <a:srgbClr val="FFC000"/>
              </a:gs>
              <a:gs pos="0">
                <a:srgbClr val="4CF277"/>
              </a:gs>
              <a:gs pos="68000">
                <a:srgbClr val="002060"/>
              </a:gs>
              <a:gs pos="59000">
                <a:srgbClr val="0070C0"/>
              </a:gs>
              <a:gs pos="44000">
                <a:srgbClr val="FFC000"/>
              </a:gs>
            </a:gsLst>
            <a:path path="circle">
              <a:fillToRect l="50000" t="50000" r="50000" b="50000"/>
            </a:path>
          </a:gradFill>
          <a:ln>
            <a:noFill/>
          </a:ln>
          <a:scene3d>
            <a:camera prst="orthographicFront"/>
            <a:lightRig rig="flat" dir="t"/>
          </a:scene3d>
          <a:sp3d>
            <a:bevelT w="381000" h="762000"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rot="10800000">
            <a:off x="-13911" y="5744444"/>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70C0">
                  <a:lumMod val="22000"/>
                </a:srgb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70C0">
                  <a:lumMod val="22000"/>
                </a:srgb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Rectángulo"/>
          <p:cNvSpPr/>
          <p:nvPr/>
        </p:nvSpPr>
        <p:spPr>
          <a:xfrm>
            <a:off x="21703" y="-10468"/>
            <a:ext cx="9181705"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484898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fltVal val="0"/>
                                          </p:val>
                                        </p:tav>
                                        <p:tav tm="100000">
                                          <p:val>
                                            <p:strVal val="#ppt_w"/>
                                          </p:val>
                                        </p:tav>
                                      </p:tavLst>
                                    </p:anim>
                                    <p:anim calcmode="lin" valueType="num">
                                      <p:cBhvr>
                                        <p:cTn id="11" dur="3000" fill="hold"/>
                                        <p:tgtEl>
                                          <p:spTgt spid="6"/>
                                        </p:tgtEl>
                                        <p:attrNameLst>
                                          <p:attrName>ppt_h</p:attrName>
                                        </p:attrNameLst>
                                      </p:cBhvr>
                                      <p:tavLst>
                                        <p:tav tm="0">
                                          <p:val>
                                            <p:fltVal val="0"/>
                                          </p:val>
                                        </p:tav>
                                        <p:tav tm="100000">
                                          <p:val>
                                            <p:strVal val="#ppt_h"/>
                                          </p:val>
                                        </p:tav>
                                      </p:tavLst>
                                    </p:anim>
                                    <p:anim calcmode="lin" valueType="num">
                                      <p:cBhvr>
                                        <p:cTn id="12" dur="3000" fill="hold"/>
                                        <p:tgtEl>
                                          <p:spTgt spid="6"/>
                                        </p:tgtEl>
                                        <p:attrNameLst>
                                          <p:attrName>ppt_x</p:attrName>
                                        </p:attrNameLst>
                                      </p:cBhvr>
                                      <p:tavLst>
                                        <p:tav tm="0">
                                          <p:val>
                                            <p:fltVal val="0.5"/>
                                          </p:val>
                                        </p:tav>
                                        <p:tav tm="100000">
                                          <p:val>
                                            <p:strVal val="#ppt_x"/>
                                          </p:val>
                                        </p:tav>
                                      </p:tavLst>
                                    </p:anim>
                                    <p:anim calcmode="lin" valueType="num">
                                      <p:cBhvr>
                                        <p:cTn id="13" dur="3000" fill="hold"/>
                                        <p:tgtEl>
                                          <p:spTgt spid="6"/>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6"/>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3000" fill="hold"/>
                                        <p:tgtEl>
                                          <p:spTgt spid="7"/>
                                        </p:tgtEl>
                                        <p:attrNameLst>
                                          <p:attrName>ppt_w</p:attrName>
                                        </p:attrNameLst>
                                      </p:cBhvr>
                                      <p:tavLst>
                                        <p:tav tm="0">
                                          <p:val>
                                            <p:strVal val="4*#ppt_w"/>
                                          </p:val>
                                        </p:tav>
                                        <p:tav tm="100000">
                                          <p:val>
                                            <p:strVal val="#ppt_w"/>
                                          </p:val>
                                        </p:tav>
                                      </p:tavLst>
                                    </p:anim>
                                    <p:anim calcmode="lin" valueType="num">
                                      <p:cBhvr>
                                        <p:cTn id="19" dur="3000" fill="hold"/>
                                        <p:tgtEl>
                                          <p:spTgt spid="7"/>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6"/>
                                        </p:tgtEl>
                                        <p:attrNameLst>
                                          <p:attrName>ppt_w</p:attrName>
                                        </p:attrNameLst>
                                      </p:cBhvr>
                                      <p:tavLst>
                                        <p:tav tm="0">
                                          <p:val>
                                            <p:strVal val="ppt_w"/>
                                          </p:val>
                                        </p:tav>
                                        <p:tav tm="100000">
                                          <p:val>
                                            <p:fltVal val="0"/>
                                          </p:val>
                                        </p:tav>
                                      </p:tavLst>
                                    </p:anim>
                                    <p:anim calcmode="lin" valueType="num">
                                      <p:cBhvr>
                                        <p:cTn id="23" dur="3000"/>
                                        <p:tgtEl>
                                          <p:spTgt spid="6"/>
                                        </p:tgtEl>
                                        <p:attrNameLst>
                                          <p:attrName>ppt_h</p:attrName>
                                        </p:attrNameLst>
                                      </p:cBhvr>
                                      <p:tavLst>
                                        <p:tav tm="0">
                                          <p:val>
                                            <p:strVal val="ppt_h"/>
                                          </p:val>
                                        </p:tav>
                                        <p:tav tm="100000">
                                          <p:val>
                                            <p:fltVal val="0"/>
                                          </p:val>
                                        </p:tav>
                                      </p:tavLst>
                                    </p:anim>
                                    <p:anim calcmode="lin" valueType="num">
                                      <p:cBhvr>
                                        <p:cTn id="24" dur="3000"/>
                                        <p:tgtEl>
                                          <p:spTgt spid="6"/>
                                        </p:tgtEl>
                                        <p:attrNameLst>
                                          <p:attrName>ppt_x</p:attrName>
                                        </p:attrNameLst>
                                      </p:cBhvr>
                                      <p:tavLst>
                                        <p:tav tm="0">
                                          <p:val>
                                            <p:strVal val="ppt_x"/>
                                          </p:val>
                                        </p:tav>
                                        <p:tav tm="100000">
                                          <p:val>
                                            <p:fltVal val="0.5"/>
                                          </p:val>
                                        </p:tav>
                                      </p:tavLst>
                                    </p:anim>
                                    <p:anim calcmode="lin" valueType="num">
                                      <p:cBhvr>
                                        <p:cTn id="25" dur="3000"/>
                                        <p:tgtEl>
                                          <p:spTgt spid="6"/>
                                        </p:tgtEl>
                                        <p:attrNameLst>
                                          <p:attrName>ppt_y</p:attrName>
                                        </p:attrNameLst>
                                      </p:cBhvr>
                                      <p:tavLst>
                                        <p:tav tm="0">
                                          <p:val>
                                            <p:strVal val="ppt_y"/>
                                          </p:val>
                                        </p:tav>
                                        <p:tav tm="100000">
                                          <p:val>
                                            <p:fltVal val="0.5"/>
                                          </p:val>
                                        </p:tav>
                                      </p:tavLst>
                                    </p:anim>
                                    <p:set>
                                      <p:cBhvr>
                                        <p:cTn id="26" dur="1" fill="hold">
                                          <p:stCondLst>
                                            <p:cond delay="2999"/>
                                          </p:stCondLst>
                                        </p:cTn>
                                        <p:tgtEl>
                                          <p:spTgt spid="6"/>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7"/>
                                        </p:tgtEl>
                                        <p:attrNameLst>
                                          <p:attrName>ppt_w</p:attrName>
                                        </p:attrNameLst>
                                      </p:cBhvr>
                                      <p:tavLst>
                                        <p:tav tm="0">
                                          <p:val>
                                            <p:strVal val="ppt_w"/>
                                          </p:val>
                                        </p:tav>
                                        <p:tav tm="100000">
                                          <p:val>
                                            <p:strVal val="4*ppt_w"/>
                                          </p:val>
                                        </p:tav>
                                      </p:tavLst>
                                    </p:anim>
                                    <p:anim calcmode="lin" valueType="num">
                                      <p:cBhvr>
                                        <p:cTn id="29" dur="3000"/>
                                        <p:tgtEl>
                                          <p:spTgt spid="7"/>
                                        </p:tgtEl>
                                        <p:attrNameLst>
                                          <p:attrName>ppt_h</p:attrName>
                                        </p:attrNameLst>
                                      </p:cBhvr>
                                      <p:tavLst>
                                        <p:tav tm="0">
                                          <p:val>
                                            <p:strVal val="ppt_h"/>
                                          </p:val>
                                        </p:tav>
                                        <p:tav tm="100000">
                                          <p:val>
                                            <p:strVal val="4*ppt_h"/>
                                          </p:val>
                                        </p:tav>
                                      </p:tavLst>
                                    </p:anim>
                                    <p:set>
                                      <p:cBhvr>
                                        <p:cTn id="30" dur="1" fill="hold">
                                          <p:stCondLst>
                                            <p:cond delay="2999"/>
                                          </p:stCondLst>
                                        </p:cTn>
                                        <p:tgtEl>
                                          <p:spTgt spid="7"/>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p:cTn id="33" dur="3000" fill="hold"/>
                                        <p:tgtEl>
                                          <p:spTgt spid="5"/>
                                        </p:tgtEl>
                                        <p:attrNameLst>
                                          <p:attrName>ppt_w</p:attrName>
                                        </p:attrNameLst>
                                      </p:cBhvr>
                                      <p:tavLst>
                                        <p:tav tm="0">
                                          <p:val>
                                            <p:strVal val="4/3*#ppt_w"/>
                                          </p:val>
                                        </p:tav>
                                        <p:tav tm="100000">
                                          <p:val>
                                            <p:strVal val="#ppt_w"/>
                                          </p:val>
                                        </p:tav>
                                      </p:tavLst>
                                    </p:anim>
                                    <p:anim calcmode="lin" valueType="num">
                                      <p:cBhvr>
                                        <p:cTn id="34" dur="3000" fill="hold"/>
                                        <p:tgtEl>
                                          <p:spTgt spid="5"/>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6" grpId="0" animBg="1"/>
      <p:bldP spid="6" grpId="1" animBg="1"/>
      <p:bldP spid="6" grpId="2" animBg="1"/>
      <p:bldP spid="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Rectángulo"/>
          <p:cNvSpPr/>
          <p:nvPr/>
        </p:nvSpPr>
        <p:spPr>
          <a:xfrm>
            <a:off x="21703" y="0"/>
            <a:ext cx="9108429" cy="6858000"/>
          </a:xfrm>
          <a:prstGeom prst="rect">
            <a:avLst/>
          </a:prstGeom>
          <a:gradFill flip="none" rotWithShape="1">
            <a:gsLst>
              <a:gs pos="78000">
                <a:srgbClr val="002060">
                  <a:lumMod val="69000"/>
                </a:srgbClr>
              </a:gs>
              <a:gs pos="0">
                <a:srgbClr val="0070C0">
                  <a:lumMod val="79000"/>
                </a:srgbClr>
              </a:gs>
              <a:gs pos="32000">
                <a:srgbClr val="002060">
                  <a:lumMod val="84000"/>
                </a:srgb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Diapositiva1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0432" y="-20821"/>
            <a:ext cx="9144000" cy="6858000"/>
          </a:xfrm>
          <a:prstGeom prst="rect">
            <a:avLst/>
          </a:prstGeom>
          <a:noFill/>
          <a:ln>
            <a:noFill/>
          </a:ln>
        </p:spPr>
      </p:pic>
      <p:sp>
        <p:nvSpPr>
          <p:cNvPr id="6" name="Forma libre 42"/>
          <p:cNvSpPr/>
          <p:nvPr/>
        </p:nvSpPr>
        <p:spPr>
          <a:xfrm rot="5400000">
            <a:off x="-1783836"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flip="none" rotWithShape="1">
            <a:gsLst>
              <a:gs pos="64000">
                <a:srgbClr val="002060"/>
              </a:gs>
              <a:gs pos="26000">
                <a:srgbClr val="FFC000"/>
              </a:gs>
              <a:gs pos="0">
                <a:schemeClr val="tx1"/>
              </a:gs>
            </a:gsLst>
            <a:lin ang="16200000" scaled="1"/>
            <a:tileRect/>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7" name="Forma libre 42"/>
          <p:cNvSpPr/>
          <p:nvPr/>
        </p:nvSpPr>
        <p:spPr>
          <a:xfrm rot="5400000">
            <a:off x="-850330"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8" name="Forma libre 42"/>
          <p:cNvSpPr/>
          <p:nvPr/>
        </p:nvSpPr>
        <p:spPr>
          <a:xfrm rot="5400000">
            <a:off x="105532" y="2782899"/>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42"/>
          <p:cNvSpPr/>
          <p:nvPr/>
        </p:nvSpPr>
        <p:spPr>
          <a:xfrm rot="5400000">
            <a:off x="1041636"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42"/>
          <p:cNvSpPr/>
          <p:nvPr/>
        </p:nvSpPr>
        <p:spPr>
          <a:xfrm rot="16200000" flipH="1">
            <a:off x="2959932"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42"/>
          <p:cNvSpPr/>
          <p:nvPr/>
        </p:nvSpPr>
        <p:spPr>
          <a:xfrm rot="16200000" flipH="1">
            <a:off x="4115852" y="2911924"/>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42"/>
          <p:cNvSpPr/>
          <p:nvPr/>
        </p:nvSpPr>
        <p:spPr>
          <a:xfrm rot="16200000" flipH="1">
            <a:off x="5146092" y="294316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42"/>
          <p:cNvSpPr/>
          <p:nvPr/>
        </p:nvSpPr>
        <p:spPr>
          <a:xfrm rot="16200000" flipH="1">
            <a:off x="6106403" y="2825436"/>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chemeClr val="accent6">
                  <a:lumMod val="81000"/>
                  <a:lumOff val="19000"/>
                </a:scheme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4481"/>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84000">
                <a:srgbClr val="391B03">
                  <a:lumMod val="0"/>
                </a:srgbClr>
              </a:gs>
              <a:gs pos="57000">
                <a:schemeClr val="accent6">
                  <a:lumMod val="81000"/>
                  <a:lumOff val="19000"/>
                </a:scheme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13912" y="0"/>
            <a:ext cx="9181705" cy="1005373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625188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ppt_x"/>
                                          </p:val>
                                        </p:tav>
                                        <p:tav tm="100000">
                                          <p:val>
                                            <p:strVal val="#ppt_x"/>
                                          </p:val>
                                        </p:tav>
                                      </p:tavLst>
                                    </p:anim>
                                    <p:anim calcmode="lin" valueType="num">
                                      <p:cBhvr additive="base">
                                        <p:cTn id="11" dur="3000" fill="hold"/>
                                        <p:tgtEl>
                                          <p:spTgt spid="6"/>
                                        </p:tgtEl>
                                        <p:attrNameLst>
                                          <p:attrName>ppt_y</p:attrName>
                                        </p:attrNameLst>
                                      </p:cBhvr>
                                      <p:tavLst>
                                        <p:tav tm="0">
                                          <p:val>
                                            <p:strVal val="1+#ppt_h/2"/>
                                          </p:val>
                                        </p:tav>
                                        <p:tav tm="100000">
                                          <p:val>
                                            <p:strVal val="#ppt_y"/>
                                          </p:val>
                                        </p:tav>
                                      </p:tavLst>
                                    </p:anim>
                                  </p:childTnLst>
                                </p:cTn>
                              </p:par>
                              <p:par>
                                <p:cTn id="12" presetID="19" presetClass="entr" presetSubtype="10" fill="hold" grpId="2"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3000" fill="hold"/>
                                        <p:tgtEl>
                                          <p:spTgt spid="6"/>
                                        </p:tgtEl>
                                        <p:attrNameLst>
                                          <p:attrName>ppt_w</p:attrName>
                                        </p:attrNameLst>
                                      </p:cBhvr>
                                      <p:tavLst>
                                        <p:tav tm="0" fmla="#ppt_w*sin(2.5*pi*$)">
                                          <p:val>
                                            <p:fltVal val="0"/>
                                          </p:val>
                                        </p:tav>
                                        <p:tav tm="100000">
                                          <p:val>
                                            <p:fltVal val="1"/>
                                          </p:val>
                                        </p:tav>
                                      </p:tavLst>
                                    </p:anim>
                                    <p:anim calcmode="lin" valueType="num">
                                      <p:cBhvr>
                                        <p:cTn id="15" dur="3000" fill="hold"/>
                                        <p:tgtEl>
                                          <p:spTgt spid="6"/>
                                        </p:tgtEl>
                                        <p:attrNameLst>
                                          <p:attrName>ppt_h</p:attrName>
                                        </p:attrNameLst>
                                      </p:cBhvr>
                                      <p:tavLst>
                                        <p:tav tm="0">
                                          <p:val>
                                            <p:strVal val="#ppt_h"/>
                                          </p:val>
                                        </p:tav>
                                        <p:tav tm="100000">
                                          <p:val>
                                            <p:strVal val="#ppt_h"/>
                                          </p:val>
                                        </p:tav>
                                      </p:tavLst>
                                    </p:anim>
                                  </p:childTnLst>
                                </p:cTn>
                              </p:par>
                              <p:par>
                                <p:cTn id="16" presetID="2" presetClass="entr" presetSubtype="1"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ppt_x"/>
                                          </p:val>
                                        </p:tav>
                                        <p:tav tm="100000">
                                          <p:val>
                                            <p:strVal val="#ppt_x"/>
                                          </p:val>
                                        </p:tav>
                                      </p:tavLst>
                                    </p:anim>
                                    <p:anim calcmode="lin" valueType="num">
                                      <p:cBhvr additive="base">
                                        <p:cTn id="19" dur="3000" fill="hold"/>
                                        <p:tgtEl>
                                          <p:spTgt spid="7"/>
                                        </p:tgtEl>
                                        <p:attrNameLst>
                                          <p:attrName>ppt_y</p:attrName>
                                        </p:attrNameLst>
                                      </p:cBhvr>
                                      <p:tavLst>
                                        <p:tav tm="0">
                                          <p:val>
                                            <p:strVal val="0-#ppt_h/2"/>
                                          </p:val>
                                        </p:tav>
                                        <p:tav tm="100000">
                                          <p:val>
                                            <p:strVal val="#ppt_y"/>
                                          </p:val>
                                        </p:tav>
                                      </p:tavLst>
                                    </p:anim>
                                  </p:childTnLst>
                                </p:cTn>
                              </p:par>
                              <p:par>
                                <p:cTn id="20" presetID="19" presetClass="entr" presetSubtype="10" fill="hold" grpId="2"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fmla="#ppt_w*sin(2.5*pi*$)">
                                          <p:val>
                                            <p:fltVal val="0"/>
                                          </p:val>
                                        </p:tav>
                                        <p:tav tm="100000">
                                          <p:val>
                                            <p:fltVal val="1"/>
                                          </p:val>
                                        </p:tav>
                                      </p:tavLst>
                                    </p:anim>
                                    <p:anim calcmode="lin" valueType="num">
                                      <p:cBhvr>
                                        <p:cTn id="23" dur="3000" fill="hold"/>
                                        <p:tgtEl>
                                          <p:spTgt spid="7"/>
                                        </p:tgtEl>
                                        <p:attrNameLst>
                                          <p:attrName>ppt_h</p:attrName>
                                        </p:attrNameLst>
                                      </p:cBhvr>
                                      <p:tavLst>
                                        <p:tav tm="0">
                                          <p:val>
                                            <p:strVal val="#ppt_h"/>
                                          </p:val>
                                        </p:tav>
                                        <p:tav tm="100000">
                                          <p:val>
                                            <p:strVal val="#ppt_h"/>
                                          </p:val>
                                        </p:tav>
                                      </p:tavLst>
                                    </p:anim>
                                  </p:childTnLst>
                                </p:cTn>
                              </p:par>
                              <p:par>
                                <p:cTn id="24" presetID="2" presetClass="entr" presetSubtype="4"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ppt_x"/>
                                          </p:val>
                                        </p:tav>
                                        <p:tav tm="100000">
                                          <p:val>
                                            <p:strVal val="#ppt_x"/>
                                          </p:val>
                                        </p:tav>
                                      </p:tavLst>
                                    </p:anim>
                                    <p:anim calcmode="lin" valueType="num">
                                      <p:cBhvr additive="base">
                                        <p:cTn id="27" dur="3000" fill="hold"/>
                                        <p:tgtEl>
                                          <p:spTgt spid="8"/>
                                        </p:tgtEl>
                                        <p:attrNameLst>
                                          <p:attrName>ppt_y</p:attrName>
                                        </p:attrNameLst>
                                      </p:cBhvr>
                                      <p:tavLst>
                                        <p:tav tm="0">
                                          <p:val>
                                            <p:strVal val="1+#ppt_h/2"/>
                                          </p:val>
                                        </p:tav>
                                        <p:tav tm="100000">
                                          <p:val>
                                            <p:strVal val="#ppt_y"/>
                                          </p:val>
                                        </p:tav>
                                      </p:tavLst>
                                    </p:anim>
                                  </p:childTnLst>
                                </p:cTn>
                              </p:par>
                              <p:par>
                                <p:cTn id="28" presetID="19" presetClass="entr" presetSubtype="10" fill="hold" grpId="2"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p:cTn id="30" dur="3000" fill="hold"/>
                                        <p:tgtEl>
                                          <p:spTgt spid="8"/>
                                        </p:tgtEl>
                                        <p:attrNameLst>
                                          <p:attrName>ppt_w</p:attrName>
                                        </p:attrNameLst>
                                      </p:cBhvr>
                                      <p:tavLst>
                                        <p:tav tm="0" fmla="#ppt_w*sin(2.5*pi*$)">
                                          <p:val>
                                            <p:fltVal val="0"/>
                                          </p:val>
                                        </p:tav>
                                        <p:tav tm="100000">
                                          <p:val>
                                            <p:fltVal val="1"/>
                                          </p:val>
                                        </p:tav>
                                      </p:tavLst>
                                    </p:anim>
                                    <p:anim calcmode="lin" valueType="num">
                                      <p:cBhvr>
                                        <p:cTn id="31" dur="3000" fill="hold"/>
                                        <p:tgtEl>
                                          <p:spTgt spid="8"/>
                                        </p:tgtEl>
                                        <p:attrNameLst>
                                          <p:attrName>ppt_h</p:attrName>
                                        </p:attrNameLst>
                                      </p:cBhvr>
                                      <p:tavLst>
                                        <p:tav tm="0">
                                          <p:val>
                                            <p:strVal val="#ppt_h"/>
                                          </p:val>
                                        </p:tav>
                                        <p:tav tm="100000">
                                          <p:val>
                                            <p:strVal val="#ppt_h"/>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19" presetClass="entr" presetSubtype="10" fill="hold" grpId="2"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p:cTn id="38" dur="3000" fill="hold"/>
                                        <p:tgtEl>
                                          <p:spTgt spid="9"/>
                                        </p:tgtEl>
                                        <p:attrNameLst>
                                          <p:attrName>ppt_w</p:attrName>
                                        </p:attrNameLst>
                                      </p:cBhvr>
                                      <p:tavLst>
                                        <p:tav tm="0" fmla="#ppt_w*sin(2.5*pi*$)">
                                          <p:val>
                                            <p:fltVal val="0"/>
                                          </p:val>
                                        </p:tav>
                                        <p:tav tm="100000">
                                          <p:val>
                                            <p:fltVal val="1"/>
                                          </p:val>
                                        </p:tav>
                                      </p:tavLst>
                                    </p:anim>
                                    <p:anim calcmode="lin" valueType="num">
                                      <p:cBhvr>
                                        <p:cTn id="39" dur="3000" fill="hold"/>
                                        <p:tgtEl>
                                          <p:spTgt spid="9"/>
                                        </p:tgtEl>
                                        <p:attrNameLst>
                                          <p:attrName>ppt_h</p:attrName>
                                        </p:attrNameLst>
                                      </p:cBhvr>
                                      <p:tavLst>
                                        <p:tav tm="0">
                                          <p:val>
                                            <p:strVal val="#ppt_h"/>
                                          </p:val>
                                        </p:tav>
                                        <p:tav tm="100000">
                                          <p:val>
                                            <p:strVal val="#ppt_h"/>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ppt_x"/>
                                          </p:val>
                                        </p:tav>
                                        <p:tav tm="100000">
                                          <p:val>
                                            <p:strVal val="#ppt_x"/>
                                          </p:val>
                                        </p:tav>
                                      </p:tavLst>
                                    </p:anim>
                                    <p:anim calcmode="lin" valueType="num">
                                      <p:cBhvr additive="base">
                                        <p:cTn id="43" dur="3000" fill="hold"/>
                                        <p:tgtEl>
                                          <p:spTgt spid="10"/>
                                        </p:tgtEl>
                                        <p:attrNameLst>
                                          <p:attrName>ppt_y</p:attrName>
                                        </p:attrNameLst>
                                      </p:cBhvr>
                                      <p:tavLst>
                                        <p:tav tm="0">
                                          <p:val>
                                            <p:strVal val="0-#ppt_h/2"/>
                                          </p:val>
                                        </p:tav>
                                        <p:tav tm="100000">
                                          <p:val>
                                            <p:strVal val="#ppt_y"/>
                                          </p:val>
                                        </p:tav>
                                      </p:tavLst>
                                    </p:anim>
                                  </p:childTnLst>
                                </p:cTn>
                              </p:par>
                              <p:par>
                                <p:cTn id="44" presetID="19" presetClass="entr" presetSubtype="10" fill="hold" grpId="2"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p:cTn id="46" dur="3000" fill="hold"/>
                                        <p:tgtEl>
                                          <p:spTgt spid="10"/>
                                        </p:tgtEl>
                                        <p:attrNameLst>
                                          <p:attrName>ppt_w</p:attrName>
                                        </p:attrNameLst>
                                      </p:cBhvr>
                                      <p:tavLst>
                                        <p:tav tm="0" fmla="#ppt_w*sin(2.5*pi*$)">
                                          <p:val>
                                            <p:fltVal val="0"/>
                                          </p:val>
                                        </p:tav>
                                        <p:tav tm="100000">
                                          <p:val>
                                            <p:fltVal val="1"/>
                                          </p:val>
                                        </p:tav>
                                      </p:tavLst>
                                    </p:anim>
                                    <p:anim calcmode="lin" valueType="num">
                                      <p:cBhvr>
                                        <p:cTn id="47" dur="3000" fill="hold"/>
                                        <p:tgtEl>
                                          <p:spTgt spid="10"/>
                                        </p:tgtEl>
                                        <p:attrNameLst>
                                          <p:attrName>ppt_h</p:attrName>
                                        </p:attrNameLst>
                                      </p:cBhvr>
                                      <p:tavLst>
                                        <p:tav tm="0">
                                          <p:val>
                                            <p:strVal val="#ppt_h"/>
                                          </p:val>
                                        </p:tav>
                                        <p:tav tm="100000">
                                          <p:val>
                                            <p:strVal val="#ppt_h"/>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3000" fill="hold"/>
                                        <p:tgtEl>
                                          <p:spTgt spid="11"/>
                                        </p:tgtEl>
                                        <p:attrNameLst>
                                          <p:attrName>ppt_x</p:attrName>
                                        </p:attrNameLst>
                                      </p:cBhvr>
                                      <p:tavLst>
                                        <p:tav tm="0">
                                          <p:val>
                                            <p:strVal val="#ppt_x"/>
                                          </p:val>
                                        </p:tav>
                                        <p:tav tm="100000">
                                          <p:val>
                                            <p:strVal val="#ppt_x"/>
                                          </p:val>
                                        </p:tav>
                                      </p:tavLst>
                                    </p:anim>
                                    <p:anim calcmode="lin" valueType="num">
                                      <p:cBhvr additive="base">
                                        <p:cTn id="51" dur="3000" fill="hold"/>
                                        <p:tgtEl>
                                          <p:spTgt spid="11"/>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3000" fill="hold"/>
                                        <p:tgtEl>
                                          <p:spTgt spid="11"/>
                                        </p:tgtEl>
                                        <p:attrNameLst>
                                          <p:attrName>ppt_w</p:attrName>
                                        </p:attrNameLst>
                                      </p:cBhvr>
                                      <p:tavLst>
                                        <p:tav tm="0" fmla="#ppt_w*sin(2.5*pi*$)">
                                          <p:val>
                                            <p:fltVal val="0"/>
                                          </p:val>
                                        </p:tav>
                                        <p:tav tm="100000">
                                          <p:val>
                                            <p:fltVal val="1"/>
                                          </p:val>
                                        </p:tav>
                                      </p:tavLst>
                                    </p:anim>
                                    <p:anim calcmode="lin" valueType="num">
                                      <p:cBhvr>
                                        <p:cTn id="55" dur="3000" fill="hold"/>
                                        <p:tgtEl>
                                          <p:spTgt spid="11"/>
                                        </p:tgtEl>
                                        <p:attrNameLst>
                                          <p:attrName>ppt_h</p:attrName>
                                        </p:attrNameLst>
                                      </p:cBhvr>
                                      <p:tavLst>
                                        <p:tav tm="0">
                                          <p:val>
                                            <p:strVal val="#ppt_h"/>
                                          </p:val>
                                        </p:tav>
                                        <p:tav tm="100000">
                                          <p:val>
                                            <p:strVal val="#ppt_h"/>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3000" fill="hold"/>
                                        <p:tgtEl>
                                          <p:spTgt spid="12"/>
                                        </p:tgtEl>
                                        <p:attrNameLst>
                                          <p:attrName>ppt_x</p:attrName>
                                        </p:attrNameLst>
                                      </p:cBhvr>
                                      <p:tavLst>
                                        <p:tav tm="0">
                                          <p:val>
                                            <p:strVal val="#ppt_x"/>
                                          </p:val>
                                        </p:tav>
                                        <p:tav tm="100000">
                                          <p:val>
                                            <p:strVal val="#ppt_x"/>
                                          </p:val>
                                        </p:tav>
                                      </p:tavLst>
                                    </p:anim>
                                    <p:anim calcmode="lin" valueType="num">
                                      <p:cBhvr additive="base">
                                        <p:cTn id="59" dur="3000" fill="hold"/>
                                        <p:tgtEl>
                                          <p:spTgt spid="12"/>
                                        </p:tgtEl>
                                        <p:attrNameLst>
                                          <p:attrName>ppt_y</p:attrName>
                                        </p:attrNameLst>
                                      </p:cBhvr>
                                      <p:tavLst>
                                        <p:tav tm="0">
                                          <p:val>
                                            <p:strVal val="0-#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3000" fill="hold"/>
                                        <p:tgtEl>
                                          <p:spTgt spid="12"/>
                                        </p:tgtEl>
                                        <p:attrNameLst>
                                          <p:attrName>ppt_w</p:attrName>
                                        </p:attrNameLst>
                                      </p:cBhvr>
                                      <p:tavLst>
                                        <p:tav tm="0" fmla="#ppt_w*sin(2.5*pi*$)">
                                          <p:val>
                                            <p:fltVal val="0"/>
                                          </p:val>
                                        </p:tav>
                                        <p:tav tm="100000">
                                          <p:val>
                                            <p:fltVal val="1"/>
                                          </p:val>
                                        </p:tav>
                                      </p:tavLst>
                                    </p:anim>
                                    <p:anim calcmode="lin" valueType="num">
                                      <p:cBhvr>
                                        <p:cTn id="63" dur="3000" fill="hold"/>
                                        <p:tgtEl>
                                          <p:spTgt spid="12"/>
                                        </p:tgtEl>
                                        <p:attrNameLst>
                                          <p:attrName>ppt_h</p:attrName>
                                        </p:attrNameLst>
                                      </p:cBhvr>
                                      <p:tavLst>
                                        <p:tav tm="0">
                                          <p:val>
                                            <p:strVal val="#ppt_h"/>
                                          </p:val>
                                        </p:tav>
                                        <p:tav tm="100000">
                                          <p:val>
                                            <p:strVal val="#ppt_h"/>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ppt_x"/>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3000" fill="hold"/>
                                        <p:tgtEl>
                                          <p:spTgt spid="13"/>
                                        </p:tgtEl>
                                        <p:attrNameLst>
                                          <p:attrName>ppt_w</p:attrName>
                                        </p:attrNameLst>
                                      </p:cBhvr>
                                      <p:tavLst>
                                        <p:tav tm="0" fmla="#ppt_w*sin(2.5*pi*$)">
                                          <p:val>
                                            <p:fltVal val="0"/>
                                          </p:val>
                                        </p:tav>
                                        <p:tav tm="100000">
                                          <p:val>
                                            <p:fltVal val="1"/>
                                          </p:val>
                                        </p:tav>
                                      </p:tavLst>
                                    </p:anim>
                                    <p:anim calcmode="lin" valueType="num">
                                      <p:cBhvr>
                                        <p:cTn id="71" dur="3000" fill="hold"/>
                                        <p:tgtEl>
                                          <p:spTgt spid="13"/>
                                        </p:tgtEl>
                                        <p:attrNameLst>
                                          <p:attrName>ppt_h</p:attrName>
                                        </p:attrNameLst>
                                      </p:cBhvr>
                                      <p:tavLst>
                                        <p:tav tm="0">
                                          <p:val>
                                            <p:strVal val="#ppt_h"/>
                                          </p:val>
                                        </p:tav>
                                        <p:tav tm="100000">
                                          <p:val>
                                            <p:strVal val="#ppt_h"/>
                                          </p:val>
                                        </p:tav>
                                      </p:tavLst>
                                    </p:anim>
                                  </p:childTnLst>
                                </p:cTn>
                              </p:par>
                            </p:childTnLst>
                          </p:cTn>
                        </p:par>
                        <p:par>
                          <p:cTn id="72" fill="hold">
                            <p:stCondLst>
                              <p:cond delay="3000"/>
                            </p:stCondLst>
                            <p:childTnLst>
                              <p:par>
                                <p:cTn id="73" presetID="2" presetClass="exit" presetSubtype="2" fill="hold" grpId="1" nodeType="afterEffect">
                                  <p:stCondLst>
                                    <p:cond delay="0"/>
                                  </p:stCondLst>
                                  <p:childTnLst>
                                    <p:anim calcmode="lin" valueType="num">
                                      <p:cBhvr additive="base">
                                        <p:cTn id="74" dur="3000"/>
                                        <p:tgtEl>
                                          <p:spTgt spid="6"/>
                                        </p:tgtEl>
                                        <p:attrNameLst>
                                          <p:attrName>ppt_x</p:attrName>
                                        </p:attrNameLst>
                                      </p:cBhvr>
                                      <p:tavLst>
                                        <p:tav tm="0">
                                          <p:val>
                                            <p:strVal val="ppt_x"/>
                                          </p:val>
                                        </p:tav>
                                        <p:tav tm="100000">
                                          <p:val>
                                            <p:strVal val="1+ppt_w/2"/>
                                          </p:val>
                                        </p:tav>
                                      </p:tavLst>
                                    </p:anim>
                                    <p:anim calcmode="lin" valueType="num">
                                      <p:cBhvr additive="base">
                                        <p:cTn id="75" dur="3000"/>
                                        <p:tgtEl>
                                          <p:spTgt spid="6"/>
                                        </p:tgtEl>
                                        <p:attrNameLst>
                                          <p:attrName>ppt_y</p:attrName>
                                        </p:attrNameLst>
                                      </p:cBhvr>
                                      <p:tavLst>
                                        <p:tav tm="0">
                                          <p:val>
                                            <p:strVal val="ppt_y"/>
                                          </p:val>
                                        </p:tav>
                                        <p:tav tm="100000">
                                          <p:val>
                                            <p:strVal val="ppt_y"/>
                                          </p:val>
                                        </p:tav>
                                      </p:tavLst>
                                    </p:anim>
                                    <p:set>
                                      <p:cBhvr>
                                        <p:cTn id="76" dur="1" fill="hold">
                                          <p:stCondLst>
                                            <p:cond delay="2999"/>
                                          </p:stCondLst>
                                        </p:cTn>
                                        <p:tgtEl>
                                          <p:spTgt spid="6"/>
                                        </p:tgtEl>
                                        <p:attrNameLst>
                                          <p:attrName>style.visibility</p:attrName>
                                        </p:attrNameLst>
                                      </p:cBhvr>
                                      <p:to>
                                        <p:strVal val="hidden"/>
                                      </p:to>
                                    </p:set>
                                  </p:childTnLst>
                                </p:cTn>
                              </p:par>
                              <p:par>
                                <p:cTn id="77" presetID="2" presetClass="exit" presetSubtype="2" fill="hold" grpId="1"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ppt_y"/>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2" fill="hold" grpId="1" nodeType="withEffect">
                                  <p:stCondLst>
                                    <p:cond delay="0"/>
                                  </p:stCondLst>
                                  <p:childTnLst>
                                    <p:anim calcmode="lin" valueType="num">
                                      <p:cBhvr additive="base">
                                        <p:cTn id="82" dur="3000"/>
                                        <p:tgtEl>
                                          <p:spTgt spid="8"/>
                                        </p:tgtEl>
                                        <p:attrNameLst>
                                          <p:attrName>ppt_x</p:attrName>
                                        </p:attrNameLst>
                                      </p:cBhvr>
                                      <p:tavLst>
                                        <p:tav tm="0">
                                          <p:val>
                                            <p:strVal val="ppt_x"/>
                                          </p:val>
                                        </p:tav>
                                        <p:tav tm="100000">
                                          <p:val>
                                            <p:strVal val="1+ppt_w/2"/>
                                          </p:val>
                                        </p:tav>
                                      </p:tavLst>
                                    </p:anim>
                                    <p:anim calcmode="lin" valueType="num">
                                      <p:cBhvr additive="base">
                                        <p:cTn id="83" dur="3000"/>
                                        <p:tgtEl>
                                          <p:spTgt spid="8"/>
                                        </p:tgtEl>
                                        <p:attrNameLst>
                                          <p:attrName>ppt_y</p:attrName>
                                        </p:attrNameLst>
                                      </p:cBhvr>
                                      <p:tavLst>
                                        <p:tav tm="0">
                                          <p:val>
                                            <p:strVal val="ppt_y"/>
                                          </p:val>
                                        </p:tav>
                                        <p:tav tm="100000">
                                          <p:val>
                                            <p:strVal val="ppt_y"/>
                                          </p:val>
                                        </p:tav>
                                      </p:tavLst>
                                    </p:anim>
                                    <p:set>
                                      <p:cBhvr>
                                        <p:cTn id="84" dur="1" fill="hold">
                                          <p:stCondLst>
                                            <p:cond delay="2999"/>
                                          </p:stCondLst>
                                        </p:cTn>
                                        <p:tgtEl>
                                          <p:spTgt spid="8"/>
                                        </p:tgtEl>
                                        <p:attrNameLst>
                                          <p:attrName>style.visibility</p:attrName>
                                        </p:attrNameLst>
                                      </p:cBhvr>
                                      <p:to>
                                        <p:strVal val="hidden"/>
                                      </p:to>
                                    </p:set>
                                  </p:childTnLst>
                                </p:cTn>
                              </p:par>
                              <p:par>
                                <p:cTn id="85" presetID="2" presetClass="exit" presetSubtype="2" fill="hold" grpId="1" nodeType="withEffect">
                                  <p:stCondLst>
                                    <p:cond delay="0"/>
                                  </p:stCondLst>
                                  <p:childTnLst>
                                    <p:anim calcmode="lin" valueType="num">
                                      <p:cBhvr additive="base">
                                        <p:cTn id="86" dur="3000"/>
                                        <p:tgtEl>
                                          <p:spTgt spid="9"/>
                                        </p:tgtEl>
                                        <p:attrNameLst>
                                          <p:attrName>ppt_x</p:attrName>
                                        </p:attrNameLst>
                                      </p:cBhvr>
                                      <p:tavLst>
                                        <p:tav tm="0">
                                          <p:val>
                                            <p:strVal val="ppt_x"/>
                                          </p:val>
                                        </p:tav>
                                        <p:tav tm="100000">
                                          <p:val>
                                            <p:strVal val="1+ppt_w/2"/>
                                          </p:val>
                                        </p:tav>
                                      </p:tavLst>
                                    </p:anim>
                                    <p:anim calcmode="lin" valueType="num">
                                      <p:cBhvr additive="base">
                                        <p:cTn id="87" dur="3000"/>
                                        <p:tgtEl>
                                          <p:spTgt spid="9"/>
                                        </p:tgtEl>
                                        <p:attrNameLst>
                                          <p:attrName>ppt_y</p:attrName>
                                        </p:attrNameLst>
                                      </p:cBhvr>
                                      <p:tavLst>
                                        <p:tav tm="0">
                                          <p:val>
                                            <p:strVal val="ppt_y"/>
                                          </p:val>
                                        </p:tav>
                                        <p:tav tm="100000">
                                          <p:val>
                                            <p:strVal val="ppt_y"/>
                                          </p:val>
                                        </p:tav>
                                      </p:tavLst>
                                    </p:anim>
                                    <p:set>
                                      <p:cBhvr>
                                        <p:cTn id="88" dur="1" fill="hold">
                                          <p:stCondLst>
                                            <p:cond delay="2999"/>
                                          </p:stCondLst>
                                        </p:cTn>
                                        <p:tgtEl>
                                          <p:spTgt spid="9"/>
                                        </p:tgtEl>
                                        <p:attrNameLst>
                                          <p:attrName>style.visibility</p:attrName>
                                        </p:attrNameLst>
                                      </p:cBhvr>
                                      <p:to>
                                        <p:strVal val="hidden"/>
                                      </p:to>
                                    </p:set>
                                  </p:childTnLst>
                                </p:cTn>
                              </p:par>
                              <p:par>
                                <p:cTn id="89" presetID="2" presetClass="exit" presetSubtype="8" fill="hold" grpId="1" nodeType="withEffect">
                                  <p:stCondLst>
                                    <p:cond delay="0"/>
                                  </p:stCondLst>
                                  <p:childTnLst>
                                    <p:anim calcmode="lin" valueType="num">
                                      <p:cBhvr additive="base">
                                        <p:cTn id="90" dur="3000"/>
                                        <p:tgtEl>
                                          <p:spTgt spid="10"/>
                                        </p:tgtEl>
                                        <p:attrNameLst>
                                          <p:attrName>ppt_x</p:attrName>
                                        </p:attrNameLst>
                                      </p:cBhvr>
                                      <p:tavLst>
                                        <p:tav tm="0">
                                          <p:val>
                                            <p:strVal val="ppt_x"/>
                                          </p:val>
                                        </p:tav>
                                        <p:tav tm="100000">
                                          <p:val>
                                            <p:strVal val="0-ppt_w/2"/>
                                          </p:val>
                                        </p:tav>
                                      </p:tavLst>
                                    </p:anim>
                                    <p:anim calcmode="lin" valueType="num">
                                      <p:cBhvr additive="base">
                                        <p:cTn id="91" dur="3000"/>
                                        <p:tgtEl>
                                          <p:spTgt spid="10"/>
                                        </p:tgtEl>
                                        <p:attrNameLst>
                                          <p:attrName>ppt_y</p:attrName>
                                        </p:attrNameLst>
                                      </p:cBhvr>
                                      <p:tavLst>
                                        <p:tav tm="0">
                                          <p:val>
                                            <p:strVal val="ppt_y"/>
                                          </p:val>
                                        </p:tav>
                                        <p:tav tm="100000">
                                          <p:val>
                                            <p:strVal val="ppt_y"/>
                                          </p:val>
                                        </p:tav>
                                      </p:tavLst>
                                    </p:anim>
                                    <p:set>
                                      <p:cBhvr>
                                        <p:cTn id="92" dur="1" fill="hold">
                                          <p:stCondLst>
                                            <p:cond delay="2999"/>
                                          </p:stCondLst>
                                        </p:cTn>
                                        <p:tgtEl>
                                          <p:spTgt spid="10"/>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000"/>
                                        <p:tgtEl>
                                          <p:spTgt spid="11"/>
                                        </p:tgtEl>
                                        <p:attrNameLst>
                                          <p:attrName>ppt_x</p:attrName>
                                        </p:attrNameLst>
                                      </p:cBhvr>
                                      <p:tavLst>
                                        <p:tav tm="0">
                                          <p:val>
                                            <p:strVal val="ppt_x"/>
                                          </p:val>
                                        </p:tav>
                                        <p:tav tm="100000">
                                          <p:val>
                                            <p:strVal val="0-ppt_w/2"/>
                                          </p:val>
                                        </p:tav>
                                      </p:tavLst>
                                    </p:anim>
                                    <p:anim calcmode="lin" valueType="num">
                                      <p:cBhvr additive="base">
                                        <p:cTn id="95" dur="3000"/>
                                        <p:tgtEl>
                                          <p:spTgt spid="11"/>
                                        </p:tgtEl>
                                        <p:attrNameLst>
                                          <p:attrName>ppt_y</p:attrName>
                                        </p:attrNameLst>
                                      </p:cBhvr>
                                      <p:tavLst>
                                        <p:tav tm="0">
                                          <p:val>
                                            <p:strVal val="ppt_y"/>
                                          </p:val>
                                        </p:tav>
                                        <p:tav tm="100000">
                                          <p:val>
                                            <p:strVal val="ppt_y"/>
                                          </p:val>
                                        </p:tav>
                                      </p:tavLst>
                                    </p:anim>
                                    <p:set>
                                      <p:cBhvr>
                                        <p:cTn id="96" dur="1" fill="hold">
                                          <p:stCondLst>
                                            <p:cond delay="2999"/>
                                          </p:stCondLst>
                                        </p:cTn>
                                        <p:tgtEl>
                                          <p:spTgt spid="11"/>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000"/>
                                        <p:tgtEl>
                                          <p:spTgt spid="12"/>
                                        </p:tgtEl>
                                        <p:attrNameLst>
                                          <p:attrName>ppt_x</p:attrName>
                                        </p:attrNameLst>
                                      </p:cBhvr>
                                      <p:tavLst>
                                        <p:tav tm="0">
                                          <p:val>
                                            <p:strVal val="ppt_x"/>
                                          </p:val>
                                        </p:tav>
                                        <p:tav tm="100000">
                                          <p:val>
                                            <p:strVal val="0-ppt_w/2"/>
                                          </p:val>
                                        </p:tav>
                                      </p:tavLst>
                                    </p:anim>
                                    <p:anim calcmode="lin" valueType="num">
                                      <p:cBhvr additive="base">
                                        <p:cTn id="99" dur="3000"/>
                                        <p:tgtEl>
                                          <p:spTgt spid="12"/>
                                        </p:tgtEl>
                                        <p:attrNameLst>
                                          <p:attrName>ppt_y</p:attrName>
                                        </p:attrNameLst>
                                      </p:cBhvr>
                                      <p:tavLst>
                                        <p:tav tm="0">
                                          <p:val>
                                            <p:strVal val="ppt_y"/>
                                          </p:val>
                                        </p:tav>
                                        <p:tav tm="100000">
                                          <p:val>
                                            <p:strVal val="ppt_y"/>
                                          </p:val>
                                        </p:tav>
                                      </p:tavLst>
                                    </p:anim>
                                    <p:set>
                                      <p:cBhvr>
                                        <p:cTn id="100" dur="1" fill="hold">
                                          <p:stCondLst>
                                            <p:cond delay="2999"/>
                                          </p:stCondLst>
                                        </p:cTn>
                                        <p:tgtEl>
                                          <p:spTgt spid="12"/>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000"/>
                                        <p:tgtEl>
                                          <p:spTgt spid="13"/>
                                        </p:tgtEl>
                                        <p:attrNameLst>
                                          <p:attrName>ppt_x</p:attrName>
                                        </p:attrNameLst>
                                      </p:cBhvr>
                                      <p:tavLst>
                                        <p:tav tm="0">
                                          <p:val>
                                            <p:strVal val="ppt_x"/>
                                          </p:val>
                                        </p:tav>
                                        <p:tav tm="100000">
                                          <p:val>
                                            <p:strVal val="0-ppt_w/2"/>
                                          </p:val>
                                        </p:tav>
                                      </p:tavLst>
                                    </p:anim>
                                    <p:anim calcmode="lin" valueType="num">
                                      <p:cBhvr additive="base">
                                        <p:cTn id="103" dur="3000"/>
                                        <p:tgtEl>
                                          <p:spTgt spid="13"/>
                                        </p:tgtEl>
                                        <p:attrNameLst>
                                          <p:attrName>ppt_y</p:attrName>
                                        </p:attrNameLst>
                                      </p:cBhvr>
                                      <p:tavLst>
                                        <p:tav tm="0">
                                          <p:val>
                                            <p:strVal val="ppt_y"/>
                                          </p:val>
                                        </p:tav>
                                        <p:tav tm="100000">
                                          <p:val>
                                            <p:strVal val="ppt_y"/>
                                          </p:val>
                                        </p:tav>
                                      </p:tavLst>
                                    </p:anim>
                                    <p:set>
                                      <p:cBhvr>
                                        <p:cTn id="104" dur="1" fill="hold">
                                          <p:stCondLst>
                                            <p:cond delay="2999"/>
                                          </p:stCondLst>
                                        </p:cTn>
                                        <p:tgtEl>
                                          <p:spTgt spid="13"/>
                                        </p:tgtEl>
                                        <p:attrNameLst>
                                          <p:attrName>style.visibility</p:attrName>
                                        </p:attrNameLst>
                                      </p:cBhvr>
                                      <p:to>
                                        <p:strVal val="hidden"/>
                                      </p:to>
                                    </p:set>
                                  </p:childTnLst>
                                </p:cTn>
                              </p:par>
                              <p:par>
                                <p:cTn id="105" presetID="23" presetClass="entr" presetSubtype="288" fill="hold" nodeType="withEffect">
                                  <p:stCondLst>
                                    <p:cond delay="0"/>
                                  </p:stCondLst>
                                  <p:childTnLst>
                                    <p:set>
                                      <p:cBhvr>
                                        <p:cTn id="106" dur="1" fill="hold">
                                          <p:stCondLst>
                                            <p:cond delay="0"/>
                                          </p:stCondLst>
                                        </p:cTn>
                                        <p:tgtEl>
                                          <p:spTgt spid="5"/>
                                        </p:tgtEl>
                                        <p:attrNameLst>
                                          <p:attrName>style.visibility</p:attrName>
                                        </p:attrNameLst>
                                      </p:cBhvr>
                                      <p:to>
                                        <p:strVal val="visible"/>
                                      </p:to>
                                    </p:set>
                                    <p:anim calcmode="lin" valueType="num">
                                      <p:cBhvr>
                                        <p:cTn id="107" dur="3000" fill="hold"/>
                                        <p:tgtEl>
                                          <p:spTgt spid="5"/>
                                        </p:tgtEl>
                                        <p:attrNameLst>
                                          <p:attrName>ppt_w</p:attrName>
                                        </p:attrNameLst>
                                      </p:cBhvr>
                                      <p:tavLst>
                                        <p:tav tm="0">
                                          <p:val>
                                            <p:strVal val="4/3*#ppt_w"/>
                                          </p:val>
                                        </p:tav>
                                        <p:tav tm="100000">
                                          <p:val>
                                            <p:strVal val="#ppt_w"/>
                                          </p:val>
                                        </p:tav>
                                      </p:tavLst>
                                    </p:anim>
                                    <p:anim calcmode="lin" valueType="num">
                                      <p:cBhvr>
                                        <p:cTn id="108" dur="3000" fill="hold"/>
                                        <p:tgtEl>
                                          <p:spTgt spid="5"/>
                                        </p:tgtEl>
                                        <p:attrNameLst>
                                          <p:attrName>ppt_h</p:attrName>
                                        </p:attrNameLst>
                                      </p:cBhvr>
                                      <p:tavLst>
                                        <p:tav tm="0">
                                          <p:val>
                                            <p:strVal val="4/3*#ppt_h"/>
                                          </p:val>
                                        </p:tav>
                                        <p:tav tm="100000">
                                          <p:val>
                                            <p:strVal val="#ppt_h"/>
                                          </p:val>
                                        </p:tav>
                                      </p:tavLst>
                                    </p:anim>
                                  </p:childTnLst>
                                </p:cTn>
                              </p:par>
                              <p:par>
                                <p:cTn id="109" presetID="16" presetClass="entr" presetSubtype="37" fill="hold" nodeType="withEffect">
                                  <p:stCondLst>
                                    <p:cond delay="0"/>
                                  </p:stCondLst>
                                  <p:childTnLst>
                                    <p:set>
                                      <p:cBhvr>
                                        <p:cTn id="110" dur="1" fill="hold">
                                          <p:stCondLst>
                                            <p:cond delay="0"/>
                                          </p:stCondLst>
                                        </p:cTn>
                                        <p:tgtEl>
                                          <p:spTgt spid="5"/>
                                        </p:tgtEl>
                                        <p:attrNameLst>
                                          <p:attrName>style.visibility</p:attrName>
                                        </p:attrNameLst>
                                      </p:cBhvr>
                                      <p:to>
                                        <p:strVal val="visible"/>
                                      </p:to>
                                    </p:set>
                                    <p:animEffect transition="in" filter="barn(outVertical)">
                                      <p:cBhvr>
                                        <p:cTn id="111" dur="3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4"/>
          <p:cNvPicPr>
            <a:picLocks noGrp="1" noChangeAspect="1"/>
          </p:cNvPicPr>
          <p:nvPr isPhoto="1"/>
        </p:nvPicPr>
        <p:blipFill>
          <a:blip r:embed="rId3" cstate="print">
            <a:lum contrast="10000"/>
            <a:extLst>
              <a:ext uri="{28A0092B-C50C-407E-A947-70E740481C1C}">
                <a14:useLocalDpi xmlns:a14="http://schemas.microsoft.com/office/drawing/2010/main"/>
              </a:ext>
            </a:extLst>
          </a:blip>
          <a:stretch>
            <a:fillRect/>
          </a:stretch>
        </p:blipFill>
        <p:spPr>
          <a:xfrm>
            <a:off x="-16484" y="-25709"/>
            <a:ext cx="9171206" cy="6858000"/>
          </a:xfrm>
          <a:prstGeom prst="rect">
            <a:avLst/>
          </a:prstGeom>
          <a:noFill/>
          <a:ln>
            <a:noFill/>
          </a:ln>
        </p:spPr>
      </p:pic>
      <p:sp>
        <p:nvSpPr>
          <p:cNvPr id="7" name="Forma libre 40"/>
          <p:cNvSpPr/>
          <p:nvPr/>
        </p:nvSpPr>
        <p:spPr>
          <a:xfrm rot="6630999" flipV="1">
            <a:off x="3528769" y="2421187"/>
            <a:ext cx="1932534" cy="1964209"/>
          </a:xfrm>
          <a:custGeom>
            <a:avLst/>
            <a:gdLst>
              <a:gd name="connsiteX0" fmla="*/ 4225949 w 6195645"/>
              <a:gd name="connsiteY0" fmla="*/ 3323742 h 6320497"/>
              <a:gd name="connsiteX1" fmla="*/ 5941810 w 6195645"/>
              <a:gd name="connsiteY1" fmla="*/ 3488433 h 6320497"/>
              <a:gd name="connsiteX2" fmla="*/ 6195645 w 6195645"/>
              <a:gd name="connsiteY2" fmla="*/ 2713563 h 6320497"/>
              <a:gd name="connsiteX3" fmla="*/ 4619888 w 6195645"/>
              <a:gd name="connsiteY3" fmla="*/ 2713563 h 6320497"/>
              <a:gd name="connsiteX4" fmla="*/ 4225949 w 6195645"/>
              <a:gd name="connsiteY4" fmla="*/ 3323742 h 6320497"/>
              <a:gd name="connsiteX5" fmla="*/ 3829747 w 6195645"/>
              <a:gd name="connsiteY5" fmla="*/ 2024306 h 6320497"/>
              <a:gd name="connsiteX6" fmla="*/ 4135484 w 6195645"/>
              <a:gd name="connsiteY6" fmla="*/ 2599489 h 6320497"/>
              <a:gd name="connsiteX7" fmla="*/ 5194611 w 6195645"/>
              <a:gd name="connsiteY7" fmla="*/ 1239507 h 6320497"/>
              <a:gd name="connsiteX8" fmla="*/ 4676689 w 6195645"/>
              <a:gd name="connsiteY8" fmla="*/ 609736 h 6320497"/>
              <a:gd name="connsiteX9" fmla="*/ 3831701 w 6195645"/>
              <a:gd name="connsiteY9" fmla="*/ 1939775 h 6320497"/>
              <a:gd name="connsiteX10" fmla="*/ 3829747 w 6195645"/>
              <a:gd name="connsiteY10" fmla="*/ 2024306 h 6320497"/>
              <a:gd name="connsiteX11" fmla="*/ 3786326 w 6195645"/>
              <a:gd name="connsiteY11" fmla="*/ 4140288 h 6320497"/>
              <a:gd name="connsiteX12" fmla="*/ 4908495 w 6195645"/>
              <a:gd name="connsiteY12" fmla="*/ 5448737 h 6320497"/>
              <a:gd name="connsiteX13" fmla="*/ 5628692 w 6195645"/>
              <a:gd name="connsiteY13" fmla="*/ 5066414 h 6320497"/>
              <a:gd name="connsiteX14" fmla="*/ 4493279 w 6195645"/>
              <a:gd name="connsiteY14" fmla="*/ 3973781 h 6320497"/>
              <a:gd name="connsiteX15" fmla="*/ 3786326 w 6195645"/>
              <a:gd name="connsiteY15" fmla="*/ 4140288 h 6320497"/>
              <a:gd name="connsiteX16" fmla="*/ 2618038 w 6195645"/>
              <a:gd name="connsiteY16" fmla="*/ 1354111 h 6320497"/>
              <a:gd name="connsiteX17" fmla="*/ 2651137 w 6195645"/>
              <a:gd name="connsiteY17" fmla="*/ 1575757 h 6320497"/>
              <a:gd name="connsiteX18" fmla="*/ 3261316 w 6195645"/>
              <a:gd name="connsiteY18" fmla="*/ 1969696 h 6320497"/>
              <a:gd name="connsiteX19" fmla="*/ 3426006 w 6195645"/>
              <a:gd name="connsiteY19" fmla="*/ 253836 h 6320497"/>
              <a:gd name="connsiteX20" fmla="*/ 2651137 w 6195645"/>
              <a:gd name="connsiteY20" fmla="*/ 0 h 6320497"/>
              <a:gd name="connsiteX21" fmla="*/ 2618038 w 6195645"/>
              <a:gd name="connsiteY21" fmla="*/ 1354111 h 6320497"/>
              <a:gd name="connsiteX22" fmla="*/ 2616428 w 6195645"/>
              <a:gd name="connsiteY22" fmla="*/ 5685385 h 6320497"/>
              <a:gd name="connsiteX23" fmla="*/ 2769638 w 6195645"/>
              <a:gd name="connsiteY23" fmla="*/ 6066662 h 6320497"/>
              <a:gd name="connsiteX24" fmla="*/ 3544507 w 6195645"/>
              <a:gd name="connsiteY24" fmla="*/ 6320497 h 6320497"/>
              <a:gd name="connsiteX25" fmla="*/ 3544507 w 6195645"/>
              <a:gd name="connsiteY25" fmla="*/ 4744740 h 6320497"/>
              <a:gd name="connsiteX26" fmla="*/ 2934329 w 6195645"/>
              <a:gd name="connsiteY26" fmla="*/ 4350801 h 6320497"/>
              <a:gd name="connsiteX27" fmla="*/ 2616428 w 6195645"/>
              <a:gd name="connsiteY27" fmla="*/ 5685385 h 6320497"/>
              <a:gd name="connsiteX28" fmla="*/ 845428 w 6195645"/>
              <a:gd name="connsiteY28" fmla="*/ 4992163 h 6320497"/>
              <a:gd name="connsiteX29" fmla="*/ 1230013 w 6195645"/>
              <a:gd name="connsiteY29" fmla="*/ 5711155 h 6320497"/>
              <a:gd name="connsiteX30" fmla="*/ 2319072 w 6195645"/>
              <a:gd name="connsiteY30" fmla="*/ 4572313 h 6320497"/>
              <a:gd name="connsiteX31" fmla="*/ 2150344 w 6195645"/>
              <a:gd name="connsiteY31" fmla="*/ 3865887 h 6320497"/>
              <a:gd name="connsiteX32" fmla="*/ 845428 w 6195645"/>
              <a:gd name="connsiteY32" fmla="*/ 4992163 h 6320497"/>
              <a:gd name="connsiteX33" fmla="*/ 539017 w 6195645"/>
              <a:gd name="connsiteY33" fmla="*/ 1304705 h 6320497"/>
              <a:gd name="connsiteX34" fmla="*/ 1697817 w 6195645"/>
              <a:gd name="connsiteY34" fmla="*/ 2372503 h 6320497"/>
              <a:gd name="connsiteX35" fmla="*/ 2400999 w 6195645"/>
              <a:gd name="connsiteY35" fmla="*/ 2190732 h 6320497"/>
              <a:gd name="connsiteX36" fmla="*/ 1250769 w 6195645"/>
              <a:gd name="connsiteY36" fmla="*/ 906881 h 6320497"/>
              <a:gd name="connsiteX37" fmla="*/ 539017 w 6195645"/>
              <a:gd name="connsiteY37" fmla="*/ 1304705 h 6320497"/>
              <a:gd name="connsiteX38" fmla="*/ 0 w 6195645"/>
              <a:gd name="connsiteY38" fmla="*/ 3606933 h 6320497"/>
              <a:gd name="connsiteX39" fmla="*/ 1575757 w 6195645"/>
              <a:gd name="connsiteY39" fmla="*/ 3606933 h 6320497"/>
              <a:gd name="connsiteX40" fmla="*/ 1969696 w 6195645"/>
              <a:gd name="connsiteY40" fmla="*/ 2996755 h 6320497"/>
              <a:gd name="connsiteX41" fmla="*/ 253835 w 6195645"/>
              <a:gd name="connsiteY41" fmla="*/ 2832064 h 6320497"/>
              <a:gd name="connsiteX42" fmla="*/ 0 w 6195645"/>
              <a:gd name="connsiteY42" fmla="*/ 3606933 h 632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195645" h="6320497">
                <a:moveTo>
                  <a:pt x="4225949" y="3323742"/>
                </a:moveTo>
                <a:cubicBezTo>
                  <a:pt x="4941342" y="2718111"/>
                  <a:pt x="5176380" y="4081711"/>
                  <a:pt x="5941810" y="3488433"/>
                </a:cubicBezTo>
                <a:cubicBezTo>
                  <a:pt x="6124926" y="3313272"/>
                  <a:pt x="6149101" y="3109879"/>
                  <a:pt x="6195645" y="2713563"/>
                </a:cubicBezTo>
                <a:cubicBezTo>
                  <a:pt x="5221236" y="3580934"/>
                  <a:pt x="5295252" y="2474369"/>
                  <a:pt x="4619888" y="2713563"/>
                </a:cubicBezTo>
                <a:cubicBezTo>
                  <a:pt x="4418523" y="2809907"/>
                  <a:pt x="4283090" y="3075059"/>
                  <a:pt x="4225949" y="3323742"/>
                </a:cubicBezTo>
                <a:close/>
                <a:moveTo>
                  <a:pt x="3829747" y="2024306"/>
                </a:moveTo>
                <a:cubicBezTo>
                  <a:pt x="3843275" y="2224359"/>
                  <a:pt x="3978629" y="2440603"/>
                  <a:pt x="4135484" y="2599489"/>
                </a:cubicBezTo>
                <a:cubicBezTo>
                  <a:pt x="4007917" y="1670886"/>
                  <a:pt x="5284919" y="2203720"/>
                  <a:pt x="5194611" y="1239507"/>
                </a:cubicBezTo>
                <a:cubicBezTo>
                  <a:pt x="5144959" y="991017"/>
                  <a:pt x="4986246" y="861543"/>
                  <a:pt x="4676689" y="609736"/>
                </a:cubicBezTo>
                <a:cubicBezTo>
                  <a:pt x="4886286" y="1897320"/>
                  <a:pt x="3991965" y="1241460"/>
                  <a:pt x="3831701" y="1939775"/>
                </a:cubicBezTo>
                <a:cubicBezTo>
                  <a:pt x="3828368" y="1967479"/>
                  <a:pt x="3827815" y="1995727"/>
                  <a:pt x="3829747" y="2024306"/>
                </a:cubicBezTo>
                <a:close/>
                <a:moveTo>
                  <a:pt x="3786326" y="4140288"/>
                </a:moveTo>
                <a:cubicBezTo>
                  <a:pt x="4721749" y="4199956"/>
                  <a:pt x="3945583" y="5345474"/>
                  <a:pt x="4908495" y="5448737"/>
                </a:cubicBezTo>
                <a:cubicBezTo>
                  <a:pt x="5161896" y="5449499"/>
                  <a:pt x="5320348" y="5319706"/>
                  <a:pt x="5628692" y="5066414"/>
                </a:cubicBezTo>
                <a:cubicBezTo>
                  <a:pt x="4325144" y="5015742"/>
                  <a:pt x="5145770" y="4269729"/>
                  <a:pt x="4493279" y="3973781"/>
                </a:cubicBezTo>
                <a:cubicBezTo>
                  <a:pt x="4281380" y="3903575"/>
                  <a:pt x="3999936" y="4000721"/>
                  <a:pt x="3786326" y="4140288"/>
                </a:cubicBezTo>
                <a:close/>
                <a:moveTo>
                  <a:pt x="2618038" y="1354111"/>
                </a:moveTo>
                <a:cubicBezTo>
                  <a:pt x="2612366" y="1418625"/>
                  <a:pt x="2621238" y="1491336"/>
                  <a:pt x="2651137" y="1575757"/>
                </a:cubicBezTo>
                <a:cubicBezTo>
                  <a:pt x="2747481" y="1777122"/>
                  <a:pt x="3012633" y="1912555"/>
                  <a:pt x="3261316" y="1969696"/>
                </a:cubicBezTo>
                <a:cubicBezTo>
                  <a:pt x="2655686" y="1254303"/>
                  <a:pt x="4019285" y="1019266"/>
                  <a:pt x="3426006" y="253836"/>
                </a:cubicBezTo>
                <a:cubicBezTo>
                  <a:pt x="3250846" y="70719"/>
                  <a:pt x="3047453" y="46544"/>
                  <a:pt x="2651137" y="0"/>
                </a:cubicBezTo>
                <a:cubicBezTo>
                  <a:pt x="3410086" y="852608"/>
                  <a:pt x="2657742" y="902515"/>
                  <a:pt x="2618038" y="1354111"/>
                </a:cubicBezTo>
                <a:close/>
                <a:moveTo>
                  <a:pt x="2616428" y="5685385"/>
                </a:moveTo>
                <a:cubicBezTo>
                  <a:pt x="2615955" y="5798272"/>
                  <a:pt x="2658398" y="5923144"/>
                  <a:pt x="2769638" y="6066662"/>
                </a:cubicBezTo>
                <a:cubicBezTo>
                  <a:pt x="2944798" y="6249778"/>
                  <a:pt x="3148191" y="6273953"/>
                  <a:pt x="3544507" y="6320497"/>
                </a:cubicBezTo>
                <a:cubicBezTo>
                  <a:pt x="2677137" y="5346088"/>
                  <a:pt x="3783701" y="5420104"/>
                  <a:pt x="3544507" y="4744740"/>
                </a:cubicBezTo>
                <a:cubicBezTo>
                  <a:pt x="3448163" y="4543375"/>
                  <a:pt x="3183011" y="4407942"/>
                  <a:pt x="2934329" y="4350801"/>
                </a:cubicBezTo>
                <a:cubicBezTo>
                  <a:pt x="3426403" y="4932058"/>
                  <a:pt x="2618479" y="5196205"/>
                  <a:pt x="2616428" y="5685385"/>
                </a:cubicBezTo>
                <a:close/>
                <a:moveTo>
                  <a:pt x="845428" y="4992163"/>
                </a:moveTo>
                <a:cubicBezTo>
                  <a:pt x="845464" y="5245565"/>
                  <a:pt x="975753" y="5403608"/>
                  <a:pt x="1230013" y="5711155"/>
                </a:cubicBezTo>
                <a:cubicBezTo>
                  <a:pt x="1276588" y="4407454"/>
                  <a:pt x="2025177" y="5225731"/>
                  <a:pt x="2319072" y="4572313"/>
                </a:cubicBezTo>
                <a:cubicBezTo>
                  <a:pt x="2388612" y="4360194"/>
                  <a:pt x="2290582" y="4079057"/>
                  <a:pt x="2150344" y="3865887"/>
                </a:cubicBezTo>
                <a:cubicBezTo>
                  <a:pt x="2093617" y="4801493"/>
                  <a:pt x="945665" y="4028931"/>
                  <a:pt x="845428" y="4992163"/>
                </a:cubicBezTo>
                <a:close/>
                <a:moveTo>
                  <a:pt x="539017" y="1304705"/>
                </a:moveTo>
                <a:cubicBezTo>
                  <a:pt x="1843356" y="1327147"/>
                  <a:pt x="1039072" y="2090750"/>
                  <a:pt x="1697817" y="2372503"/>
                </a:cubicBezTo>
                <a:cubicBezTo>
                  <a:pt x="1911186" y="2438106"/>
                  <a:pt x="2190461" y="2334890"/>
                  <a:pt x="2400999" y="2190732"/>
                </a:cubicBezTo>
                <a:cubicBezTo>
                  <a:pt x="1464504" y="2151328"/>
                  <a:pt x="2215691" y="989276"/>
                  <a:pt x="1250769" y="906881"/>
                </a:cubicBezTo>
                <a:cubicBezTo>
                  <a:pt x="997411" y="911606"/>
                  <a:pt x="841806" y="1044798"/>
                  <a:pt x="539017" y="1304705"/>
                </a:cubicBezTo>
                <a:close/>
                <a:moveTo>
                  <a:pt x="0" y="3606933"/>
                </a:moveTo>
                <a:cubicBezTo>
                  <a:pt x="974409" y="2739563"/>
                  <a:pt x="900393" y="3846127"/>
                  <a:pt x="1575757" y="3606933"/>
                </a:cubicBezTo>
                <a:cubicBezTo>
                  <a:pt x="1777121" y="3510589"/>
                  <a:pt x="1912555" y="3245437"/>
                  <a:pt x="1969696" y="2996755"/>
                </a:cubicBezTo>
                <a:cubicBezTo>
                  <a:pt x="1254302" y="3602385"/>
                  <a:pt x="1019266" y="2238785"/>
                  <a:pt x="253835" y="2832064"/>
                </a:cubicBezTo>
                <a:cubicBezTo>
                  <a:pt x="70719" y="3007224"/>
                  <a:pt x="46544" y="3210617"/>
                  <a:pt x="0" y="3606933"/>
                </a:cubicBezTo>
                <a:close/>
              </a:path>
            </a:pathLst>
          </a:custGeom>
          <a:gradFill>
            <a:gsLst>
              <a:gs pos="0">
                <a:srgbClr val="FFC000"/>
              </a:gs>
              <a:gs pos="25000">
                <a:srgbClr val="FF6633">
                  <a:lumMod val="95000"/>
                  <a:lumOff val="5000"/>
                </a:srgbClr>
              </a:gs>
              <a:gs pos="50000">
                <a:srgbClr val="FFFF00"/>
              </a:gs>
              <a:gs pos="73000">
                <a:srgbClr val="92D050"/>
              </a:gs>
              <a:gs pos="93000">
                <a:srgbClr val="00B050">
                  <a:lumMod val="0"/>
                </a:srgbClr>
              </a:gs>
            </a:gsLst>
            <a:path path="circle">
              <a:fillToRect l="50000" t="50000" r="50000" b="50000"/>
            </a:path>
          </a:gradFill>
          <a:ln>
            <a:noFill/>
          </a:ln>
          <a:scene3d>
            <a:camera prst="orthographicFront"/>
            <a:lightRig rig="flood" dir="t"/>
          </a:scene3d>
          <a:sp3d>
            <a:bevelT w="184150" h="50800" prst="artDeco"/>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40"/>
          <p:cNvSpPr/>
          <p:nvPr/>
        </p:nvSpPr>
        <p:spPr>
          <a:xfrm rot="14993695" flipV="1">
            <a:off x="1774996" y="717335"/>
            <a:ext cx="5594621" cy="5702464"/>
          </a:xfrm>
          <a:custGeom>
            <a:avLst/>
            <a:gdLst>
              <a:gd name="connsiteX0" fmla="*/ 4225949 w 6195645"/>
              <a:gd name="connsiteY0" fmla="*/ 3323742 h 6320497"/>
              <a:gd name="connsiteX1" fmla="*/ 5941810 w 6195645"/>
              <a:gd name="connsiteY1" fmla="*/ 3488433 h 6320497"/>
              <a:gd name="connsiteX2" fmla="*/ 6195645 w 6195645"/>
              <a:gd name="connsiteY2" fmla="*/ 2713563 h 6320497"/>
              <a:gd name="connsiteX3" fmla="*/ 4619888 w 6195645"/>
              <a:gd name="connsiteY3" fmla="*/ 2713563 h 6320497"/>
              <a:gd name="connsiteX4" fmla="*/ 4225949 w 6195645"/>
              <a:gd name="connsiteY4" fmla="*/ 3323742 h 6320497"/>
              <a:gd name="connsiteX5" fmla="*/ 3829747 w 6195645"/>
              <a:gd name="connsiteY5" fmla="*/ 2024306 h 6320497"/>
              <a:gd name="connsiteX6" fmla="*/ 4135484 w 6195645"/>
              <a:gd name="connsiteY6" fmla="*/ 2599489 h 6320497"/>
              <a:gd name="connsiteX7" fmla="*/ 5194611 w 6195645"/>
              <a:gd name="connsiteY7" fmla="*/ 1239507 h 6320497"/>
              <a:gd name="connsiteX8" fmla="*/ 4676689 w 6195645"/>
              <a:gd name="connsiteY8" fmla="*/ 609736 h 6320497"/>
              <a:gd name="connsiteX9" fmla="*/ 3831701 w 6195645"/>
              <a:gd name="connsiteY9" fmla="*/ 1939775 h 6320497"/>
              <a:gd name="connsiteX10" fmla="*/ 3829747 w 6195645"/>
              <a:gd name="connsiteY10" fmla="*/ 2024306 h 6320497"/>
              <a:gd name="connsiteX11" fmla="*/ 3786326 w 6195645"/>
              <a:gd name="connsiteY11" fmla="*/ 4140288 h 6320497"/>
              <a:gd name="connsiteX12" fmla="*/ 4908495 w 6195645"/>
              <a:gd name="connsiteY12" fmla="*/ 5448737 h 6320497"/>
              <a:gd name="connsiteX13" fmla="*/ 5628692 w 6195645"/>
              <a:gd name="connsiteY13" fmla="*/ 5066414 h 6320497"/>
              <a:gd name="connsiteX14" fmla="*/ 4493279 w 6195645"/>
              <a:gd name="connsiteY14" fmla="*/ 3973781 h 6320497"/>
              <a:gd name="connsiteX15" fmla="*/ 3786326 w 6195645"/>
              <a:gd name="connsiteY15" fmla="*/ 4140288 h 6320497"/>
              <a:gd name="connsiteX16" fmla="*/ 2618038 w 6195645"/>
              <a:gd name="connsiteY16" fmla="*/ 1354111 h 6320497"/>
              <a:gd name="connsiteX17" fmla="*/ 2651137 w 6195645"/>
              <a:gd name="connsiteY17" fmla="*/ 1575757 h 6320497"/>
              <a:gd name="connsiteX18" fmla="*/ 3261316 w 6195645"/>
              <a:gd name="connsiteY18" fmla="*/ 1969696 h 6320497"/>
              <a:gd name="connsiteX19" fmla="*/ 3426006 w 6195645"/>
              <a:gd name="connsiteY19" fmla="*/ 253836 h 6320497"/>
              <a:gd name="connsiteX20" fmla="*/ 2651137 w 6195645"/>
              <a:gd name="connsiteY20" fmla="*/ 0 h 6320497"/>
              <a:gd name="connsiteX21" fmla="*/ 2618038 w 6195645"/>
              <a:gd name="connsiteY21" fmla="*/ 1354111 h 6320497"/>
              <a:gd name="connsiteX22" fmla="*/ 2616428 w 6195645"/>
              <a:gd name="connsiteY22" fmla="*/ 5685385 h 6320497"/>
              <a:gd name="connsiteX23" fmla="*/ 2769638 w 6195645"/>
              <a:gd name="connsiteY23" fmla="*/ 6066662 h 6320497"/>
              <a:gd name="connsiteX24" fmla="*/ 3544507 w 6195645"/>
              <a:gd name="connsiteY24" fmla="*/ 6320497 h 6320497"/>
              <a:gd name="connsiteX25" fmla="*/ 3544507 w 6195645"/>
              <a:gd name="connsiteY25" fmla="*/ 4744740 h 6320497"/>
              <a:gd name="connsiteX26" fmla="*/ 2934329 w 6195645"/>
              <a:gd name="connsiteY26" fmla="*/ 4350801 h 6320497"/>
              <a:gd name="connsiteX27" fmla="*/ 2616428 w 6195645"/>
              <a:gd name="connsiteY27" fmla="*/ 5685385 h 6320497"/>
              <a:gd name="connsiteX28" fmla="*/ 845428 w 6195645"/>
              <a:gd name="connsiteY28" fmla="*/ 4992163 h 6320497"/>
              <a:gd name="connsiteX29" fmla="*/ 1230013 w 6195645"/>
              <a:gd name="connsiteY29" fmla="*/ 5711155 h 6320497"/>
              <a:gd name="connsiteX30" fmla="*/ 2319072 w 6195645"/>
              <a:gd name="connsiteY30" fmla="*/ 4572313 h 6320497"/>
              <a:gd name="connsiteX31" fmla="*/ 2150344 w 6195645"/>
              <a:gd name="connsiteY31" fmla="*/ 3865887 h 6320497"/>
              <a:gd name="connsiteX32" fmla="*/ 845428 w 6195645"/>
              <a:gd name="connsiteY32" fmla="*/ 4992163 h 6320497"/>
              <a:gd name="connsiteX33" fmla="*/ 539017 w 6195645"/>
              <a:gd name="connsiteY33" fmla="*/ 1304705 h 6320497"/>
              <a:gd name="connsiteX34" fmla="*/ 1697817 w 6195645"/>
              <a:gd name="connsiteY34" fmla="*/ 2372503 h 6320497"/>
              <a:gd name="connsiteX35" fmla="*/ 2400999 w 6195645"/>
              <a:gd name="connsiteY35" fmla="*/ 2190732 h 6320497"/>
              <a:gd name="connsiteX36" fmla="*/ 1250769 w 6195645"/>
              <a:gd name="connsiteY36" fmla="*/ 906881 h 6320497"/>
              <a:gd name="connsiteX37" fmla="*/ 539017 w 6195645"/>
              <a:gd name="connsiteY37" fmla="*/ 1304705 h 6320497"/>
              <a:gd name="connsiteX38" fmla="*/ 0 w 6195645"/>
              <a:gd name="connsiteY38" fmla="*/ 3606933 h 6320497"/>
              <a:gd name="connsiteX39" fmla="*/ 1575757 w 6195645"/>
              <a:gd name="connsiteY39" fmla="*/ 3606933 h 6320497"/>
              <a:gd name="connsiteX40" fmla="*/ 1969696 w 6195645"/>
              <a:gd name="connsiteY40" fmla="*/ 2996755 h 6320497"/>
              <a:gd name="connsiteX41" fmla="*/ 253835 w 6195645"/>
              <a:gd name="connsiteY41" fmla="*/ 2832064 h 6320497"/>
              <a:gd name="connsiteX42" fmla="*/ 0 w 6195645"/>
              <a:gd name="connsiteY42" fmla="*/ 3606933 h 632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195645" h="6320497">
                <a:moveTo>
                  <a:pt x="4225949" y="3323742"/>
                </a:moveTo>
                <a:cubicBezTo>
                  <a:pt x="4941342" y="2718111"/>
                  <a:pt x="5176380" y="4081711"/>
                  <a:pt x="5941810" y="3488433"/>
                </a:cubicBezTo>
                <a:cubicBezTo>
                  <a:pt x="6124926" y="3313272"/>
                  <a:pt x="6149101" y="3109879"/>
                  <a:pt x="6195645" y="2713563"/>
                </a:cubicBezTo>
                <a:cubicBezTo>
                  <a:pt x="5221236" y="3580934"/>
                  <a:pt x="5295252" y="2474369"/>
                  <a:pt x="4619888" y="2713563"/>
                </a:cubicBezTo>
                <a:cubicBezTo>
                  <a:pt x="4418523" y="2809907"/>
                  <a:pt x="4283090" y="3075059"/>
                  <a:pt x="4225949" y="3323742"/>
                </a:cubicBezTo>
                <a:close/>
                <a:moveTo>
                  <a:pt x="3829747" y="2024306"/>
                </a:moveTo>
                <a:cubicBezTo>
                  <a:pt x="3843275" y="2224359"/>
                  <a:pt x="3978629" y="2440603"/>
                  <a:pt x="4135484" y="2599489"/>
                </a:cubicBezTo>
                <a:cubicBezTo>
                  <a:pt x="4007917" y="1670886"/>
                  <a:pt x="5284919" y="2203720"/>
                  <a:pt x="5194611" y="1239507"/>
                </a:cubicBezTo>
                <a:cubicBezTo>
                  <a:pt x="5144959" y="991017"/>
                  <a:pt x="4986246" y="861543"/>
                  <a:pt x="4676689" y="609736"/>
                </a:cubicBezTo>
                <a:cubicBezTo>
                  <a:pt x="4886286" y="1897320"/>
                  <a:pt x="3991965" y="1241460"/>
                  <a:pt x="3831701" y="1939775"/>
                </a:cubicBezTo>
                <a:cubicBezTo>
                  <a:pt x="3828368" y="1967479"/>
                  <a:pt x="3827815" y="1995727"/>
                  <a:pt x="3829747" y="2024306"/>
                </a:cubicBezTo>
                <a:close/>
                <a:moveTo>
                  <a:pt x="3786326" y="4140288"/>
                </a:moveTo>
                <a:cubicBezTo>
                  <a:pt x="4721749" y="4199956"/>
                  <a:pt x="3945583" y="5345474"/>
                  <a:pt x="4908495" y="5448737"/>
                </a:cubicBezTo>
                <a:cubicBezTo>
                  <a:pt x="5161896" y="5449499"/>
                  <a:pt x="5320348" y="5319706"/>
                  <a:pt x="5628692" y="5066414"/>
                </a:cubicBezTo>
                <a:cubicBezTo>
                  <a:pt x="4325144" y="5015742"/>
                  <a:pt x="5145770" y="4269729"/>
                  <a:pt x="4493279" y="3973781"/>
                </a:cubicBezTo>
                <a:cubicBezTo>
                  <a:pt x="4281380" y="3903575"/>
                  <a:pt x="3999936" y="4000721"/>
                  <a:pt x="3786326" y="4140288"/>
                </a:cubicBezTo>
                <a:close/>
                <a:moveTo>
                  <a:pt x="2618038" y="1354111"/>
                </a:moveTo>
                <a:cubicBezTo>
                  <a:pt x="2612366" y="1418625"/>
                  <a:pt x="2621238" y="1491336"/>
                  <a:pt x="2651137" y="1575757"/>
                </a:cubicBezTo>
                <a:cubicBezTo>
                  <a:pt x="2747481" y="1777122"/>
                  <a:pt x="3012633" y="1912555"/>
                  <a:pt x="3261316" y="1969696"/>
                </a:cubicBezTo>
                <a:cubicBezTo>
                  <a:pt x="2655686" y="1254303"/>
                  <a:pt x="4019285" y="1019266"/>
                  <a:pt x="3426006" y="253836"/>
                </a:cubicBezTo>
                <a:cubicBezTo>
                  <a:pt x="3250846" y="70719"/>
                  <a:pt x="3047453" y="46544"/>
                  <a:pt x="2651137" y="0"/>
                </a:cubicBezTo>
                <a:cubicBezTo>
                  <a:pt x="3410086" y="852608"/>
                  <a:pt x="2657742" y="902515"/>
                  <a:pt x="2618038" y="1354111"/>
                </a:cubicBezTo>
                <a:close/>
                <a:moveTo>
                  <a:pt x="2616428" y="5685385"/>
                </a:moveTo>
                <a:cubicBezTo>
                  <a:pt x="2615955" y="5798272"/>
                  <a:pt x="2658398" y="5923144"/>
                  <a:pt x="2769638" y="6066662"/>
                </a:cubicBezTo>
                <a:cubicBezTo>
                  <a:pt x="2944798" y="6249778"/>
                  <a:pt x="3148191" y="6273953"/>
                  <a:pt x="3544507" y="6320497"/>
                </a:cubicBezTo>
                <a:cubicBezTo>
                  <a:pt x="2677137" y="5346088"/>
                  <a:pt x="3783701" y="5420104"/>
                  <a:pt x="3544507" y="4744740"/>
                </a:cubicBezTo>
                <a:cubicBezTo>
                  <a:pt x="3448163" y="4543375"/>
                  <a:pt x="3183011" y="4407942"/>
                  <a:pt x="2934329" y="4350801"/>
                </a:cubicBezTo>
                <a:cubicBezTo>
                  <a:pt x="3426403" y="4932058"/>
                  <a:pt x="2618479" y="5196205"/>
                  <a:pt x="2616428" y="5685385"/>
                </a:cubicBezTo>
                <a:close/>
                <a:moveTo>
                  <a:pt x="845428" y="4992163"/>
                </a:moveTo>
                <a:cubicBezTo>
                  <a:pt x="845464" y="5245565"/>
                  <a:pt x="975753" y="5403608"/>
                  <a:pt x="1230013" y="5711155"/>
                </a:cubicBezTo>
                <a:cubicBezTo>
                  <a:pt x="1276588" y="4407454"/>
                  <a:pt x="2025177" y="5225731"/>
                  <a:pt x="2319072" y="4572313"/>
                </a:cubicBezTo>
                <a:cubicBezTo>
                  <a:pt x="2388612" y="4360194"/>
                  <a:pt x="2290582" y="4079057"/>
                  <a:pt x="2150344" y="3865887"/>
                </a:cubicBezTo>
                <a:cubicBezTo>
                  <a:pt x="2093617" y="4801493"/>
                  <a:pt x="945665" y="4028931"/>
                  <a:pt x="845428" y="4992163"/>
                </a:cubicBezTo>
                <a:close/>
                <a:moveTo>
                  <a:pt x="539017" y="1304705"/>
                </a:moveTo>
                <a:cubicBezTo>
                  <a:pt x="1843356" y="1327147"/>
                  <a:pt x="1039072" y="2090750"/>
                  <a:pt x="1697817" y="2372503"/>
                </a:cubicBezTo>
                <a:cubicBezTo>
                  <a:pt x="1911186" y="2438106"/>
                  <a:pt x="2190461" y="2334890"/>
                  <a:pt x="2400999" y="2190732"/>
                </a:cubicBezTo>
                <a:cubicBezTo>
                  <a:pt x="1464504" y="2151328"/>
                  <a:pt x="2215691" y="989276"/>
                  <a:pt x="1250769" y="906881"/>
                </a:cubicBezTo>
                <a:cubicBezTo>
                  <a:pt x="997411" y="911606"/>
                  <a:pt x="841806" y="1044798"/>
                  <a:pt x="539017" y="1304705"/>
                </a:cubicBezTo>
                <a:close/>
                <a:moveTo>
                  <a:pt x="0" y="3606933"/>
                </a:moveTo>
                <a:cubicBezTo>
                  <a:pt x="974409" y="2739563"/>
                  <a:pt x="900393" y="3846127"/>
                  <a:pt x="1575757" y="3606933"/>
                </a:cubicBezTo>
                <a:cubicBezTo>
                  <a:pt x="1777121" y="3510589"/>
                  <a:pt x="1912555" y="3245437"/>
                  <a:pt x="1969696" y="2996755"/>
                </a:cubicBezTo>
                <a:cubicBezTo>
                  <a:pt x="1254302" y="3602385"/>
                  <a:pt x="1019266" y="2238785"/>
                  <a:pt x="253835" y="2832064"/>
                </a:cubicBezTo>
                <a:cubicBezTo>
                  <a:pt x="70719" y="3007224"/>
                  <a:pt x="46544" y="3210617"/>
                  <a:pt x="0" y="3606933"/>
                </a:cubicBezTo>
                <a:close/>
              </a:path>
            </a:pathLst>
          </a:custGeom>
          <a:gradFill flip="none" rotWithShape="1">
            <a:gsLst>
              <a:gs pos="0">
                <a:srgbClr val="FFC000"/>
              </a:gs>
              <a:gs pos="25000">
                <a:srgbClr val="FF6633">
                  <a:lumMod val="95000"/>
                  <a:lumOff val="5000"/>
                </a:srgbClr>
              </a:gs>
              <a:gs pos="50000">
                <a:srgbClr val="FFFF00"/>
              </a:gs>
              <a:gs pos="73000">
                <a:srgbClr val="92D050"/>
              </a:gs>
              <a:gs pos="93000">
                <a:srgbClr val="00B050">
                  <a:lumMod val="0"/>
                </a:srgbClr>
              </a:gs>
            </a:gsLst>
            <a:path path="circle">
              <a:fillToRect l="50000" t="50000" r="50000" b="50000"/>
            </a:path>
            <a:tileRect/>
          </a:gradFill>
          <a:ln>
            <a:noFill/>
          </a:ln>
          <a:scene3d>
            <a:camera prst="orthographicFront"/>
            <a:lightRig rig="sunrise" dir="t"/>
          </a:scene3d>
          <a:sp3d>
            <a:bevelT w="381000" h="50800" prst="artDeco"/>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40"/>
          <p:cNvSpPr/>
          <p:nvPr/>
        </p:nvSpPr>
        <p:spPr>
          <a:xfrm rot="5400000" flipV="1">
            <a:off x="2387379" y="1244758"/>
            <a:ext cx="4316886" cy="4317066"/>
          </a:xfrm>
          <a:custGeom>
            <a:avLst/>
            <a:gdLst>
              <a:gd name="connsiteX0" fmla="*/ 4225949 w 6195645"/>
              <a:gd name="connsiteY0" fmla="*/ 3323742 h 6320497"/>
              <a:gd name="connsiteX1" fmla="*/ 5941810 w 6195645"/>
              <a:gd name="connsiteY1" fmla="*/ 3488433 h 6320497"/>
              <a:gd name="connsiteX2" fmla="*/ 6195645 w 6195645"/>
              <a:gd name="connsiteY2" fmla="*/ 2713563 h 6320497"/>
              <a:gd name="connsiteX3" fmla="*/ 4619888 w 6195645"/>
              <a:gd name="connsiteY3" fmla="*/ 2713563 h 6320497"/>
              <a:gd name="connsiteX4" fmla="*/ 4225949 w 6195645"/>
              <a:gd name="connsiteY4" fmla="*/ 3323742 h 6320497"/>
              <a:gd name="connsiteX5" fmla="*/ 3829747 w 6195645"/>
              <a:gd name="connsiteY5" fmla="*/ 2024306 h 6320497"/>
              <a:gd name="connsiteX6" fmla="*/ 4135484 w 6195645"/>
              <a:gd name="connsiteY6" fmla="*/ 2599489 h 6320497"/>
              <a:gd name="connsiteX7" fmla="*/ 5194611 w 6195645"/>
              <a:gd name="connsiteY7" fmla="*/ 1239507 h 6320497"/>
              <a:gd name="connsiteX8" fmla="*/ 4676689 w 6195645"/>
              <a:gd name="connsiteY8" fmla="*/ 609736 h 6320497"/>
              <a:gd name="connsiteX9" fmla="*/ 3831701 w 6195645"/>
              <a:gd name="connsiteY9" fmla="*/ 1939775 h 6320497"/>
              <a:gd name="connsiteX10" fmla="*/ 3829747 w 6195645"/>
              <a:gd name="connsiteY10" fmla="*/ 2024306 h 6320497"/>
              <a:gd name="connsiteX11" fmla="*/ 3786326 w 6195645"/>
              <a:gd name="connsiteY11" fmla="*/ 4140288 h 6320497"/>
              <a:gd name="connsiteX12" fmla="*/ 4908495 w 6195645"/>
              <a:gd name="connsiteY12" fmla="*/ 5448737 h 6320497"/>
              <a:gd name="connsiteX13" fmla="*/ 5628692 w 6195645"/>
              <a:gd name="connsiteY13" fmla="*/ 5066414 h 6320497"/>
              <a:gd name="connsiteX14" fmla="*/ 4493279 w 6195645"/>
              <a:gd name="connsiteY14" fmla="*/ 3973781 h 6320497"/>
              <a:gd name="connsiteX15" fmla="*/ 3786326 w 6195645"/>
              <a:gd name="connsiteY15" fmla="*/ 4140288 h 6320497"/>
              <a:gd name="connsiteX16" fmla="*/ 2618038 w 6195645"/>
              <a:gd name="connsiteY16" fmla="*/ 1354111 h 6320497"/>
              <a:gd name="connsiteX17" fmla="*/ 2651137 w 6195645"/>
              <a:gd name="connsiteY17" fmla="*/ 1575757 h 6320497"/>
              <a:gd name="connsiteX18" fmla="*/ 3261316 w 6195645"/>
              <a:gd name="connsiteY18" fmla="*/ 1969696 h 6320497"/>
              <a:gd name="connsiteX19" fmla="*/ 3426006 w 6195645"/>
              <a:gd name="connsiteY19" fmla="*/ 253836 h 6320497"/>
              <a:gd name="connsiteX20" fmla="*/ 2651137 w 6195645"/>
              <a:gd name="connsiteY20" fmla="*/ 0 h 6320497"/>
              <a:gd name="connsiteX21" fmla="*/ 2618038 w 6195645"/>
              <a:gd name="connsiteY21" fmla="*/ 1354111 h 6320497"/>
              <a:gd name="connsiteX22" fmla="*/ 2616428 w 6195645"/>
              <a:gd name="connsiteY22" fmla="*/ 5685385 h 6320497"/>
              <a:gd name="connsiteX23" fmla="*/ 2769638 w 6195645"/>
              <a:gd name="connsiteY23" fmla="*/ 6066662 h 6320497"/>
              <a:gd name="connsiteX24" fmla="*/ 3544507 w 6195645"/>
              <a:gd name="connsiteY24" fmla="*/ 6320497 h 6320497"/>
              <a:gd name="connsiteX25" fmla="*/ 3544507 w 6195645"/>
              <a:gd name="connsiteY25" fmla="*/ 4744740 h 6320497"/>
              <a:gd name="connsiteX26" fmla="*/ 2934329 w 6195645"/>
              <a:gd name="connsiteY26" fmla="*/ 4350801 h 6320497"/>
              <a:gd name="connsiteX27" fmla="*/ 2616428 w 6195645"/>
              <a:gd name="connsiteY27" fmla="*/ 5685385 h 6320497"/>
              <a:gd name="connsiteX28" fmla="*/ 845428 w 6195645"/>
              <a:gd name="connsiteY28" fmla="*/ 4992163 h 6320497"/>
              <a:gd name="connsiteX29" fmla="*/ 1230013 w 6195645"/>
              <a:gd name="connsiteY29" fmla="*/ 5711155 h 6320497"/>
              <a:gd name="connsiteX30" fmla="*/ 2319072 w 6195645"/>
              <a:gd name="connsiteY30" fmla="*/ 4572313 h 6320497"/>
              <a:gd name="connsiteX31" fmla="*/ 2150344 w 6195645"/>
              <a:gd name="connsiteY31" fmla="*/ 3865887 h 6320497"/>
              <a:gd name="connsiteX32" fmla="*/ 845428 w 6195645"/>
              <a:gd name="connsiteY32" fmla="*/ 4992163 h 6320497"/>
              <a:gd name="connsiteX33" fmla="*/ 539017 w 6195645"/>
              <a:gd name="connsiteY33" fmla="*/ 1304705 h 6320497"/>
              <a:gd name="connsiteX34" fmla="*/ 1697817 w 6195645"/>
              <a:gd name="connsiteY34" fmla="*/ 2372503 h 6320497"/>
              <a:gd name="connsiteX35" fmla="*/ 2400999 w 6195645"/>
              <a:gd name="connsiteY35" fmla="*/ 2190732 h 6320497"/>
              <a:gd name="connsiteX36" fmla="*/ 1250769 w 6195645"/>
              <a:gd name="connsiteY36" fmla="*/ 906881 h 6320497"/>
              <a:gd name="connsiteX37" fmla="*/ 539017 w 6195645"/>
              <a:gd name="connsiteY37" fmla="*/ 1304705 h 6320497"/>
              <a:gd name="connsiteX38" fmla="*/ 0 w 6195645"/>
              <a:gd name="connsiteY38" fmla="*/ 3606933 h 6320497"/>
              <a:gd name="connsiteX39" fmla="*/ 1575757 w 6195645"/>
              <a:gd name="connsiteY39" fmla="*/ 3606933 h 6320497"/>
              <a:gd name="connsiteX40" fmla="*/ 1969696 w 6195645"/>
              <a:gd name="connsiteY40" fmla="*/ 2996755 h 6320497"/>
              <a:gd name="connsiteX41" fmla="*/ 253835 w 6195645"/>
              <a:gd name="connsiteY41" fmla="*/ 2832064 h 6320497"/>
              <a:gd name="connsiteX42" fmla="*/ 0 w 6195645"/>
              <a:gd name="connsiteY42" fmla="*/ 3606933 h 632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195645" h="6320497">
                <a:moveTo>
                  <a:pt x="4225949" y="3323742"/>
                </a:moveTo>
                <a:cubicBezTo>
                  <a:pt x="4941342" y="2718111"/>
                  <a:pt x="5176380" y="4081711"/>
                  <a:pt x="5941810" y="3488433"/>
                </a:cubicBezTo>
                <a:cubicBezTo>
                  <a:pt x="6124926" y="3313272"/>
                  <a:pt x="6149101" y="3109879"/>
                  <a:pt x="6195645" y="2713563"/>
                </a:cubicBezTo>
                <a:cubicBezTo>
                  <a:pt x="5221236" y="3580934"/>
                  <a:pt x="5295252" y="2474369"/>
                  <a:pt x="4619888" y="2713563"/>
                </a:cubicBezTo>
                <a:cubicBezTo>
                  <a:pt x="4418523" y="2809907"/>
                  <a:pt x="4283090" y="3075059"/>
                  <a:pt x="4225949" y="3323742"/>
                </a:cubicBezTo>
                <a:close/>
                <a:moveTo>
                  <a:pt x="3829747" y="2024306"/>
                </a:moveTo>
                <a:cubicBezTo>
                  <a:pt x="3843275" y="2224359"/>
                  <a:pt x="3978629" y="2440603"/>
                  <a:pt x="4135484" y="2599489"/>
                </a:cubicBezTo>
                <a:cubicBezTo>
                  <a:pt x="4007917" y="1670886"/>
                  <a:pt x="5284919" y="2203720"/>
                  <a:pt x="5194611" y="1239507"/>
                </a:cubicBezTo>
                <a:cubicBezTo>
                  <a:pt x="5144959" y="991017"/>
                  <a:pt x="4986246" y="861543"/>
                  <a:pt x="4676689" y="609736"/>
                </a:cubicBezTo>
                <a:cubicBezTo>
                  <a:pt x="4886286" y="1897320"/>
                  <a:pt x="3991965" y="1241460"/>
                  <a:pt x="3831701" y="1939775"/>
                </a:cubicBezTo>
                <a:cubicBezTo>
                  <a:pt x="3828368" y="1967479"/>
                  <a:pt x="3827815" y="1995727"/>
                  <a:pt x="3829747" y="2024306"/>
                </a:cubicBezTo>
                <a:close/>
                <a:moveTo>
                  <a:pt x="3786326" y="4140288"/>
                </a:moveTo>
                <a:cubicBezTo>
                  <a:pt x="4721749" y="4199956"/>
                  <a:pt x="3945583" y="5345474"/>
                  <a:pt x="4908495" y="5448737"/>
                </a:cubicBezTo>
                <a:cubicBezTo>
                  <a:pt x="5161896" y="5449499"/>
                  <a:pt x="5320348" y="5319706"/>
                  <a:pt x="5628692" y="5066414"/>
                </a:cubicBezTo>
                <a:cubicBezTo>
                  <a:pt x="4325144" y="5015742"/>
                  <a:pt x="5145770" y="4269729"/>
                  <a:pt x="4493279" y="3973781"/>
                </a:cubicBezTo>
                <a:cubicBezTo>
                  <a:pt x="4281380" y="3903575"/>
                  <a:pt x="3999936" y="4000721"/>
                  <a:pt x="3786326" y="4140288"/>
                </a:cubicBezTo>
                <a:close/>
                <a:moveTo>
                  <a:pt x="2618038" y="1354111"/>
                </a:moveTo>
                <a:cubicBezTo>
                  <a:pt x="2612366" y="1418625"/>
                  <a:pt x="2621238" y="1491336"/>
                  <a:pt x="2651137" y="1575757"/>
                </a:cubicBezTo>
                <a:cubicBezTo>
                  <a:pt x="2747481" y="1777122"/>
                  <a:pt x="3012633" y="1912555"/>
                  <a:pt x="3261316" y="1969696"/>
                </a:cubicBezTo>
                <a:cubicBezTo>
                  <a:pt x="2655686" y="1254303"/>
                  <a:pt x="4019285" y="1019266"/>
                  <a:pt x="3426006" y="253836"/>
                </a:cubicBezTo>
                <a:cubicBezTo>
                  <a:pt x="3250846" y="70719"/>
                  <a:pt x="3047453" y="46544"/>
                  <a:pt x="2651137" y="0"/>
                </a:cubicBezTo>
                <a:cubicBezTo>
                  <a:pt x="3410086" y="852608"/>
                  <a:pt x="2657742" y="902515"/>
                  <a:pt x="2618038" y="1354111"/>
                </a:cubicBezTo>
                <a:close/>
                <a:moveTo>
                  <a:pt x="2616428" y="5685385"/>
                </a:moveTo>
                <a:cubicBezTo>
                  <a:pt x="2615955" y="5798272"/>
                  <a:pt x="2658398" y="5923144"/>
                  <a:pt x="2769638" y="6066662"/>
                </a:cubicBezTo>
                <a:cubicBezTo>
                  <a:pt x="2944798" y="6249778"/>
                  <a:pt x="3148191" y="6273953"/>
                  <a:pt x="3544507" y="6320497"/>
                </a:cubicBezTo>
                <a:cubicBezTo>
                  <a:pt x="2677137" y="5346088"/>
                  <a:pt x="3783701" y="5420104"/>
                  <a:pt x="3544507" y="4744740"/>
                </a:cubicBezTo>
                <a:cubicBezTo>
                  <a:pt x="3448163" y="4543375"/>
                  <a:pt x="3183011" y="4407942"/>
                  <a:pt x="2934329" y="4350801"/>
                </a:cubicBezTo>
                <a:cubicBezTo>
                  <a:pt x="3426403" y="4932058"/>
                  <a:pt x="2618479" y="5196205"/>
                  <a:pt x="2616428" y="5685385"/>
                </a:cubicBezTo>
                <a:close/>
                <a:moveTo>
                  <a:pt x="845428" y="4992163"/>
                </a:moveTo>
                <a:cubicBezTo>
                  <a:pt x="845464" y="5245565"/>
                  <a:pt x="975753" y="5403608"/>
                  <a:pt x="1230013" y="5711155"/>
                </a:cubicBezTo>
                <a:cubicBezTo>
                  <a:pt x="1276588" y="4407454"/>
                  <a:pt x="2025177" y="5225731"/>
                  <a:pt x="2319072" y="4572313"/>
                </a:cubicBezTo>
                <a:cubicBezTo>
                  <a:pt x="2388612" y="4360194"/>
                  <a:pt x="2290582" y="4079057"/>
                  <a:pt x="2150344" y="3865887"/>
                </a:cubicBezTo>
                <a:cubicBezTo>
                  <a:pt x="2093617" y="4801493"/>
                  <a:pt x="945665" y="4028931"/>
                  <a:pt x="845428" y="4992163"/>
                </a:cubicBezTo>
                <a:close/>
                <a:moveTo>
                  <a:pt x="539017" y="1304705"/>
                </a:moveTo>
                <a:cubicBezTo>
                  <a:pt x="1843356" y="1327147"/>
                  <a:pt x="1039072" y="2090750"/>
                  <a:pt x="1697817" y="2372503"/>
                </a:cubicBezTo>
                <a:cubicBezTo>
                  <a:pt x="1911186" y="2438106"/>
                  <a:pt x="2190461" y="2334890"/>
                  <a:pt x="2400999" y="2190732"/>
                </a:cubicBezTo>
                <a:cubicBezTo>
                  <a:pt x="1464504" y="2151328"/>
                  <a:pt x="2215691" y="989276"/>
                  <a:pt x="1250769" y="906881"/>
                </a:cubicBezTo>
                <a:cubicBezTo>
                  <a:pt x="997411" y="911606"/>
                  <a:pt x="841806" y="1044798"/>
                  <a:pt x="539017" y="1304705"/>
                </a:cubicBezTo>
                <a:close/>
                <a:moveTo>
                  <a:pt x="0" y="3606933"/>
                </a:moveTo>
                <a:cubicBezTo>
                  <a:pt x="974409" y="2739563"/>
                  <a:pt x="900393" y="3846127"/>
                  <a:pt x="1575757" y="3606933"/>
                </a:cubicBezTo>
                <a:cubicBezTo>
                  <a:pt x="1777121" y="3510589"/>
                  <a:pt x="1912555" y="3245437"/>
                  <a:pt x="1969696" y="2996755"/>
                </a:cubicBezTo>
                <a:cubicBezTo>
                  <a:pt x="1254302" y="3602385"/>
                  <a:pt x="1019266" y="2238785"/>
                  <a:pt x="253835" y="2832064"/>
                </a:cubicBezTo>
                <a:cubicBezTo>
                  <a:pt x="70719" y="3007224"/>
                  <a:pt x="46544" y="3210617"/>
                  <a:pt x="0" y="3606933"/>
                </a:cubicBezTo>
                <a:close/>
              </a:path>
            </a:pathLst>
          </a:custGeom>
          <a:gradFill flip="none" rotWithShape="1">
            <a:gsLst>
              <a:gs pos="0">
                <a:srgbClr val="FFC000"/>
              </a:gs>
              <a:gs pos="50000">
                <a:srgbClr val="FFFF00"/>
              </a:gs>
              <a:gs pos="73000">
                <a:srgbClr val="92D050"/>
              </a:gs>
              <a:gs pos="100000">
                <a:srgbClr val="00B050">
                  <a:lumMod val="0"/>
                </a:srgbClr>
              </a:gs>
            </a:gsLst>
            <a:path path="circle">
              <a:fillToRect l="50000" t="50000" r="50000" b="50000"/>
            </a:path>
            <a:tileRect/>
          </a:gradFill>
          <a:ln>
            <a:noFill/>
          </a:ln>
          <a:scene3d>
            <a:camera prst="orthographicFront"/>
            <a:lightRig rig="flood" dir="t"/>
          </a:scene3d>
          <a:sp3d>
            <a:bevelT w="381000" h="50800" prst="artDeco"/>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2 Forma libre"/>
          <p:cNvSpPr/>
          <p:nvPr/>
        </p:nvSpPr>
        <p:spPr>
          <a:xfrm>
            <a:off x="-42461" y="-50428"/>
            <a:ext cx="9200372" cy="1210894"/>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296" y="5701701"/>
            <a:ext cx="9171205" cy="1156298"/>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Rectángulo"/>
          <p:cNvSpPr/>
          <p:nvPr/>
        </p:nvSpPr>
        <p:spPr>
          <a:xfrm>
            <a:off x="-13912" y="0"/>
            <a:ext cx="9181705"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659685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49" presetClass="entr" presetSubtype="0" decel="100000" fill="hold" grpId="1"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style.rotation</p:attrName>
                                        </p:attrNameLst>
                                      </p:cBhvr>
                                      <p:tavLst>
                                        <p:tav tm="0">
                                          <p:val>
                                            <p:fltVal val="360"/>
                                          </p:val>
                                        </p:tav>
                                        <p:tav tm="100000">
                                          <p:val>
                                            <p:fltVal val="0"/>
                                          </p:val>
                                        </p:tav>
                                      </p:tavLst>
                                    </p:anim>
                                    <p:animEffect transition="in" filter="fade">
                                      <p:cBhvr>
                                        <p:cTn id="13" dur="3000"/>
                                        <p:tgtEl>
                                          <p:spTgt spid="5"/>
                                        </p:tgtEl>
                                      </p:cBhvr>
                                    </p:animEffect>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8" presetClass="emph" presetSubtype="0" fill="hold" grpId="1" nodeType="withEffect">
                                  <p:stCondLst>
                                    <p:cond delay="0"/>
                                  </p:stCondLst>
                                  <p:childTnLst>
                                    <p:animRot by="21600000">
                                      <p:cBhvr>
                                        <p:cTn id="21" dur="3000" fill="hold"/>
                                        <p:tgtEl>
                                          <p:spTgt spid="6"/>
                                        </p:tgtEl>
                                        <p:attrNameLst>
                                          <p:attrName>r</p:attrName>
                                        </p:attrNameLst>
                                      </p:cBhvr>
                                    </p:animRot>
                                  </p:childTnLst>
                                </p:cTn>
                              </p:par>
                              <p:par>
                                <p:cTn id="22" presetID="23" presetClass="entr" presetSubtype="528" fill="hold" grpId="0"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3000" fill="hold"/>
                                        <p:tgtEl>
                                          <p:spTgt spid="7"/>
                                        </p:tgtEl>
                                        <p:attrNameLst>
                                          <p:attrName>ppt_w</p:attrName>
                                        </p:attrNameLst>
                                      </p:cBhvr>
                                      <p:tavLst>
                                        <p:tav tm="0">
                                          <p:val>
                                            <p:fltVal val="0"/>
                                          </p:val>
                                        </p:tav>
                                        <p:tav tm="100000">
                                          <p:val>
                                            <p:strVal val="#ppt_w"/>
                                          </p:val>
                                        </p:tav>
                                      </p:tavLst>
                                    </p:anim>
                                    <p:anim calcmode="lin" valueType="num">
                                      <p:cBhvr>
                                        <p:cTn id="25" dur="3000" fill="hold"/>
                                        <p:tgtEl>
                                          <p:spTgt spid="7"/>
                                        </p:tgtEl>
                                        <p:attrNameLst>
                                          <p:attrName>ppt_h</p:attrName>
                                        </p:attrNameLst>
                                      </p:cBhvr>
                                      <p:tavLst>
                                        <p:tav tm="0">
                                          <p:val>
                                            <p:fltVal val="0"/>
                                          </p:val>
                                        </p:tav>
                                        <p:tav tm="100000">
                                          <p:val>
                                            <p:strVal val="#ppt_h"/>
                                          </p:val>
                                        </p:tav>
                                      </p:tavLst>
                                    </p:anim>
                                    <p:anim calcmode="lin" valueType="num">
                                      <p:cBhvr>
                                        <p:cTn id="26" dur="3000" fill="hold"/>
                                        <p:tgtEl>
                                          <p:spTgt spid="7"/>
                                        </p:tgtEl>
                                        <p:attrNameLst>
                                          <p:attrName>ppt_x</p:attrName>
                                        </p:attrNameLst>
                                      </p:cBhvr>
                                      <p:tavLst>
                                        <p:tav tm="0">
                                          <p:val>
                                            <p:fltVal val="0.5"/>
                                          </p:val>
                                        </p:tav>
                                        <p:tav tm="100000">
                                          <p:val>
                                            <p:strVal val="#ppt_x"/>
                                          </p:val>
                                        </p:tav>
                                      </p:tavLst>
                                    </p:anim>
                                    <p:anim calcmode="lin" valueType="num">
                                      <p:cBhvr>
                                        <p:cTn id="27" dur="3000" fill="hold"/>
                                        <p:tgtEl>
                                          <p:spTgt spid="7"/>
                                        </p:tgtEl>
                                        <p:attrNameLst>
                                          <p:attrName>ppt_y</p:attrName>
                                        </p:attrNameLst>
                                      </p:cBhvr>
                                      <p:tavLst>
                                        <p:tav tm="0">
                                          <p:val>
                                            <p:fltVal val="0.5"/>
                                          </p:val>
                                        </p:tav>
                                        <p:tav tm="100000">
                                          <p:val>
                                            <p:strVal val="#ppt_y"/>
                                          </p:val>
                                        </p:tav>
                                      </p:tavLst>
                                    </p:anim>
                                  </p:childTnLst>
                                </p:cTn>
                              </p:par>
                            </p:childTnLst>
                          </p:cTn>
                        </p:par>
                        <p:par>
                          <p:cTn id="28" fill="hold">
                            <p:stCondLst>
                              <p:cond delay="3000"/>
                            </p:stCondLst>
                            <p:childTnLst>
                              <p:par>
                                <p:cTn id="29" presetID="23" presetClass="exit" presetSubtype="544" fill="hold" grpId="1" nodeType="afterEffect">
                                  <p:stCondLst>
                                    <p:cond delay="0"/>
                                  </p:stCondLst>
                                  <p:childTnLst>
                                    <p:anim calcmode="lin" valueType="num">
                                      <p:cBhvr>
                                        <p:cTn id="30" dur="3000"/>
                                        <p:tgtEl>
                                          <p:spTgt spid="7"/>
                                        </p:tgtEl>
                                        <p:attrNameLst>
                                          <p:attrName>ppt_w</p:attrName>
                                        </p:attrNameLst>
                                      </p:cBhvr>
                                      <p:tavLst>
                                        <p:tav tm="0">
                                          <p:val>
                                            <p:strVal val="ppt_w"/>
                                          </p:val>
                                        </p:tav>
                                        <p:tav tm="100000">
                                          <p:val>
                                            <p:fltVal val="0"/>
                                          </p:val>
                                        </p:tav>
                                      </p:tavLst>
                                    </p:anim>
                                    <p:anim calcmode="lin" valueType="num">
                                      <p:cBhvr>
                                        <p:cTn id="31" dur="3000"/>
                                        <p:tgtEl>
                                          <p:spTgt spid="7"/>
                                        </p:tgtEl>
                                        <p:attrNameLst>
                                          <p:attrName>ppt_h</p:attrName>
                                        </p:attrNameLst>
                                      </p:cBhvr>
                                      <p:tavLst>
                                        <p:tav tm="0">
                                          <p:val>
                                            <p:strVal val="ppt_h"/>
                                          </p:val>
                                        </p:tav>
                                        <p:tav tm="100000">
                                          <p:val>
                                            <p:fltVal val="0"/>
                                          </p:val>
                                        </p:tav>
                                      </p:tavLst>
                                    </p:anim>
                                    <p:anim calcmode="lin" valueType="num">
                                      <p:cBhvr>
                                        <p:cTn id="32" dur="3000"/>
                                        <p:tgtEl>
                                          <p:spTgt spid="7"/>
                                        </p:tgtEl>
                                        <p:attrNameLst>
                                          <p:attrName>ppt_x</p:attrName>
                                        </p:attrNameLst>
                                      </p:cBhvr>
                                      <p:tavLst>
                                        <p:tav tm="0">
                                          <p:val>
                                            <p:strVal val="ppt_x"/>
                                          </p:val>
                                        </p:tav>
                                        <p:tav tm="100000">
                                          <p:val>
                                            <p:fltVal val="0.5"/>
                                          </p:val>
                                        </p:tav>
                                      </p:tavLst>
                                    </p:anim>
                                    <p:anim calcmode="lin" valueType="num">
                                      <p:cBhvr>
                                        <p:cTn id="33" dur="3000"/>
                                        <p:tgtEl>
                                          <p:spTgt spid="7"/>
                                        </p:tgtEl>
                                        <p:attrNameLst>
                                          <p:attrName>ppt_y</p:attrName>
                                        </p:attrNameLst>
                                      </p:cBhvr>
                                      <p:tavLst>
                                        <p:tav tm="0">
                                          <p:val>
                                            <p:strVal val="ppt_y"/>
                                          </p:val>
                                        </p:tav>
                                        <p:tav tm="100000">
                                          <p:val>
                                            <p:fltVal val="0.5"/>
                                          </p:val>
                                        </p:tav>
                                      </p:tavLst>
                                    </p:anim>
                                    <p:set>
                                      <p:cBhvr>
                                        <p:cTn id="34" dur="1" fill="hold">
                                          <p:stCondLst>
                                            <p:cond delay="2999"/>
                                          </p:stCondLst>
                                        </p:cTn>
                                        <p:tgtEl>
                                          <p:spTgt spid="7"/>
                                        </p:tgtEl>
                                        <p:attrNameLst>
                                          <p:attrName>style.visibility</p:attrName>
                                        </p:attrNameLst>
                                      </p:cBhvr>
                                      <p:to>
                                        <p:strVal val="hidden"/>
                                      </p:to>
                                    </p:set>
                                  </p:childTnLst>
                                </p:cTn>
                              </p:par>
                              <p:par>
                                <p:cTn id="35" presetID="23" presetClass="exit" presetSubtype="544" fill="hold" grpId="2" nodeType="withEffect">
                                  <p:stCondLst>
                                    <p:cond delay="0"/>
                                  </p:stCondLst>
                                  <p:childTnLst>
                                    <p:anim calcmode="lin" valueType="num">
                                      <p:cBhvr>
                                        <p:cTn id="36" dur="3000"/>
                                        <p:tgtEl>
                                          <p:spTgt spid="6"/>
                                        </p:tgtEl>
                                        <p:attrNameLst>
                                          <p:attrName>ppt_w</p:attrName>
                                        </p:attrNameLst>
                                      </p:cBhvr>
                                      <p:tavLst>
                                        <p:tav tm="0">
                                          <p:val>
                                            <p:strVal val="ppt_w"/>
                                          </p:val>
                                        </p:tav>
                                        <p:tav tm="100000">
                                          <p:val>
                                            <p:fltVal val="0"/>
                                          </p:val>
                                        </p:tav>
                                      </p:tavLst>
                                    </p:anim>
                                    <p:anim calcmode="lin" valueType="num">
                                      <p:cBhvr>
                                        <p:cTn id="37" dur="3000"/>
                                        <p:tgtEl>
                                          <p:spTgt spid="6"/>
                                        </p:tgtEl>
                                        <p:attrNameLst>
                                          <p:attrName>ppt_h</p:attrName>
                                        </p:attrNameLst>
                                      </p:cBhvr>
                                      <p:tavLst>
                                        <p:tav tm="0">
                                          <p:val>
                                            <p:strVal val="ppt_h"/>
                                          </p:val>
                                        </p:tav>
                                        <p:tav tm="100000">
                                          <p:val>
                                            <p:fltVal val="0"/>
                                          </p:val>
                                        </p:tav>
                                      </p:tavLst>
                                    </p:anim>
                                    <p:anim calcmode="lin" valueType="num">
                                      <p:cBhvr>
                                        <p:cTn id="38" dur="3000"/>
                                        <p:tgtEl>
                                          <p:spTgt spid="6"/>
                                        </p:tgtEl>
                                        <p:attrNameLst>
                                          <p:attrName>ppt_x</p:attrName>
                                        </p:attrNameLst>
                                      </p:cBhvr>
                                      <p:tavLst>
                                        <p:tav tm="0">
                                          <p:val>
                                            <p:strVal val="ppt_x"/>
                                          </p:val>
                                        </p:tav>
                                        <p:tav tm="100000">
                                          <p:val>
                                            <p:fltVal val="0.5"/>
                                          </p:val>
                                        </p:tav>
                                      </p:tavLst>
                                    </p:anim>
                                    <p:anim calcmode="lin" valueType="num">
                                      <p:cBhvr>
                                        <p:cTn id="39" dur="3000"/>
                                        <p:tgtEl>
                                          <p:spTgt spid="6"/>
                                        </p:tgtEl>
                                        <p:attrNameLst>
                                          <p:attrName>ppt_y</p:attrName>
                                        </p:attrNameLst>
                                      </p:cBhvr>
                                      <p:tavLst>
                                        <p:tav tm="0">
                                          <p:val>
                                            <p:strVal val="ppt_y"/>
                                          </p:val>
                                        </p:tav>
                                        <p:tav tm="100000">
                                          <p:val>
                                            <p:fltVal val="0.5"/>
                                          </p:val>
                                        </p:tav>
                                      </p:tavLst>
                                    </p:anim>
                                    <p:set>
                                      <p:cBhvr>
                                        <p:cTn id="40" dur="1" fill="hold">
                                          <p:stCondLst>
                                            <p:cond delay="2999"/>
                                          </p:stCondLst>
                                        </p:cTn>
                                        <p:tgtEl>
                                          <p:spTgt spid="6"/>
                                        </p:tgtEl>
                                        <p:attrNameLst>
                                          <p:attrName>style.visibility</p:attrName>
                                        </p:attrNameLst>
                                      </p:cBhvr>
                                      <p:to>
                                        <p:strVal val="hidden"/>
                                      </p:to>
                                    </p:set>
                                  </p:childTnLst>
                                </p:cTn>
                              </p:par>
                              <p:par>
                                <p:cTn id="41" presetID="8" presetClass="emph" presetSubtype="0" fill="hold" grpId="3" nodeType="withEffect">
                                  <p:stCondLst>
                                    <p:cond delay="0"/>
                                  </p:stCondLst>
                                  <p:childTnLst>
                                    <p:animRot by="21600000">
                                      <p:cBhvr>
                                        <p:cTn id="42" dur="3000" fill="hold"/>
                                        <p:tgtEl>
                                          <p:spTgt spid="6"/>
                                        </p:tgtEl>
                                        <p:attrNameLst>
                                          <p:attrName>r</p:attrName>
                                        </p:attrNameLst>
                                      </p:cBhvr>
                                    </p:animRot>
                                  </p:childTnLst>
                                </p:cTn>
                              </p:par>
                              <p:par>
                                <p:cTn id="43" presetID="23" presetClass="exit" presetSubtype="16" fill="hold" grpId="0" nodeType="withEffect">
                                  <p:stCondLst>
                                    <p:cond delay="0"/>
                                  </p:stCondLst>
                                  <p:childTnLst>
                                    <p:anim calcmode="lin" valueType="num">
                                      <p:cBhvr>
                                        <p:cTn id="44" dur="3000"/>
                                        <p:tgtEl>
                                          <p:spTgt spid="5"/>
                                        </p:tgtEl>
                                        <p:attrNameLst>
                                          <p:attrName>ppt_w</p:attrName>
                                        </p:attrNameLst>
                                      </p:cBhvr>
                                      <p:tavLst>
                                        <p:tav tm="0">
                                          <p:val>
                                            <p:strVal val="ppt_w"/>
                                          </p:val>
                                        </p:tav>
                                        <p:tav tm="100000">
                                          <p:val>
                                            <p:strVal val="4*ppt_w"/>
                                          </p:val>
                                        </p:tav>
                                      </p:tavLst>
                                    </p:anim>
                                    <p:anim calcmode="lin" valueType="num">
                                      <p:cBhvr>
                                        <p:cTn id="45" dur="3000"/>
                                        <p:tgtEl>
                                          <p:spTgt spid="5"/>
                                        </p:tgtEl>
                                        <p:attrNameLst>
                                          <p:attrName>ppt_h</p:attrName>
                                        </p:attrNameLst>
                                      </p:cBhvr>
                                      <p:tavLst>
                                        <p:tav tm="0">
                                          <p:val>
                                            <p:strVal val="ppt_h"/>
                                          </p:val>
                                        </p:tav>
                                        <p:tav tm="100000">
                                          <p:val>
                                            <p:strVal val="4*ppt_h"/>
                                          </p:val>
                                        </p:tav>
                                      </p:tavLst>
                                    </p:anim>
                                    <p:set>
                                      <p:cBhvr>
                                        <p:cTn id="46" dur="1" fill="hold">
                                          <p:stCondLst>
                                            <p:cond delay="2999"/>
                                          </p:stCondLst>
                                        </p:cTn>
                                        <p:tgtEl>
                                          <p:spTgt spid="5"/>
                                        </p:tgtEl>
                                        <p:attrNameLst>
                                          <p:attrName>style.visibility</p:attrName>
                                        </p:attrNameLst>
                                      </p:cBhvr>
                                      <p:to>
                                        <p:strVal val="hidden"/>
                                      </p:to>
                                    </p:set>
                                  </p:childTnLst>
                                </p:cTn>
                              </p:par>
                              <p:par>
                                <p:cTn id="47" presetID="23" presetClass="entr" presetSubtype="288" fill="hold" nodeType="withEffect">
                                  <p:stCondLst>
                                    <p:cond delay="0"/>
                                  </p:stCondLst>
                                  <p:childTnLst>
                                    <p:set>
                                      <p:cBhvr>
                                        <p:cTn id="48" dur="1" fill="hold">
                                          <p:stCondLst>
                                            <p:cond delay="0"/>
                                          </p:stCondLst>
                                        </p:cTn>
                                        <p:tgtEl>
                                          <p:spTgt spid="2"/>
                                        </p:tgtEl>
                                        <p:attrNameLst>
                                          <p:attrName>style.visibility</p:attrName>
                                        </p:attrNameLst>
                                      </p:cBhvr>
                                      <p:to>
                                        <p:strVal val="visible"/>
                                      </p:to>
                                    </p:set>
                                    <p:anim calcmode="lin" valueType="num">
                                      <p:cBhvr>
                                        <p:cTn id="49" dur="3000" fill="hold"/>
                                        <p:tgtEl>
                                          <p:spTgt spid="2"/>
                                        </p:tgtEl>
                                        <p:attrNameLst>
                                          <p:attrName>ppt_w</p:attrName>
                                        </p:attrNameLst>
                                      </p:cBhvr>
                                      <p:tavLst>
                                        <p:tav tm="0">
                                          <p:val>
                                            <p:strVal val="4/3*#ppt_w"/>
                                          </p:val>
                                        </p:tav>
                                        <p:tav tm="100000">
                                          <p:val>
                                            <p:strVal val="#ppt_w"/>
                                          </p:val>
                                        </p:tav>
                                      </p:tavLst>
                                    </p:anim>
                                    <p:anim calcmode="lin" valueType="num">
                                      <p:cBhvr>
                                        <p:cTn id="50" dur="3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5" grpId="0" animBg="1"/>
      <p:bldP spid="5" grpId="1" animBg="1"/>
      <p:bldP spid="6" grpId="0" animBg="1"/>
      <p:bldP spid="6" grpId="1" animBg="1"/>
      <p:bldP spid="6" grpId="2" animBg="1"/>
      <p:bldP spid="6" grpId="3" animBg="1"/>
      <p:bldP spid="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TAZAS DE CAFE"/>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755576" y="908720"/>
            <a:ext cx="5688632" cy="4801314"/>
          </a:xfrm>
          <a:prstGeom prst="rect">
            <a:avLst/>
          </a:prstGeom>
        </p:spPr>
        <p:txBody>
          <a:bodyPr wrap="square">
            <a:spAutoFit/>
            <a:scene3d>
              <a:camera prst="obliqueBottomLeft"/>
              <a:lightRig rig="threePt" dir="t"/>
            </a:scene3d>
            <a:sp3d extrusionH="50800">
              <a:extrusionClr>
                <a:srgbClr val="FFC000"/>
              </a:extrusionClr>
            </a:sp3d>
          </a:bodyPr>
          <a:lstStyle/>
          <a:p>
            <a:pPr marL="342900" indent="-342900" algn="ctr">
              <a:buAutoNum type="arabicPeriod"/>
            </a:pPr>
            <a:r>
              <a:rPr lang="es-ES" sz="2000" dirty="0" smtClean="0">
                <a:solidFill>
                  <a:schemeClr val="bg1"/>
                </a:solidFill>
                <a:latin typeface="Hobo Std" pitchFamily="34" charset="0"/>
              </a:rPr>
              <a:t>Ayuda </a:t>
            </a:r>
            <a:r>
              <a:rPr lang="es-ES" sz="2000" dirty="0">
                <a:solidFill>
                  <a:schemeClr val="bg1"/>
                </a:solidFill>
                <a:latin typeface="Hobo Std" pitchFamily="34" charset="0"/>
              </a:rPr>
              <a:t>a la </a:t>
            </a:r>
            <a:r>
              <a:rPr lang="es-ES" sz="2000" dirty="0" smtClean="0">
                <a:solidFill>
                  <a:schemeClr val="bg1"/>
                </a:solidFill>
                <a:latin typeface="Hobo Std" pitchFamily="34" charset="0"/>
              </a:rPr>
              <a:t>digestión</a:t>
            </a:r>
          </a:p>
          <a:p>
            <a:pPr marL="342900" indent="-342900" algn="ctr">
              <a:buAutoNum type="arabicPeriod"/>
            </a:pPr>
            <a:endParaRPr lang="es-ES" dirty="0">
              <a:solidFill>
                <a:schemeClr val="bg1"/>
              </a:solidFill>
              <a:latin typeface="Hobo Std" pitchFamily="34" charset="0"/>
            </a:endParaRPr>
          </a:p>
          <a:p>
            <a:pPr algn="ctr"/>
            <a:r>
              <a:rPr lang="es-ES" dirty="0" smtClean="0">
                <a:solidFill>
                  <a:schemeClr val="bg1"/>
                </a:solidFill>
                <a:latin typeface="Hobo Std" pitchFamily="34" charset="0"/>
              </a:rPr>
              <a:t>El </a:t>
            </a:r>
            <a:r>
              <a:rPr lang="es-ES" dirty="0">
                <a:solidFill>
                  <a:schemeClr val="bg1"/>
                </a:solidFill>
                <a:latin typeface="Hobo Std" pitchFamily="34" charset="0"/>
              </a:rPr>
              <a:t>jugo de limón ayuda a eliminar los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materiales </a:t>
            </a:r>
            <a:r>
              <a:rPr lang="es-ES" dirty="0">
                <a:solidFill>
                  <a:schemeClr val="bg1"/>
                </a:solidFill>
                <a:latin typeface="Hobo Std" pitchFamily="34" charset="0"/>
              </a:rPr>
              <a:t>no deseados y las toxinas del cuerpo. Debido a su composición atómica similar a la saliva y el ácido clorhídrico de los jugos digestivos, alienta al hígado para producir la bilis, un ácido que se requiere para la digestión. Los limones también son ricos en minerales y vitaminas y ayudan a aflojar las toxinas en el tracto digestivo. Las cualidades digestivas del jugo de limón ayudan a aliviar los síntomas de indigestión, como el ardor de estómago, los eructos y la distensión abdominal. </a:t>
            </a:r>
            <a:r>
              <a:rPr lang="es-ES" dirty="0" smtClean="0">
                <a:solidFill>
                  <a:schemeClr val="bg1"/>
                </a:solidFill>
                <a:latin typeface="Hobo Std" pitchFamily="34" charset="0"/>
              </a:rPr>
              <a:t>Expertos en el tema recomiendan </a:t>
            </a:r>
            <a:r>
              <a:rPr lang="es-ES" dirty="0">
                <a:solidFill>
                  <a:schemeClr val="bg1"/>
                </a:solidFill>
                <a:latin typeface="Hobo Std" pitchFamily="34" charset="0"/>
              </a:rPr>
              <a:t>agua de limón caliente para los enfermos de cáncer para ayudar a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estimular los movimientos </a:t>
            </a:r>
          </a:p>
          <a:p>
            <a:pPr algn="ctr"/>
            <a:r>
              <a:rPr lang="es-ES" dirty="0" smtClean="0">
                <a:solidFill>
                  <a:schemeClr val="bg1"/>
                </a:solidFill>
                <a:latin typeface="Hobo Std" pitchFamily="34" charset="0"/>
              </a:rPr>
              <a:t>intestinales</a:t>
            </a:r>
            <a:r>
              <a:rPr lang="es-ES" dirty="0">
                <a:solidFill>
                  <a:schemeClr val="bg1"/>
                </a:solidFill>
                <a:latin typeface="Hobo Std" pitchFamily="34" charset="0"/>
              </a:rPr>
              <a:t>.</a:t>
            </a:r>
          </a:p>
        </p:txBody>
      </p:sp>
    </p:spTree>
    <p:extLst>
      <p:ext uri="{BB962C8B-B14F-4D97-AF65-F5344CB8AC3E}">
        <p14:creationId xmlns:p14="http://schemas.microsoft.com/office/powerpoint/2010/main" val="172111445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15 Rectángulo"/>
          <p:cNvSpPr/>
          <p:nvPr/>
        </p:nvSpPr>
        <p:spPr>
          <a:xfrm>
            <a:off x="-81682" y="34889"/>
            <a:ext cx="9225682"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sp>
        <p:nvSpPr>
          <p:cNvPr id="14" name="13 Rectángulo"/>
          <p:cNvSpPr/>
          <p:nvPr/>
        </p:nvSpPr>
        <p:spPr>
          <a:xfrm>
            <a:off x="-105089" y="42901"/>
            <a:ext cx="921357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6" name="5 Imagen" descr="Diapositiva1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05088" y="2"/>
            <a:ext cx="9213575" cy="6858000"/>
          </a:xfrm>
          <a:prstGeom prst="rect">
            <a:avLst/>
          </a:pr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a:noFill/>
          </a:ln>
        </p:spPr>
      </p:pic>
      <p:sp>
        <p:nvSpPr>
          <p:cNvPr id="9" name="Forma libre 15"/>
          <p:cNvSpPr/>
          <p:nvPr/>
        </p:nvSpPr>
        <p:spPr>
          <a:xfrm rot="5400000">
            <a:off x="-1943009" y="2170580"/>
            <a:ext cx="6192689" cy="2516848"/>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15"/>
          <p:cNvSpPr/>
          <p:nvPr/>
        </p:nvSpPr>
        <p:spPr>
          <a:xfrm rot="16200000" flipH="1">
            <a:off x="4743235" y="2147553"/>
            <a:ext cx="6192689" cy="2502712"/>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15"/>
          <p:cNvSpPr/>
          <p:nvPr/>
        </p:nvSpPr>
        <p:spPr>
          <a:xfrm rot="5400000">
            <a:off x="-668190" y="2236263"/>
            <a:ext cx="6192689" cy="2471276"/>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15"/>
          <p:cNvSpPr/>
          <p:nvPr/>
        </p:nvSpPr>
        <p:spPr>
          <a:xfrm rot="16200000" flipH="1">
            <a:off x="3524120" y="2193168"/>
            <a:ext cx="6192689" cy="2448273"/>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15"/>
          <p:cNvSpPr/>
          <p:nvPr/>
        </p:nvSpPr>
        <p:spPr>
          <a:xfrm rot="5400000">
            <a:off x="567449" y="2236263"/>
            <a:ext cx="6192689" cy="2471276"/>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5"/>
          <p:cNvSpPr/>
          <p:nvPr/>
        </p:nvSpPr>
        <p:spPr>
          <a:xfrm rot="16200000" flipH="1">
            <a:off x="2273263" y="2266410"/>
            <a:ext cx="6192689" cy="2448273"/>
          </a:xfrm>
          <a:custGeom>
            <a:avLst/>
            <a:gdLst>
              <a:gd name="connsiteX0" fmla="*/ 5314990 w 5717010"/>
              <a:gd name="connsiteY0" fmla="*/ 1396042 h 2376265"/>
              <a:gd name="connsiteX1" fmla="*/ 5435167 w 5717010"/>
              <a:gd name="connsiteY1" fmla="*/ 1843836 h 2376265"/>
              <a:gd name="connsiteX2" fmla="*/ 5555344 w 5717010"/>
              <a:gd name="connsiteY2" fmla="*/ 1396042 h 2376265"/>
              <a:gd name="connsiteX3" fmla="*/ 5435167 w 5717010"/>
              <a:gd name="connsiteY3" fmla="*/ 948246 h 2376265"/>
              <a:gd name="connsiteX4" fmla="*/ 5314990 w 5717010"/>
              <a:gd name="connsiteY4" fmla="*/ 1396042 h 2376265"/>
              <a:gd name="connsiteX5" fmla="*/ 4937289 w 5717010"/>
              <a:gd name="connsiteY5" fmla="*/ 1539978 h 2376265"/>
              <a:gd name="connsiteX6" fmla="*/ 5057466 w 5717010"/>
              <a:gd name="connsiteY6" fmla="*/ 1987773 h 2376265"/>
              <a:gd name="connsiteX7" fmla="*/ 5177644 w 5717010"/>
              <a:gd name="connsiteY7" fmla="*/ 1539978 h 2376265"/>
              <a:gd name="connsiteX8" fmla="*/ 5057466 w 5717010"/>
              <a:gd name="connsiteY8" fmla="*/ 1092183 h 2376265"/>
              <a:gd name="connsiteX9" fmla="*/ 4937289 w 5717010"/>
              <a:gd name="connsiteY9" fmla="*/ 1539978 h 2376265"/>
              <a:gd name="connsiteX10" fmla="*/ 4559588 w 5717010"/>
              <a:gd name="connsiteY10" fmla="*/ 1412030 h 2376265"/>
              <a:gd name="connsiteX11" fmla="*/ 4679765 w 5717010"/>
              <a:gd name="connsiteY11" fmla="*/ 1859825 h 2376265"/>
              <a:gd name="connsiteX12" fmla="*/ 4799943 w 5717010"/>
              <a:gd name="connsiteY12" fmla="*/ 1412030 h 2376265"/>
              <a:gd name="connsiteX13" fmla="*/ 4679765 w 5717010"/>
              <a:gd name="connsiteY13" fmla="*/ 964235 h 2376265"/>
              <a:gd name="connsiteX14" fmla="*/ 4559588 w 5717010"/>
              <a:gd name="connsiteY14" fmla="*/ 1412030 h 2376265"/>
              <a:gd name="connsiteX15" fmla="*/ 4186180 w 5717010"/>
              <a:gd name="connsiteY15" fmla="*/ 1188134 h 2376265"/>
              <a:gd name="connsiteX16" fmla="*/ 4306358 w 5717010"/>
              <a:gd name="connsiteY16" fmla="*/ 1635929 h 2376265"/>
              <a:gd name="connsiteX17" fmla="*/ 4426535 w 5717010"/>
              <a:gd name="connsiteY17" fmla="*/ 1188134 h 2376265"/>
              <a:gd name="connsiteX18" fmla="*/ 4306358 w 5717010"/>
              <a:gd name="connsiteY18" fmla="*/ 740339 h 2376265"/>
              <a:gd name="connsiteX19" fmla="*/ 4186180 w 5717010"/>
              <a:gd name="connsiteY19" fmla="*/ 1188134 h 2376265"/>
              <a:gd name="connsiteX20" fmla="*/ 3808479 w 5717010"/>
              <a:gd name="connsiteY20" fmla="*/ 1108172 h 2376265"/>
              <a:gd name="connsiteX21" fmla="*/ 3928657 w 5717010"/>
              <a:gd name="connsiteY21" fmla="*/ 1555967 h 2376265"/>
              <a:gd name="connsiteX22" fmla="*/ 4048834 w 5717010"/>
              <a:gd name="connsiteY22" fmla="*/ 1108172 h 2376265"/>
              <a:gd name="connsiteX23" fmla="*/ 3928657 w 5717010"/>
              <a:gd name="connsiteY23" fmla="*/ 660376 h 2376265"/>
              <a:gd name="connsiteX24" fmla="*/ 3808479 w 5717010"/>
              <a:gd name="connsiteY24" fmla="*/ 1108172 h 2376265"/>
              <a:gd name="connsiteX25" fmla="*/ 3402165 w 5717010"/>
              <a:gd name="connsiteY25" fmla="*/ 964235 h 2376265"/>
              <a:gd name="connsiteX26" fmla="*/ 3522342 w 5717010"/>
              <a:gd name="connsiteY26" fmla="*/ 1412030 h 2376265"/>
              <a:gd name="connsiteX27" fmla="*/ 3642520 w 5717010"/>
              <a:gd name="connsiteY27" fmla="*/ 964235 h 2376265"/>
              <a:gd name="connsiteX28" fmla="*/ 3522342 w 5717010"/>
              <a:gd name="connsiteY28" fmla="*/ 516440 h 2376265"/>
              <a:gd name="connsiteX29" fmla="*/ 3402165 w 5717010"/>
              <a:gd name="connsiteY29" fmla="*/ 964235 h 2376265"/>
              <a:gd name="connsiteX30" fmla="*/ 2995851 w 5717010"/>
              <a:gd name="connsiteY30" fmla="*/ 1156152 h 2376265"/>
              <a:gd name="connsiteX31" fmla="*/ 3116028 w 5717010"/>
              <a:gd name="connsiteY31" fmla="*/ 1603947 h 2376265"/>
              <a:gd name="connsiteX32" fmla="*/ 3236206 w 5717010"/>
              <a:gd name="connsiteY32" fmla="*/ 1156152 h 2376265"/>
              <a:gd name="connsiteX33" fmla="*/ 3116028 w 5717010"/>
              <a:gd name="connsiteY33" fmla="*/ 708357 h 2376265"/>
              <a:gd name="connsiteX34" fmla="*/ 2995851 w 5717010"/>
              <a:gd name="connsiteY34" fmla="*/ 1156152 h 2376265"/>
              <a:gd name="connsiteX35" fmla="*/ 2456484 w 5717010"/>
              <a:gd name="connsiteY35" fmla="*/ 1396042 h 2376265"/>
              <a:gd name="connsiteX36" fmla="*/ 2576662 w 5717010"/>
              <a:gd name="connsiteY36" fmla="*/ 1843836 h 2376265"/>
              <a:gd name="connsiteX37" fmla="*/ 2696839 w 5717010"/>
              <a:gd name="connsiteY37" fmla="*/ 1396042 h 2376265"/>
              <a:gd name="connsiteX38" fmla="*/ 2576662 w 5717010"/>
              <a:gd name="connsiteY38" fmla="*/ 948246 h 2376265"/>
              <a:gd name="connsiteX39" fmla="*/ 2456484 w 5717010"/>
              <a:gd name="connsiteY39" fmla="*/ 1396042 h 2376265"/>
              <a:gd name="connsiteX40" fmla="*/ 2078783 w 5717010"/>
              <a:gd name="connsiteY40" fmla="*/ 1539978 h 2376265"/>
              <a:gd name="connsiteX41" fmla="*/ 2198961 w 5717010"/>
              <a:gd name="connsiteY41" fmla="*/ 1987773 h 2376265"/>
              <a:gd name="connsiteX42" fmla="*/ 2319138 w 5717010"/>
              <a:gd name="connsiteY42" fmla="*/ 1539978 h 2376265"/>
              <a:gd name="connsiteX43" fmla="*/ 2198961 w 5717010"/>
              <a:gd name="connsiteY43" fmla="*/ 1092183 h 2376265"/>
              <a:gd name="connsiteX44" fmla="*/ 2078783 w 5717010"/>
              <a:gd name="connsiteY44" fmla="*/ 1539978 h 2376265"/>
              <a:gd name="connsiteX45" fmla="*/ 1701083 w 5717010"/>
              <a:gd name="connsiteY45" fmla="*/ 1412030 h 2376265"/>
              <a:gd name="connsiteX46" fmla="*/ 1821260 w 5717010"/>
              <a:gd name="connsiteY46" fmla="*/ 1859825 h 2376265"/>
              <a:gd name="connsiteX47" fmla="*/ 1941437 w 5717010"/>
              <a:gd name="connsiteY47" fmla="*/ 1412030 h 2376265"/>
              <a:gd name="connsiteX48" fmla="*/ 1821260 w 5717010"/>
              <a:gd name="connsiteY48" fmla="*/ 964235 h 2376265"/>
              <a:gd name="connsiteX49" fmla="*/ 1701083 w 5717010"/>
              <a:gd name="connsiteY49" fmla="*/ 1412030 h 2376265"/>
              <a:gd name="connsiteX50" fmla="*/ 1327675 w 5717010"/>
              <a:gd name="connsiteY50" fmla="*/ 1188134 h 2376265"/>
              <a:gd name="connsiteX51" fmla="*/ 1447853 w 5717010"/>
              <a:gd name="connsiteY51" fmla="*/ 1635929 h 2376265"/>
              <a:gd name="connsiteX52" fmla="*/ 1568030 w 5717010"/>
              <a:gd name="connsiteY52" fmla="*/ 1188134 h 2376265"/>
              <a:gd name="connsiteX53" fmla="*/ 1447853 w 5717010"/>
              <a:gd name="connsiteY53" fmla="*/ 740339 h 2376265"/>
              <a:gd name="connsiteX54" fmla="*/ 1327675 w 5717010"/>
              <a:gd name="connsiteY54" fmla="*/ 1188134 h 2376265"/>
              <a:gd name="connsiteX55" fmla="*/ 949974 w 5717010"/>
              <a:gd name="connsiteY55" fmla="*/ 1108172 h 2376265"/>
              <a:gd name="connsiteX56" fmla="*/ 1070152 w 5717010"/>
              <a:gd name="connsiteY56" fmla="*/ 1555967 h 2376265"/>
              <a:gd name="connsiteX57" fmla="*/ 1190329 w 5717010"/>
              <a:gd name="connsiteY57" fmla="*/ 1108172 h 2376265"/>
              <a:gd name="connsiteX58" fmla="*/ 1070152 w 5717010"/>
              <a:gd name="connsiteY58" fmla="*/ 660376 h 2376265"/>
              <a:gd name="connsiteX59" fmla="*/ 949974 w 5717010"/>
              <a:gd name="connsiteY59" fmla="*/ 1108172 h 2376265"/>
              <a:gd name="connsiteX60" fmla="*/ 543660 w 5717010"/>
              <a:gd name="connsiteY60" fmla="*/ 964235 h 2376265"/>
              <a:gd name="connsiteX61" fmla="*/ 663837 w 5717010"/>
              <a:gd name="connsiteY61" fmla="*/ 1412030 h 2376265"/>
              <a:gd name="connsiteX62" fmla="*/ 784015 w 5717010"/>
              <a:gd name="connsiteY62" fmla="*/ 964235 h 2376265"/>
              <a:gd name="connsiteX63" fmla="*/ 663837 w 5717010"/>
              <a:gd name="connsiteY63" fmla="*/ 516440 h 2376265"/>
              <a:gd name="connsiteX64" fmla="*/ 543660 w 5717010"/>
              <a:gd name="connsiteY64" fmla="*/ 964235 h 2376265"/>
              <a:gd name="connsiteX65" fmla="*/ 137346 w 5717010"/>
              <a:gd name="connsiteY65" fmla="*/ 1156152 h 2376265"/>
              <a:gd name="connsiteX66" fmla="*/ 257523 w 5717010"/>
              <a:gd name="connsiteY66" fmla="*/ 1603947 h 2376265"/>
              <a:gd name="connsiteX67" fmla="*/ 377700 w 5717010"/>
              <a:gd name="connsiteY67" fmla="*/ 1156152 h 2376265"/>
              <a:gd name="connsiteX68" fmla="*/ 257523 w 5717010"/>
              <a:gd name="connsiteY68" fmla="*/ 708357 h 2376265"/>
              <a:gd name="connsiteX69" fmla="*/ 137346 w 5717010"/>
              <a:gd name="connsiteY69" fmla="*/ 1156152 h 2376265"/>
              <a:gd name="connsiteX70" fmla="*/ 0 w 5717010"/>
              <a:gd name="connsiteY70" fmla="*/ 2087722 h 2376265"/>
              <a:gd name="connsiteX71" fmla="*/ 0 w 5717010"/>
              <a:gd name="connsiteY71" fmla="*/ 288544 h 2376265"/>
              <a:gd name="connsiteX72" fmla="*/ 2858505 w 5717010"/>
              <a:gd name="connsiteY72" fmla="*/ 288544 h 2376265"/>
              <a:gd name="connsiteX73" fmla="*/ 5717010 w 5717010"/>
              <a:gd name="connsiteY73" fmla="*/ 288544 h 2376265"/>
              <a:gd name="connsiteX74" fmla="*/ 5717010 w 5717010"/>
              <a:gd name="connsiteY74" fmla="*/ 2087722 h 2376265"/>
              <a:gd name="connsiteX75" fmla="*/ 2858505 w 5717010"/>
              <a:gd name="connsiteY75" fmla="*/ 2087722 h 2376265"/>
              <a:gd name="connsiteX76" fmla="*/ 0 w 5717010"/>
              <a:gd name="connsiteY76" fmla="*/ 2087722 h 237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717010" h="2376265">
                <a:moveTo>
                  <a:pt x="5314990" y="1396042"/>
                </a:moveTo>
                <a:cubicBezTo>
                  <a:pt x="5314990" y="1643351"/>
                  <a:pt x="5368795" y="1843836"/>
                  <a:pt x="5435167" y="1843836"/>
                </a:cubicBezTo>
                <a:cubicBezTo>
                  <a:pt x="5501539" y="1843836"/>
                  <a:pt x="5555344" y="1643351"/>
                  <a:pt x="5555344" y="1396042"/>
                </a:cubicBezTo>
                <a:cubicBezTo>
                  <a:pt x="5555344" y="1148732"/>
                  <a:pt x="5501539" y="948246"/>
                  <a:pt x="5435167" y="948246"/>
                </a:cubicBezTo>
                <a:cubicBezTo>
                  <a:pt x="5368795" y="948246"/>
                  <a:pt x="5314990" y="1148732"/>
                  <a:pt x="5314990" y="1396042"/>
                </a:cubicBezTo>
                <a:close/>
                <a:moveTo>
                  <a:pt x="4937289" y="1539978"/>
                </a:moveTo>
                <a:cubicBezTo>
                  <a:pt x="4937289" y="1787288"/>
                  <a:pt x="4991094" y="1987773"/>
                  <a:pt x="5057466" y="1987773"/>
                </a:cubicBezTo>
                <a:cubicBezTo>
                  <a:pt x="5123838" y="1987773"/>
                  <a:pt x="5177644" y="1787288"/>
                  <a:pt x="5177644" y="1539978"/>
                </a:cubicBezTo>
                <a:cubicBezTo>
                  <a:pt x="5177644" y="1292669"/>
                  <a:pt x="5123838" y="1092183"/>
                  <a:pt x="5057466" y="1092183"/>
                </a:cubicBezTo>
                <a:cubicBezTo>
                  <a:pt x="4991094" y="1092183"/>
                  <a:pt x="4937289" y="1292669"/>
                  <a:pt x="4937289" y="1539978"/>
                </a:cubicBezTo>
                <a:close/>
                <a:moveTo>
                  <a:pt x="4559588" y="1412030"/>
                </a:moveTo>
                <a:cubicBezTo>
                  <a:pt x="4559588" y="1659340"/>
                  <a:pt x="4613393" y="1859825"/>
                  <a:pt x="4679765" y="1859825"/>
                </a:cubicBezTo>
                <a:cubicBezTo>
                  <a:pt x="4746137" y="1859825"/>
                  <a:pt x="4799943" y="1659340"/>
                  <a:pt x="4799943" y="1412030"/>
                </a:cubicBezTo>
                <a:cubicBezTo>
                  <a:pt x="4799943" y="1164720"/>
                  <a:pt x="4746137" y="964235"/>
                  <a:pt x="4679765" y="964235"/>
                </a:cubicBezTo>
                <a:cubicBezTo>
                  <a:pt x="4613393" y="964235"/>
                  <a:pt x="4559588" y="1164720"/>
                  <a:pt x="4559588" y="1412030"/>
                </a:cubicBezTo>
                <a:close/>
                <a:moveTo>
                  <a:pt x="4186180" y="1188134"/>
                </a:moveTo>
                <a:cubicBezTo>
                  <a:pt x="4186180" y="1435444"/>
                  <a:pt x="4239986" y="1635929"/>
                  <a:pt x="4306358" y="1635929"/>
                </a:cubicBezTo>
                <a:cubicBezTo>
                  <a:pt x="4372730" y="1635929"/>
                  <a:pt x="4426535" y="1435444"/>
                  <a:pt x="4426535" y="1188134"/>
                </a:cubicBezTo>
                <a:cubicBezTo>
                  <a:pt x="4426535" y="940824"/>
                  <a:pt x="4372730" y="740339"/>
                  <a:pt x="4306358" y="740339"/>
                </a:cubicBezTo>
                <a:cubicBezTo>
                  <a:pt x="4239986" y="740339"/>
                  <a:pt x="4186180" y="940824"/>
                  <a:pt x="4186180" y="1188134"/>
                </a:cubicBezTo>
                <a:close/>
                <a:moveTo>
                  <a:pt x="3808479" y="1108172"/>
                </a:moveTo>
                <a:cubicBezTo>
                  <a:pt x="3808479" y="1355481"/>
                  <a:pt x="3862285" y="1555967"/>
                  <a:pt x="3928657" y="1555967"/>
                </a:cubicBezTo>
                <a:cubicBezTo>
                  <a:pt x="3995029" y="1555967"/>
                  <a:pt x="4048834" y="1355481"/>
                  <a:pt x="4048834" y="1108172"/>
                </a:cubicBezTo>
                <a:cubicBezTo>
                  <a:pt x="4048834" y="860862"/>
                  <a:pt x="3995029" y="660376"/>
                  <a:pt x="3928657" y="660376"/>
                </a:cubicBezTo>
                <a:cubicBezTo>
                  <a:pt x="3862285" y="660376"/>
                  <a:pt x="3808479" y="860862"/>
                  <a:pt x="3808479" y="1108172"/>
                </a:cubicBezTo>
                <a:close/>
                <a:moveTo>
                  <a:pt x="3402165" y="964235"/>
                </a:moveTo>
                <a:cubicBezTo>
                  <a:pt x="3402165" y="1211544"/>
                  <a:pt x="3455970" y="1412030"/>
                  <a:pt x="3522342" y="1412030"/>
                </a:cubicBezTo>
                <a:cubicBezTo>
                  <a:pt x="3588714" y="1412030"/>
                  <a:pt x="3642520" y="1211544"/>
                  <a:pt x="3642520" y="964235"/>
                </a:cubicBezTo>
                <a:cubicBezTo>
                  <a:pt x="3642520" y="716925"/>
                  <a:pt x="3588714" y="516440"/>
                  <a:pt x="3522342" y="516440"/>
                </a:cubicBezTo>
                <a:cubicBezTo>
                  <a:pt x="3455970" y="516440"/>
                  <a:pt x="3402165" y="716925"/>
                  <a:pt x="3402165" y="964235"/>
                </a:cubicBezTo>
                <a:close/>
                <a:moveTo>
                  <a:pt x="2995851" y="1156152"/>
                </a:moveTo>
                <a:cubicBezTo>
                  <a:pt x="2995851" y="1403462"/>
                  <a:pt x="3049656" y="1603947"/>
                  <a:pt x="3116028" y="1603947"/>
                </a:cubicBezTo>
                <a:cubicBezTo>
                  <a:pt x="3182400" y="1603947"/>
                  <a:pt x="3236206" y="1403462"/>
                  <a:pt x="3236206" y="1156152"/>
                </a:cubicBezTo>
                <a:cubicBezTo>
                  <a:pt x="3236206" y="908842"/>
                  <a:pt x="3182400" y="708357"/>
                  <a:pt x="3116028" y="708357"/>
                </a:cubicBezTo>
                <a:cubicBezTo>
                  <a:pt x="3049656" y="708357"/>
                  <a:pt x="2995851" y="908842"/>
                  <a:pt x="2995851" y="1156152"/>
                </a:cubicBezTo>
                <a:close/>
                <a:moveTo>
                  <a:pt x="2456484" y="1396042"/>
                </a:moveTo>
                <a:cubicBezTo>
                  <a:pt x="2456484" y="1643351"/>
                  <a:pt x="2510290" y="1843836"/>
                  <a:pt x="2576662" y="1843836"/>
                </a:cubicBezTo>
                <a:cubicBezTo>
                  <a:pt x="2643034" y="1843836"/>
                  <a:pt x="2696839" y="1643351"/>
                  <a:pt x="2696839" y="1396042"/>
                </a:cubicBezTo>
                <a:cubicBezTo>
                  <a:pt x="2696839" y="1148732"/>
                  <a:pt x="2643034" y="948246"/>
                  <a:pt x="2576662" y="948246"/>
                </a:cubicBezTo>
                <a:cubicBezTo>
                  <a:pt x="2510290" y="948246"/>
                  <a:pt x="2456484" y="1148732"/>
                  <a:pt x="2456484" y="1396042"/>
                </a:cubicBezTo>
                <a:close/>
                <a:moveTo>
                  <a:pt x="2078783" y="1539978"/>
                </a:moveTo>
                <a:cubicBezTo>
                  <a:pt x="2078783" y="1787288"/>
                  <a:pt x="2132589" y="1987773"/>
                  <a:pt x="2198961" y="1987773"/>
                </a:cubicBezTo>
                <a:cubicBezTo>
                  <a:pt x="2265333" y="1987773"/>
                  <a:pt x="2319138" y="1787288"/>
                  <a:pt x="2319138" y="1539978"/>
                </a:cubicBezTo>
                <a:cubicBezTo>
                  <a:pt x="2319138" y="1292669"/>
                  <a:pt x="2265333" y="1092183"/>
                  <a:pt x="2198961" y="1092183"/>
                </a:cubicBezTo>
                <a:cubicBezTo>
                  <a:pt x="2132589" y="1092183"/>
                  <a:pt x="2078783" y="1292669"/>
                  <a:pt x="2078783" y="1539978"/>
                </a:cubicBezTo>
                <a:close/>
                <a:moveTo>
                  <a:pt x="1701083" y="1412030"/>
                </a:moveTo>
                <a:cubicBezTo>
                  <a:pt x="1701083" y="1659340"/>
                  <a:pt x="1754888" y="1859825"/>
                  <a:pt x="1821260" y="1859825"/>
                </a:cubicBezTo>
                <a:cubicBezTo>
                  <a:pt x="1887632" y="1859825"/>
                  <a:pt x="1941437" y="1659340"/>
                  <a:pt x="1941437" y="1412030"/>
                </a:cubicBezTo>
                <a:cubicBezTo>
                  <a:pt x="1941437" y="1164720"/>
                  <a:pt x="1887632" y="964235"/>
                  <a:pt x="1821260" y="964235"/>
                </a:cubicBezTo>
                <a:cubicBezTo>
                  <a:pt x="1754888" y="964235"/>
                  <a:pt x="1701083" y="1164720"/>
                  <a:pt x="1701083" y="1412030"/>
                </a:cubicBezTo>
                <a:close/>
                <a:moveTo>
                  <a:pt x="1327675" y="1188134"/>
                </a:moveTo>
                <a:cubicBezTo>
                  <a:pt x="1327675" y="1435444"/>
                  <a:pt x="1381480" y="1635929"/>
                  <a:pt x="1447853" y="1635929"/>
                </a:cubicBezTo>
                <a:cubicBezTo>
                  <a:pt x="1514225" y="1635929"/>
                  <a:pt x="1568030" y="1435444"/>
                  <a:pt x="1568030" y="1188134"/>
                </a:cubicBezTo>
                <a:cubicBezTo>
                  <a:pt x="1568030" y="940824"/>
                  <a:pt x="1514225" y="740339"/>
                  <a:pt x="1447853" y="740339"/>
                </a:cubicBezTo>
                <a:cubicBezTo>
                  <a:pt x="1381480" y="740339"/>
                  <a:pt x="1327675" y="940824"/>
                  <a:pt x="1327675" y="1188134"/>
                </a:cubicBezTo>
                <a:close/>
                <a:moveTo>
                  <a:pt x="949974" y="1108172"/>
                </a:moveTo>
                <a:cubicBezTo>
                  <a:pt x="949974" y="1355481"/>
                  <a:pt x="1003780" y="1555967"/>
                  <a:pt x="1070152" y="1555967"/>
                </a:cubicBezTo>
                <a:cubicBezTo>
                  <a:pt x="1136524" y="1555967"/>
                  <a:pt x="1190329" y="1355481"/>
                  <a:pt x="1190329" y="1108172"/>
                </a:cubicBezTo>
                <a:cubicBezTo>
                  <a:pt x="1190329" y="860862"/>
                  <a:pt x="1136524" y="660376"/>
                  <a:pt x="1070152" y="660376"/>
                </a:cubicBezTo>
                <a:cubicBezTo>
                  <a:pt x="1003780" y="660376"/>
                  <a:pt x="949974" y="860862"/>
                  <a:pt x="949974" y="1108172"/>
                </a:cubicBezTo>
                <a:close/>
                <a:moveTo>
                  <a:pt x="543660" y="964235"/>
                </a:moveTo>
                <a:cubicBezTo>
                  <a:pt x="543660" y="1211544"/>
                  <a:pt x="597465" y="1412030"/>
                  <a:pt x="663837" y="1412030"/>
                </a:cubicBezTo>
                <a:cubicBezTo>
                  <a:pt x="730209" y="1412030"/>
                  <a:pt x="784015" y="1211544"/>
                  <a:pt x="784015" y="964235"/>
                </a:cubicBezTo>
                <a:cubicBezTo>
                  <a:pt x="784015" y="716925"/>
                  <a:pt x="730209" y="516440"/>
                  <a:pt x="663837" y="516440"/>
                </a:cubicBezTo>
                <a:cubicBezTo>
                  <a:pt x="597465" y="516440"/>
                  <a:pt x="543660" y="716925"/>
                  <a:pt x="543660" y="964235"/>
                </a:cubicBezTo>
                <a:close/>
                <a:moveTo>
                  <a:pt x="137346" y="1156152"/>
                </a:moveTo>
                <a:cubicBezTo>
                  <a:pt x="137346" y="1403462"/>
                  <a:pt x="191151" y="1603947"/>
                  <a:pt x="257523" y="1603947"/>
                </a:cubicBezTo>
                <a:cubicBezTo>
                  <a:pt x="323895" y="1603947"/>
                  <a:pt x="377700" y="1403462"/>
                  <a:pt x="377700" y="1156152"/>
                </a:cubicBezTo>
                <a:cubicBezTo>
                  <a:pt x="377700" y="908842"/>
                  <a:pt x="323895" y="708357"/>
                  <a:pt x="257523" y="708357"/>
                </a:cubicBezTo>
                <a:cubicBezTo>
                  <a:pt x="191151" y="708357"/>
                  <a:pt x="137346" y="908842"/>
                  <a:pt x="137346" y="1156152"/>
                </a:cubicBezTo>
                <a:close/>
                <a:moveTo>
                  <a:pt x="0" y="2087722"/>
                </a:moveTo>
                <a:lnTo>
                  <a:pt x="0" y="288544"/>
                </a:lnTo>
                <a:cubicBezTo>
                  <a:pt x="952835" y="-710999"/>
                  <a:pt x="1905670" y="1288087"/>
                  <a:pt x="2858505" y="288544"/>
                </a:cubicBezTo>
                <a:cubicBezTo>
                  <a:pt x="3811340" y="-710999"/>
                  <a:pt x="4764175" y="1288087"/>
                  <a:pt x="5717010" y="288544"/>
                </a:cubicBezTo>
                <a:lnTo>
                  <a:pt x="5717010" y="2087722"/>
                </a:lnTo>
                <a:cubicBezTo>
                  <a:pt x="4764175" y="3087265"/>
                  <a:pt x="3811340" y="1088179"/>
                  <a:pt x="2858505" y="2087722"/>
                </a:cubicBezTo>
                <a:cubicBezTo>
                  <a:pt x="1905670" y="3087265"/>
                  <a:pt x="952835" y="1088179"/>
                  <a:pt x="0" y="2087722"/>
                </a:cubicBezTo>
                <a:close/>
              </a:path>
            </a:pathLst>
          </a:custGeom>
          <a:gradFill>
            <a:gsLst>
              <a:gs pos="26000">
                <a:srgbClr val="FFFF00">
                  <a:alpha val="55000"/>
                </a:srgbClr>
              </a:gs>
              <a:gs pos="7000">
                <a:srgbClr val="FFC000">
                  <a:alpha val="57000"/>
                </a:srgbClr>
              </a:gs>
              <a:gs pos="95000">
                <a:srgbClr val="FFC000">
                  <a:alpha val="52000"/>
                </a:srgbClr>
              </a:gs>
              <a:gs pos="78000">
                <a:srgbClr val="FFFF00">
                  <a:lumMod val="77000"/>
                  <a:lumOff val="23000"/>
                  <a:alpha val="54000"/>
                </a:srgbClr>
              </a:gs>
              <a:gs pos="47000">
                <a:srgbClr val="663300">
                  <a:lumMod val="62000"/>
                  <a:alpha val="65000"/>
                </a:srgbClr>
              </a:gs>
            </a:gsLst>
            <a:lin ang="16200000" scaled="1"/>
          </a:gradFill>
          <a:ln w="38100">
            <a:solidFill>
              <a:srgbClr val="FFFF00"/>
            </a:solid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4 Forma libre"/>
          <p:cNvSpPr/>
          <p:nvPr/>
        </p:nvSpPr>
        <p:spPr>
          <a:xfrm rot="10800000">
            <a:off x="-77256" y="5717006"/>
            <a:ext cx="9221256"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2">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a:off x="-105088" y="0"/>
            <a:ext cx="9249088"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2">
                  <a:lumMod val="5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7" name="16 Rectángulo"/>
          <p:cNvSpPr/>
          <p:nvPr/>
        </p:nvSpPr>
        <p:spPr>
          <a:xfrm>
            <a:off x="-105088" y="0"/>
            <a:ext cx="9249088"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921116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 calcmode="lin" valueType="num">
                                      <p:cBhvr additive="base">
                                        <p:cTn id="10" dur="4000" fill="hold"/>
                                        <p:tgtEl>
                                          <p:spTgt spid="10"/>
                                        </p:tgtEl>
                                        <p:attrNameLst>
                                          <p:attrName>ppt_x</p:attrName>
                                        </p:attrNameLst>
                                      </p:cBhvr>
                                      <p:tavLst>
                                        <p:tav tm="0">
                                          <p:val>
                                            <p:strVal val="1+#ppt_w/2"/>
                                          </p:val>
                                        </p:tav>
                                        <p:tav tm="100000">
                                          <p:val>
                                            <p:strVal val="#ppt_x"/>
                                          </p:val>
                                        </p:tav>
                                      </p:tavLst>
                                    </p:anim>
                                    <p:anim calcmode="lin" valueType="num">
                                      <p:cBhvr additive="base">
                                        <p:cTn id="11" dur="4000" fill="hold"/>
                                        <p:tgtEl>
                                          <p:spTgt spid="10"/>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4500" fill="hold"/>
                                        <p:tgtEl>
                                          <p:spTgt spid="9"/>
                                        </p:tgtEl>
                                        <p:attrNameLst>
                                          <p:attrName>ppt_x</p:attrName>
                                        </p:attrNameLst>
                                      </p:cBhvr>
                                      <p:tavLst>
                                        <p:tav tm="0">
                                          <p:val>
                                            <p:strVal val="1+#ppt_w/2"/>
                                          </p:val>
                                        </p:tav>
                                        <p:tav tm="100000">
                                          <p:val>
                                            <p:strVal val="#ppt_x"/>
                                          </p:val>
                                        </p:tav>
                                      </p:tavLst>
                                    </p:anim>
                                    <p:anim calcmode="lin" valueType="num">
                                      <p:cBhvr additive="base">
                                        <p:cTn id="15" dur="45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4000" fill="hold"/>
                                        <p:tgtEl>
                                          <p:spTgt spid="11"/>
                                        </p:tgtEl>
                                        <p:attrNameLst>
                                          <p:attrName>ppt_x</p:attrName>
                                        </p:attrNameLst>
                                      </p:cBhvr>
                                      <p:tavLst>
                                        <p:tav tm="0">
                                          <p:val>
                                            <p:strVal val="1+#ppt_w/2"/>
                                          </p:val>
                                        </p:tav>
                                        <p:tav tm="100000">
                                          <p:val>
                                            <p:strVal val="#ppt_x"/>
                                          </p:val>
                                        </p:tav>
                                      </p:tavLst>
                                    </p:anim>
                                    <p:anim calcmode="lin" valueType="num">
                                      <p:cBhvr additive="base">
                                        <p:cTn id="19" dur="4000" fill="hold"/>
                                        <p:tgtEl>
                                          <p:spTgt spid="11"/>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4500" fill="hold"/>
                                        <p:tgtEl>
                                          <p:spTgt spid="12"/>
                                        </p:tgtEl>
                                        <p:attrNameLst>
                                          <p:attrName>ppt_x</p:attrName>
                                        </p:attrNameLst>
                                      </p:cBhvr>
                                      <p:tavLst>
                                        <p:tav tm="0">
                                          <p:val>
                                            <p:strVal val="1+#ppt_w/2"/>
                                          </p:val>
                                        </p:tav>
                                        <p:tav tm="100000">
                                          <p:val>
                                            <p:strVal val="#ppt_x"/>
                                          </p:val>
                                        </p:tav>
                                      </p:tavLst>
                                    </p:anim>
                                    <p:anim calcmode="lin" valueType="num">
                                      <p:cBhvr additive="base">
                                        <p:cTn id="23" dur="4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500" fill="hold"/>
                                        <p:tgtEl>
                                          <p:spTgt spid="13"/>
                                        </p:tgtEl>
                                        <p:attrNameLst>
                                          <p:attrName>ppt_x</p:attrName>
                                        </p:attrNameLst>
                                      </p:cBhvr>
                                      <p:tavLst>
                                        <p:tav tm="0">
                                          <p:val>
                                            <p:strVal val="1+#ppt_w/2"/>
                                          </p:val>
                                        </p:tav>
                                        <p:tav tm="100000">
                                          <p:val>
                                            <p:strVal val="#ppt_x"/>
                                          </p:val>
                                        </p:tav>
                                      </p:tavLst>
                                    </p:anim>
                                    <p:anim calcmode="lin" valueType="num">
                                      <p:cBhvr additive="base">
                                        <p:cTn id="27" dur="3500" fill="hold"/>
                                        <p:tgtEl>
                                          <p:spTgt spid="13"/>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500" fill="hold"/>
                                        <p:tgtEl>
                                          <p:spTgt spid="15"/>
                                        </p:tgtEl>
                                        <p:attrNameLst>
                                          <p:attrName>ppt_x</p:attrName>
                                        </p:attrNameLst>
                                      </p:cBhvr>
                                      <p:tavLst>
                                        <p:tav tm="0">
                                          <p:val>
                                            <p:strVal val="1+#ppt_w/2"/>
                                          </p:val>
                                        </p:tav>
                                        <p:tav tm="100000">
                                          <p:val>
                                            <p:strVal val="#ppt_x"/>
                                          </p:val>
                                        </p:tav>
                                      </p:tavLst>
                                    </p:anim>
                                    <p:anim calcmode="lin" valueType="num">
                                      <p:cBhvr additive="base">
                                        <p:cTn id="31" dur="3500" fill="hold"/>
                                        <p:tgtEl>
                                          <p:spTgt spid="15"/>
                                        </p:tgtEl>
                                        <p:attrNameLst>
                                          <p:attrName>ppt_y</p:attrName>
                                        </p:attrNameLst>
                                      </p:cBhvr>
                                      <p:tavLst>
                                        <p:tav tm="0">
                                          <p:val>
                                            <p:strVal val="#ppt_y"/>
                                          </p:val>
                                        </p:tav>
                                        <p:tav tm="100000">
                                          <p:val>
                                            <p:strVal val="#ppt_y"/>
                                          </p:val>
                                        </p:tav>
                                      </p:tavLst>
                                    </p:anim>
                                  </p:childTnLst>
                                </p:cTn>
                              </p:par>
                              <p:par>
                                <p:cTn id="32" presetID="2" presetClass="exit" presetSubtype="2" fill="hold" grpId="1" nodeType="withEffect">
                                  <p:stCondLst>
                                    <p:cond delay="0"/>
                                  </p:stCondLst>
                                  <p:childTnLst>
                                    <p:anim calcmode="lin" valueType="num">
                                      <p:cBhvr additive="base">
                                        <p:cTn id="33" dur="4000"/>
                                        <p:tgtEl>
                                          <p:spTgt spid="10"/>
                                        </p:tgtEl>
                                        <p:attrNameLst>
                                          <p:attrName>ppt_x</p:attrName>
                                        </p:attrNameLst>
                                      </p:cBhvr>
                                      <p:tavLst>
                                        <p:tav tm="0">
                                          <p:val>
                                            <p:strVal val="ppt_x"/>
                                          </p:val>
                                        </p:tav>
                                        <p:tav tm="100000">
                                          <p:val>
                                            <p:strVal val="1+ppt_w/2"/>
                                          </p:val>
                                        </p:tav>
                                      </p:tavLst>
                                    </p:anim>
                                    <p:anim calcmode="lin" valueType="num">
                                      <p:cBhvr additive="base">
                                        <p:cTn id="34" dur="4000"/>
                                        <p:tgtEl>
                                          <p:spTgt spid="10"/>
                                        </p:tgtEl>
                                        <p:attrNameLst>
                                          <p:attrName>ppt_y</p:attrName>
                                        </p:attrNameLst>
                                      </p:cBhvr>
                                      <p:tavLst>
                                        <p:tav tm="0">
                                          <p:val>
                                            <p:strVal val="ppt_y"/>
                                          </p:val>
                                        </p:tav>
                                        <p:tav tm="100000">
                                          <p:val>
                                            <p:strVal val="ppt_y"/>
                                          </p:val>
                                        </p:tav>
                                      </p:tavLst>
                                    </p:anim>
                                    <p:set>
                                      <p:cBhvr>
                                        <p:cTn id="35" dur="1" fill="hold">
                                          <p:stCondLst>
                                            <p:cond delay="3999"/>
                                          </p:stCondLst>
                                        </p:cTn>
                                        <p:tgtEl>
                                          <p:spTgt spid="10"/>
                                        </p:tgtEl>
                                        <p:attrNameLst>
                                          <p:attrName>style.visibility</p:attrName>
                                        </p:attrNameLst>
                                      </p:cBhvr>
                                      <p:to>
                                        <p:strVal val="hidden"/>
                                      </p:to>
                                    </p:set>
                                  </p:childTnLst>
                                </p:cTn>
                              </p:par>
                              <p:par>
                                <p:cTn id="36" presetID="2" presetClass="exit" presetSubtype="2" fill="hold" grpId="1" nodeType="withEffect">
                                  <p:stCondLst>
                                    <p:cond delay="0"/>
                                  </p:stCondLst>
                                  <p:childTnLst>
                                    <p:anim calcmode="lin" valueType="num">
                                      <p:cBhvr additive="base">
                                        <p:cTn id="37" dur="4500"/>
                                        <p:tgtEl>
                                          <p:spTgt spid="9"/>
                                        </p:tgtEl>
                                        <p:attrNameLst>
                                          <p:attrName>ppt_x</p:attrName>
                                        </p:attrNameLst>
                                      </p:cBhvr>
                                      <p:tavLst>
                                        <p:tav tm="0">
                                          <p:val>
                                            <p:strVal val="ppt_x"/>
                                          </p:val>
                                        </p:tav>
                                        <p:tav tm="100000">
                                          <p:val>
                                            <p:strVal val="1+ppt_w/2"/>
                                          </p:val>
                                        </p:tav>
                                      </p:tavLst>
                                    </p:anim>
                                    <p:anim calcmode="lin" valueType="num">
                                      <p:cBhvr additive="base">
                                        <p:cTn id="38" dur="4500"/>
                                        <p:tgtEl>
                                          <p:spTgt spid="9"/>
                                        </p:tgtEl>
                                        <p:attrNameLst>
                                          <p:attrName>ppt_y</p:attrName>
                                        </p:attrNameLst>
                                      </p:cBhvr>
                                      <p:tavLst>
                                        <p:tav tm="0">
                                          <p:val>
                                            <p:strVal val="ppt_y"/>
                                          </p:val>
                                        </p:tav>
                                        <p:tav tm="100000">
                                          <p:val>
                                            <p:strVal val="ppt_y"/>
                                          </p:val>
                                        </p:tav>
                                      </p:tavLst>
                                    </p:anim>
                                    <p:set>
                                      <p:cBhvr>
                                        <p:cTn id="39" dur="1" fill="hold">
                                          <p:stCondLst>
                                            <p:cond delay="4499"/>
                                          </p:stCondLst>
                                        </p:cTn>
                                        <p:tgtEl>
                                          <p:spTgt spid="9"/>
                                        </p:tgtEl>
                                        <p:attrNameLst>
                                          <p:attrName>style.visibility</p:attrName>
                                        </p:attrNameLst>
                                      </p:cBhvr>
                                      <p:to>
                                        <p:strVal val="hidden"/>
                                      </p:to>
                                    </p:set>
                                  </p:childTnLst>
                                </p:cTn>
                              </p:par>
                              <p:par>
                                <p:cTn id="40" presetID="2" presetClass="exit" presetSubtype="8" fill="hold" grpId="1" nodeType="withEffect">
                                  <p:stCondLst>
                                    <p:cond delay="0"/>
                                  </p:stCondLst>
                                  <p:childTnLst>
                                    <p:anim calcmode="lin" valueType="num">
                                      <p:cBhvr additive="base">
                                        <p:cTn id="41" dur="4000"/>
                                        <p:tgtEl>
                                          <p:spTgt spid="11"/>
                                        </p:tgtEl>
                                        <p:attrNameLst>
                                          <p:attrName>ppt_x</p:attrName>
                                        </p:attrNameLst>
                                      </p:cBhvr>
                                      <p:tavLst>
                                        <p:tav tm="0">
                                          <p:val>
                                            <p:strVal val="ppt_x"/>
                                          </p:val>
                                        </p:tav>
                                        <p:tav tm="100000">
                                          <p:val>
                                            <p:strVal val="0-ppt_w/2"/>
                                          </p:val>
                                        </p:tav>
                                      </p:tavLst>
                                    </p:anim>
                                    <p:anim calcmode="lin" valueType="num">
                                      <p:cBhvr additive="base">
                                        <p:cTn id="42" dur="4000"/>
                                        <p:tgtEl>
                                          <p:spTgt spid="11"/>
                                        </p:tgtEl>
                                        <p:attrNameLst>
                                          <p:attrName>ppt_y</p:attrName>
                                        </p:attrNameLst>
                                      </p:cBhvr>
                                      <p:tavLst>
                                        <p:tav tm="0">
                                          <p:val>
                                            <p:strVal val="ppt_y"/>
                                          </p:val>
                                        </p:tav>
                                        <p:tav tm="100000">
                                          <p:val>
                                            <p:strVal val="ppt_y"/>
                                          </p:val>
                                        </p:tav>
                                      </p:tavLst>
                                    </p:anim>
                                    <p:set>
                                      <p:cBhvr>
                                        <p:cTn id="43" dur="1" fill="hold">
                                          <p:stCondLst>
                                            <p:cond delay="3999"/>
                                          </p:stCondLst>
                                        </p:cTn>
                                        <p:tgtEl>
                                          <p:spTgt spid="11"/>
                                        </p:tgtEl>
                                        <p:attrNameLst>
                                          <p:attrName>style.visibility</p:attrName>
                                        </p:attrNameLst>
                                      </p:cBhvr>
                                      <p:to>
                                        <p:strVal val="hidden"/>
                                      </p:to>
                                    </p:set>
                                  </p:childTnLst>
                                </p:cTn>
                              </p:par>
                              <p:par>
                                <p:cTn id="44" presetID="2" presetClass="exit" presetSubtype="8" fill="hold" grpId="1" nodeType="withEffect">
                                  <p:stCondLst>
                                    <p:cond delay="0"/>
                                  </p:stCondLst>
                                  <p:childTnLst>
                                    <p:anim calcmode="lin" valueType="num">
                                      <p:cBhvr additive="base">
                                        <p:cTn id="45" dur="4500"/>
                                        <p:tgtEl>
                                          <p:spTgt spid="12"/>
                                        </p:tgtEl>
                                        <p:attrNameLst>
                                          <p:attrName>ppt_x</p:attrName>
                                        </p:attrNameLst>
                                      </p:cBhvr>
                                      <p:tavLst>
                                        <p:tav tm="0">
                                          <p:val>
                                            <p:strVal val="ppt_x"/>
                                          </p:val>
                                        </p:tav>
                                        <p:tav tm="100000">
                                          <p:val>
                                            <p:strVal val="0-ppt_w/2"/>
                                          </p:val>
                                        </p:tav>
                                      </p:tavLst>
                                    </p:anim>
                                    <p:anim calcmode="lin" valueType="num">
                                      <p:cBhvr additive="base">
                                        <p:cTn id="46" dur="4500"/>
                                        <p:tgtEl>
                                          <p:spTgt spid="12"/>
                                        </p:tgtEl>
                                        <p:attrNameLst>
                                          <p:attrName>ppt_y</p:attrName>
                                        </p:attrNameLst>
                                      </p:cBhvr>
                                      <p:tavLst>
                                        <p:tav tm="0">
                                          <p:val>
                                            <p:strVal val="ppt_y"/>
                                          </p:val>
                                        </p:tav>
                                        <p:tav tm="100000">
                                          <p:val>
                                            <p:strVal val="ppt_y"/>
                                          </p:val>
                                        </p:tav>
                                      </p:tavLst>
                                    </p:anim>
                                    <p:set>
                                      <p:cBhvr>
                                        <p:cTn id="47" dur="1" fill="hold">
                                          <p:stCondLst>
                                            <p:cond delay="4499"/>
                                          </p:stCondLst>
                                        </p:cTn>
                                        <p:tgtEl>
                                          <p:spTgt spid="12"/>
                                        </p:tgtEl>
                                        <p:attrNameLst>
                                          <p:attrName>style.visibility</p:attrName>
                                        </p:attrNameLst>
                                      </p:cBhvr>
                                      <p:to>
                                        <p:strVal val="hidden"/>
                                      </p:to>
                                    </p:set>
                                  </p:childTnLst>
                                </p:cTn>
                              </p:par>
                              <p:par>
                                <p:cTn id="48" presetID="2" presetClass="exit" presetSubtype="2" fill="hold" grpId="1" nodeType="withEffect">
                                  <p:stCondLst>
                                    <p:cond delay="0"/>
                                  </p:stCondLst>
                                  <p:childTnLst>
                                    <p:anim calcmode="lin" valueType="num">
                                      <p:cBhvr additive="base">
                                        <p:cTn id="49" dur="3500"/>
                                        <p:tgtEl>
                                          <p:spTgt spid="13"/>
                                        </p:tgtEl>
                                        <p:attrNameLst>
                                          <p:attrName>ppt_x</p:attrName>
                                        </p:attrNameLst>
                                      </p:cBhvr>
                                      <p:tavLst>
                                        <p:tav tm="0">
                                          <p:val>
                                            <p:strVal val="ppt_x"/>
                                          </p:val>
                                        </p:tav>
                                        <p:tav tm="100000">
                                          <p:val>
                                            <p:strVal val="1+ppt_w/2"/>
                                          </p:val>
                                        </p:tav>
                                      </p:tavLst>
                                    </p:anim>
                                    <p:anim calcmode="lin" valueType="num">
                                      <p:cBhvr additive="base">
                                        <p:cTn id="50" dur="3500"/>
                                        <p:tgtEl>
                                          <p:spTgt spid="13"/>
                                        </p:tgtEl>
                                        <p:attrNameLst>
                                          <p:attrName>ppt_y</p:attrName>
                                        </p:attrNameLst>
                                      </p:cBhvr>
                                      <p:tavLst>
                                        <p:tav tm="0">
                                          <p:val>
                                            <p:strVal val="ppt_y"/>
                                          </p:val>
                                        </p:tav>
                                        <p:tav tm="100000">
                                          <p:val>
                                            <p:strVal val="ppt_y"/>
                                          </p:val>
                                        </p:tav>
                                      </p:tavLst>
                                    </p:anim>
                                    <p:set>
                                      <p:cBhvr>
                                        <p:cTn id="51" dur="1" fill="hold">
                                          <p:stCondLst>
                                            <p:cond delay="3499"/>
                                          </p:stCondLst>
                                        </p:cTn>
                                        <p:tgtEl>
                                          <p:spTgt spid="13"/>
                                        </p:tgtEl>
                                        <p:attrNameLst>
                                          <p:attrName>style.visibility</p:attrName>
                                        </p:attrNameLst>
                                      </p:cBhvr>
                                      <p:to>
                                        <p:strVal val="hidden"/>
                                      </p:to>
                                    </p:set>
                                  </p:childTnLst>
                                </p:cTn>
                              </p:par>
                              <p:par>
                                <p:cTn id="52" presetID="2" presetClass="exit" presetSubtype="8" fill="hold" grpId="1" nodeType="withEffect">
                                  <p:stCondLst>
                                    <p:cond delay="0"/>
                                  </p:stCondLst>
                                  <p:childTnLst>
                                    <p:anim calcmode="lin" valueType="num">
                                      <p:cBhvr additive="base">
                                        <p:cTn id="53" dur="3500"/>
                                        <p:tgtEl>
                                          <p:spTgt spid="15"/>
                                        </p:tgtEl>
                                        <p:attrNameLst>
                                          <p:attrName>ppt_x</p:attrName>
                                        </p:attrNameLst>
                                      </p:cBhvr>
                                      <p:tavLst>
                                        <p:tav tm="0">
                                          <p:val>
                                            <p:strVal val="ppt_x"/>
                                          </p:val>
                                        </p:tav>
                                        <p:tav tm="100000">
                                          <p:val>
                                            <p:strVal val="0-ppt_w/2"/>
                                          </p:val>
                                        </p:tav>
                                      </p:tavLst>
                                    </p:anim>
                                    <p:anim calcmode="lin" valueType="num">
                                      <p:cBhvr additive="base">
                                        <p:cTn id="54" dur="3500"/>
                                        <p:tgtEl>
                                          <p:spTgt spid="15"/>
                                        </p:tgtEl>
                                        <p:attrNameLst>
                                          <p:attrName>ppt_y</p:attrName>
                                        </p:attrNameLst>
                                      </p:cBhvr>
                                      <p:tavLst>
                                        <p:tav tm="0">
                                          <p:val>
                                            <p:strVal val="ppt_y"/>
                                          </p:val>
                                        </p:tav>
                                        <p:tav tm="100000">
                                          <p:val>
                                            <p:strVal val="ppt_y"/>
                                          </p:val>
                                        </p:tav>
                                      </p:tavLst>
                                    </p:anim>
                                    <p:set>
                                      <p:cBhvr>
                                        <p:cTn id="55" dur="1" fill="hold">
                                          <p:stCondLst>
                                            <p:cond delay="3499"/>
                                          </p:stCondLst>
                                        </p:cTn>
                                        <p:tgtEl>
                                          <p:spTgt spid="15"/>
                                        </p:tgtEl>
                                        <p:attrNameLst>
                                          <p:attrName>style.visibility</p:attrName>
                                        </p:attrNameLst>
                                      </p:cBhvr>
                                      <p:to>
                                        <p:strVal val="hidden"/>
                                      </p:to>
                                    </p:set>
                                  </p:childTnLst>
                                </p:cTn>
                              </p:par>
                              <p:par>
                                <p:cTn id="56" presetID="23" presetClass="entr" presetSubtype="288"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p:cTn id="58" dur="4000" fill="hold"/>
                                        <p:tgtEl>
                                          <p:spTgt spid="6"/>
                                        </p:tgtEl>
                                        <p:attrNameLst>
                                          <p:attrName>ppt_w</p:attrName>
                                        </p:attrNameLst>
                                      </p:cBhvr>
                                      <p:tavLst>
                                        <p:tav tm="0">
                                          <p:val>
                                            <p:strVal val="4/3*#ppt_w"/>
                                          </p:val>
                                        </p:tav>
                                        <p:tav tm="100000">
                                          <p:val>
                                            <p:strVal val="#ppt_w"/>
                                          </p:val>
                                        </p:tav>
                                      </p:tavLst>
                                    </p:anim>
                                    <p:anim calcmode="lin" valueType="num">
                                      <p:cBhvr>
                                        <p:cTn id="59" dur="4000" fill="hold"/>
                                        <p:tgtEl>
                                          <p:spTgt spid="6"/>
                                        </p:tgtEl>
                                        <p:attrNameLst>
                                          <p:attrName>ppt_h</p:attrName>
                                        </p:attrNameLst>
                                      </p:cBhvr>
                                      <p:tavLst>
                                        <p:tav tm="0">
                                          <p:val>
                                            <p:strVal val="4/3*#ppt_h"/>
                                          </p:val>
                                        </p:tav>
                                        <p:tav tm="100000">
                                          <p:val>
                                            <p:strVal val="#ppt_h"/>
                                          </p:val>
                                        </p:tav>
                                      </p:tavLst>
                                    </p:anim>
                                  </p:childTnLst>
                                </p:cTn>
                              </p:par>
                              <p:par>
                                <p:cTn id="60" presetID="16" presetClass="entr" presetSubtype="37"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barn(outVertical)">
                                      <p:cBhvr>
                                        <p:cTn id="62" dur="4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12" grpId="0" animBg="1"/>
      <p:bldP spid="12" grpId="1" animBg="1"/>
      <p:bldP spid="10" grpId="0" animBg="1"/>
      <p:bldP spid="10" grpId="1" animBg="1"/>
      <p:bldP spid="11" grpId="0" animBg="1"/>
      <p:bldP spid="11" grpId="1" animBg="1"/>
      <p:bldP spid="13" grpId="0" animBg="1"/>
      <p:bldP spid="13" grpId="1" animBg="1"/>
      <p:bldP spid="15" grpId="0" animBg="1"/>
      <p:bldP spid="15" grpId="1" animBg="1"/>
      <p:bldP spid="1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Rectángulo"/>
          <p:cNvSpPr/>
          <p:nvPr/>
        </p:nvSpPr>
        <p:spPr>
          <a:xfrm>
            <a:off x="0" y="0"/>
            <a:ext cx="9252520" cy="6858000"/>
          </a:xfrm>
          <a:prstGeom prst="rect">
            <a:avLst/>
          </a:prstGeom>
          <a:gradFill>
            <a:gsLst>
              <a:gs pos="62000">
                <a:srgbClr val="5A30D0"/>
              </a:gs>
              <a:gs pos="85000">
                <a:schemeClr val="accent2">
                  <a:lumMod val="1000"/>
                </a:schemeClr>
              </a:gs>
              <a:gs pos="48000">
                <a:schemeClr val="bg2">
                  <a:lumMod val="40000"/>
                  <a:lumOff val="60000"/>
                </a:schemeClr>
              </a:gs>
              <a:gs pos="100000">
                <a:schemeClr val="bg1"/>
              </a:gs>
            </a:gsLst>
            <a:path path="shape">
              <a:fillToRect l="50000" t="50000" r="50000" b="50000"/>
            </a:path>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 name="11 Imagen" descr="Diapositiva16"/>
          <p:cNvPicPr>
            <a:picLocks noGrp="1" noChangeAspect="1"/>
          </p:cNvPicPr>
          <p:nvPr isPhoto="1"/>
        </p:nvPicPr>
        <p:blipFill>
          <a:blip r:embed="rId2" cstate="print">
            <a:lum contrast="20000"/>
            <a:extLst>
              <a:ext uri="{BEBA8EAE-BF5A-486C-A8C5-ECC9F3942E4B}">
                <a14:imgProps xmlns:a14="http://schemas.microsoft.com/office/drawing/2010/main">
                  <a14:imgLayer r:embed="rId3">
                    <a14:imgEffect>
                      <a14:colorTemperature colorTemp="5725"/>
                    </a14:imgEffect>
                  </a14:imgLayer>
                </a14:imgProps>
              </a:ext>
              <a:ext uri="{28A0092B-C50C-407E-A947-70E740481C1C}">
                <a14:useLocalDpi xmlns:a14="http://schemas.microsoft.com/office/drawing/2010/main"/>
              </a:ext>
            </a:extLst>
          </a:blip>
          <a:stretch>
            <a:fillRect/>
          </a:stretch>
        </p:blipFill>
        <p:spPr>
          <a:xfrm>
            <a:off x="0" y="0"/>
            <a:ext cx="9197989" cy="6858000"/>
          </a:xfrm>
          <a:prstGeom prst="rect">
            <a:avLst/>
          </a:prstGeom>
          <a:noFill/>
          <a:ln>
            <a:noFill/>
          </a:ln>
        </p:spPr>
      </p:pic>
      <p:sp>
        <p:nvSpPr>
          <p:cNvPr id="10" name="Forma libre 4"/>
          <p:cNvSpPr/>
          <p:nvPr/>
        </p:nvSpPr>
        <p:spPr>
          <a:xfrm rot="2223907" flipH="1">
            <a:off x="3821067" y="1548933"/>
            <a:ext cx="3979123"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62000">
                <a:srgbClr val="5A30D0"/>
              </a:gs>
              <a:gs pos="85000">
                <a:schemeClr val="accent2">
                  <a:lumMod val="1000"/>
                </a:schemeClr>
              </a:gs>
              <a:gs pos="48000">
                <a:schemeClr val="bg2">
                  <a:lumMod val="40000"/>
                  <a:lumOff val="60000"/>
                </a:schemeClr>
              </a:gs>
              <a:gs pos="23000">
                <a:srgbClr val="FFC000"/>
              </a:gs>
              <a:gs pos="100000">
                <a:schemeClr val="bg1"/>
              </a:gs>
            </a:gsLst>
            <a:lin ang="2700000" scaled="1"/>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4"/>
          <p:cNvSpPr/>
          <p:nvPr/>
        </p:nvSpPr>
        <p:spPr>
          <a:xfrm rot="19376093">
            <a:off x="1330908" y="1517974"/>
            <a:ext cx="3963575"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flip="none" rotWithShape="1">
            <a:gsLst>
              <a:gs pos="62000">
                <a:srgbClr val="5A30D0"/>
              </a:gs>
              <a:gs pos="85000">
                <a:schemeClr val="accent2">
                  <a:lumMod val="1000"/>
                </a:schemeClr>
              </a:gs>
              <a:gs pos="48000">
                <a:schemeClr val="bg2">
                  <a:lumMod val="40000"/>
                  <a:lumOff val="60000"/>
                </a:schemeClr>
              </a:gs>
              <a:gs pos="23000">
                <a:srgbClr val="FFC000"/>
              </a:gs>
              <a:gs pos="100000">
                <a:schemeClr val="bg1"/>
              </a:gs>
            </a:gsLst>
            <a:lin ang="2700000" scaled="1"/>
            <a:tileRect/>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7" name="Forma libre 4"/>
          <p:cNvSpPr/>
          <p:nvPr/>
        </p:nvSpPr>
        <p:spPr>
          <a:xfrm rot="12947751" flipH="1">
            <a:off x="1352700" y="4002123"/>
            <a:ext cx="3899094"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62000">
                <a:srgbClr val="5A30D0"/>
              </a:gs>
              <a:gs pos="85000">
                <a:schemeClr val="accent2">
                  <a:lumMod val="1000"/>
                </a:schemeClr>
              </a:gs>
              <a:gs pos="48000">
                <a:schemeClr val="bg2">
                  <a:lumMod val="40000"/>
                  <a:lumOff val="60000"/>
                </a:schemeClr>
              </a:gs>
              <a:gs pos="23000">
                <a:srgbClr val="FFC000"/>
              </a:gs>
              <a:gs pos="100000">
                <a:schemeClr val="bg1"/>
              </a:gs>
            </a:gsLst>
            <a:lin ang="2700000" scaled="1"/>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4"/>
          <p:cNvSpPr/>
          <p:nvPr/>
        </p:nvSpPr>
        <p:spPr>
          <a:xfrm rot="8645160">
            <a:off x="3815997" y="4025135"/>
            <a:ext cx="3968844" cy="1163782"/>
          </a:xfrm>
          <a:custGeom>
            <a:avLst/>
            <a:gdLst/>
            <a:ahLst/>
            <a:cxnLst/>
            <a:rect l="l" t="t" r="r" b="b"/>
            <a:pathLst>
              <a:path w="6234548" h="4572006">
                <a:moveTo>
                  <a:pt x="4290129" y="4163662"/>
                </a:moveTo>
                <a:cubicBezTo>
                  <a:pt x="4293887" y="4155039"/>
                  <a:pt x="4301290" y="4147801"/>
                  <a:pt x="4312336" y="4141949"/>
                </a:cubicBezTo>
                <a:cubicBezTo>
                  <a:pt x="4324937" y="4135273"/>
                  <a:pt x="4336600" y="4132704"/>
                  <a:pt x="4347326" y="4134242"/>
                </a:cubicBezTo>
                <a:cubicBezTo>
                  <a:pt x="4358052" y="4135781"/>
                  <a:pt x="4365808" y="4141066"/>
                  <a:pt x="4370594" y="4150100"/>
                </a:cubicBezTo>
                <a:cubicBezTo>
                  <a:pt x="4375410" y="4159190"/>
                  <a:pt x="4376118" y="4168210"/>
                  <a:pt x="4372717" y="4177160"/>
                </a:cubicBezTo>
                <a:cubicBezTo>
                  <a:pt x="4369316" y="4186109"/>
                  <a:pt x="4363186" y="4192931"/>
                  <a:pt x="4354325" y="4197626"/>
                </a:cubicBezTo>
                <a:lnTo>
                  <a:pt x="4343192" y="4203524"/>
                </a:lnTo>
                <a:cubicBezTo>
                  <a:pt x="4333871" y="4208463"/>
                  <a:pt x="4324265" y="4209942"/>
                  <a:pt x="4314373" y="4207961"/>
                </a:cubicBezTo>
                <a:cubicBezTo>
                  <a:pt x="4304482" y="4205981"/>
                  <a:pt x="4296808" y="4199841"/>
                  <a:pt x="4291351" y="4189542"/>
                </a:cubicBezTo>
                <a:cubicBezTo>
                  <a:pt x="4286778" y="4180912"/>
                  <a:pt x="4286371" y="4172285"/>
                  <a:pt x="4290129" y="4163662"/>
                </a:cubicBezTo>
                <a:close/>
                <a:moveTo>
                  <a:pt x="4281237" y="4159918"/>
                </a:moveTo>
                <a:cubicBezTo>
                  <a:pt x="4276837" y="4170318"/>
                  <a:pt x="4277608" y="4181128"/>
                  <a:pt x="4283553" y="4192347"/>
                </a:cubicBezTo>
                <a:cubicBezTo>
                  <a:pt x="4287302" y="4199424"/>
                  <a:pt x="4292509" y="4204974"/>
                  <a:pt x="4299172" y="4208997"/>
                </a:cubicBezTo>
                <a:cubicBezTo>
                  <a:pt x="4305835" y="4213019"/>
                  <a:pt x="4313255" y="4214891"/>
                  <a:pt x="4321433" y="4214610"/>
                </a:cubicBezTo>
                <a:lnTo>
                  <a:pt x="4321616" y="4214956"/>
                </a:lnTo>
                <a:lnTo>
                  <a:pt x="4303406" y="4224604"/>
                </a:lnTo>
                <a:lnTo>
                  <a:pt x="4307613" y="4232544"/>
                </a:lnTo>
                <a:lnTo>
                  <a:pt x="4436637" y="4164184"/>
                </a:lnTo>
                <a:lnTo>
                  <a:pt x="4432430" y="4156244"/>
                </a:lnTo>
                <a:lnTo>
                  <a:pt x="4376074" y="4186103"/>
                </a:lnTo>
                <a:lnTo>
                  <a:pt x="4375891" y="4185757"/>
                </a:lnTo>
                <a:cubicBezTo>
                  <a:pt x="4384448" y="4173118"/>
                  <a:pt x="4385220" y="4160182"/>
                  <a:pt x="4378209" y="4146949"/>
                </a:cubicBezTo>
                <a:cubicBezTo>
                  <a:pt x="4371929" y="4135097"/>
                  <a:pt x="4362317" y="4127976"/>
                  <a:pt x="4349372" y="4125587"/>
                </a:cubicBezTo>
                <a:cubicBezTo>
                  <a:pt x="4336427" y="4123198"/>
                  <a:pt x="4322561" y="4125921"/>
                  <a:pt x="4307774" y="4133755"/>
                </a:cubicBezTo>
                <a:cubicBezTo>
                  <a:pt x="4294483" y="4140797"/>
                  <a:pt x="4285638" y="4149518"/>
                  <a:pt x="4281237" y="4159918"/>
                </a:cubicBezTo>
                <a:close/>
                <a:moveTo>
                  <a:pt x="1066733" y="1288165"/>
                </a:moveTo>
                <a:lnTo>
                  <a:pt x="1113304" y="1154285"/>
                </a:lnTo>
                <a:cubicBezTo>
                  <a:pt x="1398815" y="491851"/>
                  <a:pt x="1960221" y="-37391"/>
                  <a:pt x="2708250" y="2072"/>
                </a:cubicBezTo>
                <a:cubicBezTo>
                  <a:pt x="3067365" y="21019"/>
                  <a:pt x="3373859" y="163268"/>
                  <a:pt x="3652338" y="380189"/>
                </a:cubicBezTo>
                <a:lnTo>
                  <a:pt x="3805935" y="523233"/>
                </a:lnTo>
                <a:cubicBezTo>
                  <a:pt x="4019051" y="657797"/>
                  <a:pt x="4339855" y="1186654"/>
                  <a:pt x="4931037" y="1187586"/>
                </a:cubicBezTo>
                <a:cubicBezTo>
                  <a:pt x="5522218" y="1188517"/>
                  <a:pt x="5916374" y="884071"/>
                  <a:pt x="6188434" y="418795"/>
                </a:cubicBezTo>
                <a:lnTo>
                  <a:pt x="6234548" y="325188"/>
                </a:lnTo>
                <a:lnTo>
                  <a:pt x="6187977" y="459068"/>
                </a:lnTo>
                <a:cubicBezTo>
                  <a:pt x="5902466" y="1121502"/>
                  <a:pt x="5534791" y="1530768"/>
                  <a:pt x="4771345" y="1616212"/>
                </a:cubicBezTo>
                <a:cubicBezTo>
                  <a:pt x="4283560" y="1670803"/>
                  <a:pt x="3771704" y="1395413"/>
                  <a:pt x="3495346" y="1090120"/>
                </a:cubicBezTo>
                <a:cubicBezTo>
                  <a:pt x="3041707" y="625187"/>
                  <a:pt x="2803349" y="425767"/>
                  <a:pt x="2337014" y="425767"/>
                </a:cubicBezTo>
                <a:cubicBezTo>
                  <a:pt x="1831816" y="425767"/>
                  <a:pt x="1384907" y="729282"/>
                  <a:pt x="1112847" y="1194558"/>
                </a:cubicBezTo>
                <a:close/>
                <a:moveTo>
                  <a:pt x="800050" y="2074017"/>
                </a:moveTo>
                <a:lnTo>
                  <a:pt x="846621" y="1940137"/>
                </a:lnTo>
                <a:cubicBezTo>
                  <a:pt x="1132132" y="1277703"/>
                  <a:pt x="1693538" y="748461"/>
                  <a:pt x="2441567" y="787924"/>
                </a:cubicBezTo>
                <a:cubicBezTo>
                  <a:pt x="2800682" y="806871"/>
                  <a:pt x="3107176" y="949120"/>
                  <a:pt x="3385655" y="1166041"/>
                </a:cubicBezTo>
                <a:lnTo>
                  <a:pt x="3539252" y="1309085"/>
                </a:lnTo>
                <a:cubicBezTo>
                  <a:pt x="3752367" y="1443649"/>
                  <a:pt x="4073172" y="1972506"/>
                  <a:pt x="4664354" y="1973438"/>
                </a:cubicBezTo>
                <a:cubicBezTo>
                  <a:pt x="5255535" y="1974369"/>
                  <a:pt x="5649691" y="1669923"/>
                  <a:pt x="5921751" y="1204647"/>
                </a:cubicBezTo>
                <a:lnTo>
                  <a:pt x="5967865" y="1111040"/>
                </a:lnTo>
                <a:lnTo>
                  <a:pt x="5921294" y="1244920"/>
                </a:lnTo>
                <a:cubicBezTo>
                  <a:pt x="5635783" y="1907354"/>
                  <a:pt x="5268108" y="2316620"/>
                  <a:pt x="4504662" y="2402064"/>
                </a:cubicBezTo>
                <a:cubicBezTo>
                  <a:pt x="4016877" y="2456655"/>
                  <a:pt x="3505021" y="2181265"/>
                  <a:pt x="3228663" y="1875972"/>
                </a:cubicBezTo>
                <a:cubicBezTo>
                  <a:pt x="2775024" y="1411039"/>
                  <a:pt x="2536666" y="1211619"/>
                  <a:pt x="2070331" y="1211619"/>
                </a:cubicBezTo>
                <a:cubicBezTo>
                  <a:pt x="1565133" y="1211619"/>
                  <a:pt x="1118224" y="1515134"/>
                  <a:pt x="846164" y="1980410"/>
                </a:cubicBezTo>
                <a:close/>
                <a:moveTo>
                  <a:pt x="533367" y="2795008"/>
                </a:moveTo>
                <a:lnTo>
                  <a:pt x="579938" y="2661128"/>
                </a:lnTo>
                <a:cubicBezTo>
                  <a:pt x="865449" y="1998694"/>
                  <a:pt x="1426855" y="1469452"/>
                  <a:pt x="2174883" y="1508916"/>
                </a:cubicBezTo>
                <a:cubicBezTo>
                  <a:pt x="2533999" y="1527862"/>
                  <a:pt x="2840493" y="1670111"/>
                  <a:pt x="3118972" y="1887032"/>
                </a:cubicBezTo>
                <a:lnTo>
                  <a:pt x="3272569" y="2030077"/>
                </a:lnTo>
                <a:cubicBezTo>
                  <a:pt x="3485684" y="2164640"/>
                  <a:pt x="3806489" y="2693498"/>
                  <a:pt x="4397670" y="2694429"/>
                </a:cubicBezTo>
                <a:cubicBezTo>
                  <a:pt x="4988852" y="2695361"/>
                  <a:pt x="5383008" y="2390914"/>
                  <a:pt x="5655068" y="1925638"/>
                </a:cubicBezTo>
                <a:lnTo>
                  <a:pt x="5701182" y="1832031"/>
                </a:lnTo>
                <a:lnTo>
                  <a:pt x="5654611" y="1965911"/>
                </a:lnTo>
                <a:cubicBezTo>
                  <a:pt x="5369100" y="2628345"/>
                  <a:pt x="5001425" y="3037611"/>
                  <a:pt x="4237979" y="3123055"/>
                </a:cubicBezTo>
                <a:cubicBezTo>
                  <a:pt x="3750193" y="3177646"/>
                  <a:pt x="3238338" y="2902256"/>
                  <a:pt x="2961980" y="2596963"/>
                </a:cubicBezTo>
                <a:cubicBezTo>
                  <a:pt x="2508341" y="2132031"/>
                  <a:pt x="2269983" y="1932610"/>
                  <a:pt x="1803648" y="1932610"/>
                </a:cubicBezTo>
                <a:cubicBezTo>
                  <a:pt x="1298450" y="1932610"/>
                  <a:pt x="851541" y="2236125"/>
                  <a:pt x="579480" y="2701401"/>
                </a:cubicBezTo>
                <a:close/>
                <a:moveTo>
                  <a:pt x="266683" y="3516007"/>
                </a:moveTo>
                <a:lnTo>
                  <a:pt x="313255" y="3382131"/>
                </a:lnTo>
                <a:cubicBezTo>
                  <a:pt x="598766" y="2719693"/>
                  <a:pt x="1160172" y="2190451"/>
                  <a:pt x="1908200" y="2229918"/>
                </a:cubicBezTo>
                <a:cubicBezTo>
                  <a:pt x="2267316" y="2248865"/>
                  <a:pt x="2573809" y="2391110"/>
                  <a:pt x="2852289" y="2608031"/>
                </a:cubicBezTo>
                <a:lnTo>
                  <a:pt x="3005885" y="2751075"/>
                </a:lnTo>
                <a:cubicBezTo>
                  <a:pt x="3219001" y="2885639"/>
                  <a:pt x="3539805" y="3414497"/>
                  <a:pt x="4130987" y="3415428"/>
                </a:cubicBezTo>
                <a:cubicBezTo>
                  <a:pt x="4722169" y="3416360"/>
                  <a:pt x="5116324" y="3111913"/>
                  <a:pt x="5388385" y="2646637"/>
                </a:cubicBezTo>
                <a:lnTo>
                  <a:pt x="5434499" y="2553030"/>
                </a:lnTo>
                <a:lnTo>
                  <a:pt x="5387927" y="2686910"/>
                </a:lnTo>
                <a:cubicBezTo>
                  <a:pt x="5102416" y="3349344"/>
                  <a:pt x="4734742" y="3758610"/>
                  <a:pt x="3971296" y="3844054"/>
                </a:cubicBezTo>
                <a:cubicBezTo>
                  <a:pt x="3483510" y="3898645"/>
                  <a:pt x="2971655" y="3623255"/>
                  <a:pt x="2695296" y="3317966"/>
                </a:cubicBezTo>
                <a:cubicBezTo>
                  <a:pt x="2241658" y="2853030"/>
                  <a:pt x="2003300" y="2653609"/>
                  <a:pt x="1536965" y="2653609"/>
                </a:cubicBezTo>
                <a:cubicBezTo>
                  <a:pt x="1031767" y="2653609"/>
                  <a:pt x="584858" y="2957128"/>
                  <a:pt x="312797" y="3422400"/>
                </a:cubicBezTo>
                <a:close/>
                <a:moveTo>
                  <a:pt x="0" y="4237006"/>
                </a:moveTo>
                <a:lnTo>
                  <a:pt x="46571" y="4103130"/>
                </a:lnTo>
                <a:cubicBezTo>
                  <a:pt x="332082" y="3440692"/>
                  <a:pt x="893488" y="2911450"/>
                  <a:pt x="1641517" y="2950917"/>
                </a:cubicBezTo>
                <a:cubicBezTo>
                  <a:pt x="2000633" y="2969863"/>
                  <a:pt x="2307126" y="3112109"/>
                  <a:pt x="2585605" y="3329030"/>
                </a:cubicBezTo>
                <a:lnTo>
                  <a:pt x="2739202" y="3472074"/>
                </a:lnTo>
                <a:cubicBezTo>
                  <a:pt x="2952318" y="3606642"/>
                  <a:pt x="3273122" y="4135496"/>
                  <a:pt x="3864304" y="4136427"/>
                </a:cubicBezTo>
                <a:cubicBezTo>
                  <a:pt x="4455486" y="4137359"/>
                  <a:pt x="4849641" y="3832912"/>
                  <a:pt x="5121701" y="3367636"/>
                </a:cubicBezTo>
                <a:lnTo>
                  <a:pt x="5167815" y="3274033"/>
                </a:lnTo>
                <a:lnTo>
                  <a:pt x="5121244" y="3407909"/>
                </a:lnTo>
                <a:cubicBezTo>
                  <a:pt x="4835733" y="4070343"/>
                  <a:pt x="4468059" y="4479609"/>
                  <a:pt x="3704612" y="4565053"/>
                </a:cubicBezTo>
                <a:cubicBezTo>
                  <a:pt x="3216827" y="4619644"/>
                  <a:pt x="2704972" y="4344254"/>
                  <a:pt x="2428613" y="4038965"/>
                </a:cubicBezTo>
                <a:cubicBezTo>
                  <a:pt x="1974974" y="3574029"/>
                  <a:pt x="1736616" y="3374608"/>
                  <a:pt x="1270281" y="3374608"/>
                </a:cubicBezTo>
                <a:cubicBezTo>
                  <a:pt x="765085" y="3374608"/>
                  <a:pt x="318176" y="3678127"/>
                  <a:pt x="46114" y="4143399"/>
                </a:cubicBezTo>
                <a:close/>
              </a:path>
            </a:pathLst>
          </a:custGeom>
          <a:gradFill>
            <a:gsLst>
              <a:gs pos="62000">
                <a:srgbClr val="5A30D0"/>
              </a:gs>
              <a:gs pos="85000">
                <a:schemeClr val="accent2">
                  <a:lumMod val="1000"/>
                </a:schemeClr>
              </a:gs>
              <a:gs pos="48000">
                <a:schemeClr val="bg2">
                  <a:lumMod val="40000"/>
                  <a:lumOff val="60000"/>
                </a:schemeClr>
              </a:gs>
              <a:gs pos="23000">
                <a:srgbClr val="FFC000"/>
              </a:gs>
              <a:gs pos="100000">
                <a:schemeClr val="bg1"/>
              </a:gs>
            </a:gsLst>
            <a:lin ang="2700000" scaled="1"/>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13910" y="0"/>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2000">
                <a:srgbClr val="5A30D0"/>
              </a:gs>
              <a:gs pos="85000">
                <a:schemeClr val="accent2">
                  <a:lumMod val="1000"/>
                </a:schemeClr>
              </a:gs>
              <a:gs pos="48000">
                <a:schemeClr val="bg2">
                  <a:lumMod val="40000"/>
                  <a:lumOff val="60000"/>
                </a:schemeClr>
              </a:gs>
              <a:gs pos="23000">
                <a:srgbClr val="FFC000"/>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Forma libre"/>
          <p:cNvSpPr/>
          <p:nvPr/>
        </p:nvSpPr>
        <p:spPr>
          <a:xfrm rot="10800000">
            <a:off x="0" y="5717007"/>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2000">
                <a:srgbClr val="5A30D0"/>
              </a:gs>
              <a:gs pos="85000">
                <a:schemeClr val="accent2">
                  <a:lumMod val="1000"/>
                </a:schemeClr>
              </a:gs>
              <a:gs pos="48000">
                <a:schemeClr val="bg2">
                  <a:lumMod val="40000"/>
                  <a:lumOff val="60000"/>
                </a:schemeClr>
              </a:gs>
              <a:gs pos="23000">
                <a:srgbClr val="FFC000"/>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262694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6"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3000" fill="hold"/>
                                        <p:tgtEl>
                                          <p:spTgt spid="9"/>
                                        </p:tgtEl>
                                        <p:attrNameLst>
                                          <p:attrName>ppt_x</p:attrName>
                                        </p:attrNameLst>
                                      </p:cBhvr>
                                      <p:tavLst>
                                        <p:tav tm="0">
                                          <p:val>
                                            <p:strVal val="1+#ppt_w/2"/>
                                          </p:val>
                                        </p:tav>
                                        <p:tav tm="100000">
                                          <p:val>
                                            <p:strVal val="#ppt_x"/>
                                          </p:val>
                                        </p:tav>
                                      </p:tavLst>
                                    </p:anim>
                                    <p:anim calcmode="lin" valueType="num">
                                      <p:cBhvr additive="base">
                                        <p:cTn id="11" dur="3000" fill="hold"/>
                                        <p:tgtEl>
                                          <p:spTgt spid="9"/>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3000" fill="hold"/>
                                        <p:tgtEl>
                                          <p:spTgt spid="9"/>
                                        </p:tgtEl>
                                        <p:attrNameLst>
                                          <p:attrName>ppt_w</p:attrName>
                                        </p:attrNameLst>
                                      </p:cBhvr>
                                      <p:tavLst>
                                        <p:tav tm="0" fmla="#ppt_w*sin(2.5*pi*$)">
                                          <p:val>
                                            <p:fltVal val="0"/>
                                          </p:val>
                                        </p:tav>
                                        <p:tav tm="100000">
                                          <p:val>
                                            <p:fltVal val="1"/>
                                          </p:val>
                                        </p:tav>
                                      </p:tavLst>
                                    </p:anim>
                                    <p:anim calcmode="lin" valueType="num">
                                      <p:cBhvr>
                                        <p:cTn id="15" dur="3000" fill="hold"/>
                                        <p:tgtEl>
                                          <p:spTgt spid="9"/>
                                        </p:tgtEl>
                                        <p:attrNameLst>
                                          <p:attrName>ppt_h</p:attrName>
                                        </p:attrNameLst>
                                      </p:cBhvr>
                                      <p:tavLst>
                                        <p:tav tm="0">
                                          <p:val>
                                            <p:strVal val="#ppt_h"/>
                                          </p:val>
                                        </p:tav>
                                        <p:tav tm="100000">
                                          <p:val>
                                            <p:strVal val="#ppt_h"/>
                                          </p:val>
                                        </p:tav>
                                      </p:tavLst>
                                    </p:anim>
                                  </p:childTnLst>
                                </p:cTn>
                              </p:par>
                              <p:par>
                                <p:cTn id="16" presetID="2" presetClass="entr" presetSubtype="9"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3000" fill="hold"/>
                                        <p:tgtEl>
                                          <p:spTgt spid="11"/>
                                        </p:tgtEl>
                                        <p:attrNameLst>
                                          <p:attrName>ppt_x</p:attrName>
                                        </p:attrNameLst>
                                      </p:cBhvr>
                                      <p:tavLst>
                                        <p:tav tm="0">
                                          <p:val>
                                            <p:strVal val="0-#ppt_w/2"/>
                                          </p:val>
                                        </p:tav>
                                        <p:tav tm="100000">
                                          <p:val>
                                            <p:strVal val="#ppt_x"/>
                                          </p:val>
                                        </p:tav>
                                      </p:tavLst>
                                    </p:anim>
                                    <p:anim calcmode="lin" valueType="num">
                                      <p:cBhvr additive="base">
                                        <p:cTn id="19" dur="3000" fill="hold"/>
                                        <p:tgtEl>
                                          <p:spTgt spid="11"/>
                                        </p:tgtEl>
                                        <p:attrNameLst>
                                          <p:attrName>ppt_y</p:attrName>
                                        </p:attrNameLst>
                                      </p:cBhvr>
                                      <p:tavLst>
                                        <p:tav tm="0">
                                          <p:val>
                                            <p:strVal val="0-#ppt_h/2"/>
                                          </p:val>
                                        </p:tav>
                                        <p:tav tm="100000">
                                          <p:val>
                                            <p:strVal val="#ppt_y"/>
                                          </p:val>
                                        </p:tav>
                                      </p:tavLst>
                                    </p:anim>
                                  </p:childTnLst>
                                </p:cTn>
                              </p:par>
                              <p:par>
                                <p:cTn id="20" presetID="19" presetClass="entr" presetSubtype="10" fill="hold" grpId="1"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p:cTn id="22" dur="3000" fill="hold"/>
                                        <p:tgtEl>
                                          <p:spTgt spid="11"/>
                                        </p:tgtEl>
                                        <p:attrNameLst>
                                          <p:attrName>ppt_w</p:attrName>
                                        </p:attrNameLst>
                                      </p:cBhvr>
                                      <p:tavLst>
                                        <p:tav tm="0" fmla="#ppt_w*sin(2.5*pi*$)">
                                          <p:val>
                                            <p:fltVal val="0"/>
                                          </p:val>
                                        </p:tav>
                                        <p:tav tm="100000">
                                          <p:val>
                                            <p:fltVal val="1"/>
                                          </p:val>
                                        </p:tav>
                                      </p:tavLst>
                                    </p:anim>
                                    <p:anim calcmode="lin" valueType="num">
                                      <p:cBhvr>
                                        <p:cTn id="23" dur="3000" fill="hold"/>
                                        <p:tgtEl>
                                          <p:spTgt spid="11"/>
                                        </p:tgtEl>
                                        <p:attrNameLst>
                                          <p:attrName>ppt_h</p:attrName>
                                        </p:attrNameLst>
                                      </p:cBhvr>
                                      <p:tavLst>
                                        <p:tav tm="0">
                                          <p:val>
                                            <p:strVal val="#ppt_h"/>
                                          </p:val>
                                        </p:tav>
                                        <p:tav tm="100000">
                                          <p:val>
                                            <p:strVal val="#ppt_h"/>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0-#ppt_w/2"/>
                                          </p:val>
                                        </p:tav>
                                        <p:tav tm="100000">
                                          <p:val>
                                            <p:strVal val="#ppt_x"/>
                                          </p:val>
                                        </p:tav>
                                      </p:tavLst>
                                    </p:anim>
                                    <p:anim calcmode="lin" valueType="num">
                                      <p:cBhvr additive="base">
                                        <p:cTn id="27" dur="3000" fill="hold"/>
                                        <p:tgtEl>
                                          <p:spTgt spid="10"/>
                                        </p:tgtEl>
                                        <p:attrNameLst>
                                          <p:attrName>ppt_y</p:attrName>
                                        </p:attrNameLst>
                                      </p:cBhvr>
                                      <p:tavLst>
                                        <p:tav tm="0">
                                          <p:val>
                                            <p:strVal val="1+#ppt_h/2"/>
                                          </p:val>
                                        </p:tav>
                                        <p:tav tm="100000">
                                          <p:val>
                                            <p:strVal val="#ppt_y"/>
                                          </p:val>
                                        </p:tav>
                                      </p:tavLst>
                                    </p:anim>
                                  </p:childTnLst>
                                </p:cTn>
                              </p:par>
                              <p:par>
                                <p:cTn id="28" presetID="19" presetClass="entr" presetSubtype="10" fill="hold" grpId="1"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3000" fill="hold"/>
                                        <p:tgtEl>
                                          <p:spTgt spid="10"/>
                                        </p:tgtEl>
                                        <p:attrNameLst>
                                          <p:attrName>ppt_w</p:attrName>
                                        </p:attrNameLst>
                                      </p:cBhvr>
                                      <p:tavLst>
                                        <p:tav tm="0" fmla="#ppt_w*sin(2.5*pi*$)">
                                          <p:val>
                                            <p:fltVal val="0"/>
                                          </p:val>
                                        </p:tav>
                                        <p:tav tm="100000">
                                          <p:val>
                                            <p:fltVal val="1"/>
                                          </p:val>
                                        </p:tav>
                                      </p:tavLst>
                                    </p:anim>
                                    <p:anim calcmode="lin" valueType="num">
                                      <p:cBhvr>
                                        <p:cTn id="31" dur="3000" fill="hold"/>
                                        <p:tgtEl>
                                          <p:spTgt spid="10"/>
                                        </p:tgtEl>
                                        <p:attrNameLst>
                                          <p:attrName>ppt_h</p:attrName>
                                        </p:attrNameLst>
                                      </p:cBhvr>
                                      <p:tavLst>
                                        <p:tav tm="0">
                                          <p:val>
                                            <p:strVal val="#ppt_h"/>
                                          </p:val>
                                        </p:tav>
                                        <p:tav tm="100000">
                                          <p:val>
                                            <p:strVal val="#ppt_h"/>
                                          </p:val>
                                        </p:tav>
                                      </p:tavLst>
                                    </p:anim>
                                  </p:childTnLst>
                                </p:cTn>
                              </p:par>
                              <p:par>
                                <p:cTn id="32" presetID="2" presetClass="entr" presetSubtype="3"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3000" fill="hold"/>
                                        <p:tgtEl>
                                          <p:spTgt spid="17"/>
                                        </p:tgtEl>
                                        <p:attrNameLst>
                                          <p:attrName>ppt_x</p:attrName>
                                        </p:attrNameLst>
                                      </p:cBhvr>
                                      <p:tavLst>
                                        <p:tav tm="0">
                                          <p:val>
                                            <p:strVal val="1+#ppt_w/2"/>
                                          </p:val>
                                        </p:tav>
                                        <p:tav tm="100000">
                                          <p:val>
                                            <p:strVal val="#ppt_x"/>
                                          </p:val>
                                        </p:tav>
                                      </p:tavLst>
                                    </p:anim>
                                    <p:anim calcmode="lin" valueType="num">
                                      <p:cBhvr additive="base">
                                        <p:cTn id="35" dur="3000" fill="hold"/>
                                        <p:tgtEl>
                                          <p:spTgt spid="17"/>
                                        </p:tgtEl>
                                        <p:attrNameLst>
                                          <p:attrName>ppt_y</p:attrName>
                                        </p:attrNameLst>
                                      </p:cBhvr>
                                      <p:tavLst>
                                        <p:tav tm="0">
                                          <p:val>
                                            <p:strVal val="0-#ppt_h/2"/>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p:cTn id="38" dur="3000" fill="hold"/>
                                        <p:tgtEl>
                                          <p:spTgt spid="17"/>
                                        </p:tgtEl>
                                        <p:attrNameLst>
                                          <p:attrName>ppt_w</p:attrName>
                                        </p:attrNameLst>
                                      </p:cBhvr>
                                      <p:tavLst>
                                        <p:tav tm="0" fmla="#ppt_w*sin(2.5*pi*$)">
                                          <p:val>
                                            <p:fltVal val="0"/>
                                          </p:val>
                                        </p:tav>
                                        <p:tav tm="100000">
                                          <p:val>
                                            <p:fltVal val="1"/>
                                          </p:val>
                                        </p:tav>
                                      </p:tavLst>
                                    </p:anim>
                                    <p:anim calcmode="lin" valueType="num">
                                      <p:cBhvr>
                                        <p:cTn id="39" dur="3000" fill="hold"/>
                                        <p:tgtEl>
                                          <p:spTgt spid="17"/>
                                        </p:tgtEl>
                                        <p:attrNameLst>
                                          <p:attrName>ppt_h</p:attrName>
                                        </p:attrNameLst>
                                      </p:cBhvr>
                                      <p:tavLst>
                                        <p:tav tm="0">
                                          <p:val>
                                            <p:strVal val="#ppt_h"/>
                                          </p:val>
                                        </p:tav>
                                        <p:tav tm="100000">
                                          <p:val>
                                            <p:strVal val="#ppt_h"/>
                                          </p:val>
                                        </p:tav>
                                      </p:tavLst>
                                    </p:anim>
                                  </p:childTnLst>
                                </p:cTn>
                              </p:par>
                              <p:par>
                                <p:cTn id="40" presetID="8" presetClass="emph" presetSubtype="0" repeatCount="indefinite" fill="hold" grpId="2" nodeType="withEffect">
                                  <p:stCondLst>
                                    <p:cond delay="0"/>
                                  </p:stCondLst>
                                  <p:childTnLst>
                                    <p:animRot by="-21600000">
                                      <p:cBhvr>
                                        <p:cTn id="41" dur="3000" fill="hold"/>
                                        <p:tgtEl>
                                          <p:spTgt spid="17"/>
                                        </p:tgtEl>
                                        <p:attrNameLst>
                                          <p:attrName>r</p:attrName>
                                        </p:attrNameLst>
                                      </p:cBhvr>
                                    </p:animRot>
                                  </p:childTnLst>
                                </p:cTn>
                              </p:par>
                              <p:par>
                                <p:cTn id="42" presetID="2" presetClass="exit" presetSubtype="3" fill="hold" grpId="3" nodeType="withEffect">
                                  <p:stCondLst>
                                    <p:cond delay="0"/>
                                  </p:stCondLst>
                                  <p:childTnLst>
                                    <p:anim calcmode="lin" valueType="num">
                                      <p:cBhvr additive="base">
                                        <p:cTn id="43" dur="5000"/>
                                        <p:tgtEl>
                                          <p:spTgt spid="17"/>
                                        </p:tgtEl>
                                        <p:attrNameLst>
                                          <p:attrName>ppt_x</p:attrName>
                                        </p:attrNameLst>
                                      </p:cBhvr>
                                      <p:tavLst>
                                        <p:tav tm="0">
                                          <p:val>
                                            <p:strVal val="ppt_x"/>
                                          </p:val>
                                        </p:tav>
                                        <p:tav tm="100000">
                                          <p:val>
                                            <p:strVal val="1+ppt_w/2"/>
                                          </p:val>
                                        </p:tav>
                                      </p:tavLst>
                                    </p:anim>
                                    <p:anim calcmode="lin" valueType="num">
                                      <p:cBhvr additive="base">
                                        <p:cTn id="44" dur="5000"/>
                                        <p:tgtEl>
                                          <p:spTgt spid="17"/>
                                        </p:tgtEl>
                                        <p:attrNameLst>
                                          <p:attrName>ppt_y</p:attrName>
                                        </p:attrNameLst>
                                      </p:cBhvr>
                                      <p:tavLst>
                                        <p:tav tm="0">
                                          <p:val>
                                            <p:strVal val="ppt_y"/>
                                          </p:val>
                                        </p:tav>
                                        <p:tav tm="100000">
                                          <p:val>
                                            <p:strVal val="0-ppt_h/2"/>
                                          </p:val>
                                        </p:tav>
                                      </p:tavLst>
                                    </p:anim>
                                    <p:set>
                                      <p:cBhvr>
                                        <p:cTn id="45" dur="1" fill="hold">
                                          <p:stCondLst>
                                            <p:cond delay="4999"/>
                                          </p:stCondLst>
                                        </p:cTn>
                                        <p:tgtEl>
                                          <p:spTgt spid="17"/>
                                        </p:tgtEl>
                                        <p:attrNameLst>
                                          <p:attrName>style.visibility</p:attrName>
                                        </p:attrNameLst>
                                      </p:cBhvr>
                                      <p:to>
                                        <p:strVal val="hidden"/>
                                      </p:to>
                                    </p:set>
                                  </p:childTnLst>
                                </p:cTn>
                              </p:par>
                              <p:par>
                                <p:cTn id="46" presetID="8" presetClass="emph" presetSubtype="0" repeatCount="indefinite" fill="hold" grpId="2" nodeType="withEffect">
                                  <p:stCondLst>
                                    <p:cond delay="0"/>
                                  </p:stCondLst>
                                  <p:childTnLst>
                                    <p:animRot by="-21600000">
                                      <p:cBhvr>
                                        <p:cTn id="47" dur="3000" fill="hold"/>
                                        <p:tgtEl>
                                          <p:spTgt spid="10"/>
                                        </p:tgtEl>
                                        <p:attrNameLst>
                                          <p:attrName>r</p:attrName>
                                        </p:attrNameLst>
                                      </p:cBhvr>
                                    </p:animRot>
                                  </p:childTnLst>
                                </p:cTn>
                              </p:par>
                              <p:par>
                                <p:cTn id="48" presetID="2" presetClass="exit" presetSubtype="12" fill="hold" grpId="3" nodeType="withEffect">
                                  <p:stCondLst>
                                    <p:cond delay="0"/>
                                  </p:stCondLst>
                                  <p:childTnLst>
                                    <p:anim calcmode="lin" valueType="num">
                                      <p:cBhvr additive="base">
                                        <p:cTn id="49" dur="5000"/>
                                        <p:tgtEl>
                                          <p:spTgt spid="10"/>
                                        </p:tgtEl>
                                        <p:attrNameLst>
                                          <p:attrName>ppt_x</p:attrName>
                                        </p:attrNameLst>
                                      </p:cBhvr>
                                      <p:tavLst>
                                        <p:tav tm="0">
                                          <p:val>
                                            <p:strVal val="ppt_x"/>
                                          </p:val>
                                        </p:tav>
                                        <p:tav tm="100000">
                                          <p:val>
                                            <p:strVal val="0-ppt_w/2"/>
                                          </p:val>
                                        </p:tav>
                                      </p:tavLst>
                                    </p:anim>
                                    <p:anim calcmode="lin" valueType="num">
                                      <p:cBhvr additive="base">
                                        <p:cTn id="50" dur="5000"/>
                                        <p:tgtEl>
                                          <p:spTgt spid="10"/>
                                        </p:tgtEl>
                                        <p:attrNameLst>
                                          <p:attrName>ppt_y</p:attrName>
                                        </p:attrNameLst>
                                      </p:cBhvr>
                                      <p:tavLst>
                                        <p:tav tm="0">
                                          <p:val>
                                            <p:strVal val="ppt_y"/>
                                          </p:val>
                                        </p:tav>
                                        <p:tav tm="100000">
                                          <p:val>
                                            <p:strVal val="1+ppt_h/2"/>
                                          </p:val>
                                        </p:tav>
                                      </p:tavLst>
                                    </p:anim>
                                    <p:set>
                                      <p:cBhvr>
                                        <p:cTn id="51" dur="1" fill="hold">
                                          <p:stCondLst>
                                            <p:cond delay="4999"/>
                                          </p:stCondLst>
                                        </p:cTn>
                                        <p:tgtEl>
                                          <p:spTgt spid="10"/>
                                        </p:tgtEl>
                                        <p:attrNameLst>
                                          <p:attrName>style.visibility</p:attrName>
                                        </p:attrNameLst>
                                      </p:cBhvr>
                                      <p:to>
                                        <p:strVal val="hidden"/>
                                      </p:to>
                                    </p:set>
                                  </p:childTnLst>
                                </p:cTn>
                              </p:par>
                              <p:par>
                                <p:cTn id="52" presetID="8" presetClass="emph" presetSubtype="0" repeatCount="indefinite" fill="hold" grpId="2" nodeType="withEffect">
                                  <p:stCondLst>
                                    <p:cond delay="0"/>
                                  </p:stCondLst>
                                  <p:childTnLst>
                                    <p:animRot by="21600000">
                                      <p:cBhvr>
                                        <p:cTn id="53" dur="3000" fill="hold"/>
                                        <p:tgtEl>
                                          <p:spTgt spid="11"/>
                                        </p:tgtEl>
                                        <p:attrNameLst>
                                          <p:attrName>r</p:attrName>
                                        </p:attrNameLst>
                                      </p:cBhvr>
                                    </p:animRot>
                                  </p:childTnLst>
                                </p:cTn>
                              </p:par>
                              <p:par>
                                <p:cTn id="54" presetID="2" presetClass="exit" presetSubtype="9" fill="hold" grpId="3" nodeType="withEffect">
                                  <p:stCondLst>
                                    <p:cond delay="0"/>
                                  </p:stCondLst>
                                  <p:childTnLst>
                                    <p:anim calcmode="lin" valueType="num">
                                      <p:cBhvr additive="base">
                                        <p:cTn id="55" dur="5000"/>
                                        <p:tgtEl>
                                          <p:spTgt spid="11"/>
                                        </p:tgtEl>
                                        <p:attrNameLst>
                                          <p:attrName>ppt_x</p:attrName>
                                        </p:attrNameLst>
                                      </p:cBhvr>
                                      <p:tavLst>
                                        <p:tav tm="0">
                                          <p:val>
                                            <p:strVal val="ppt_x"/>
                                          </p:val>
                                        </p:tav>
                                        <p:tav tm="100000">
                                          <p:val>
                                            <p:strVal val="0-ppt_w/2"/>
                                          </p:val>
                                        </p:tav>
                                      </p:tavLst>
                                    </p:anim>
                                    <p:anim calcmode="lin" valueType="num">
                                      <p:cBhvr additive="base">
                                        <p:cTn id="56" dur="5000"/>
                                        <p:tgtEl>
                                          <p:spTgt spid="11"/>
                                        </p:tgtEl>
                                        <p:attrNameLst>
                                          <p:attrName>ppt_y</p:attrName>
                                        </p:attrNameLst>
                                      </p:cBhvr>
                                      <p:tavLst>
                                        <p:tav tm="0">
                                          <p:val>
                                            <p:strVal val="ppt_y"/>
                                          </p:val>
                                        </p:tav>
                                        <p:tav tm="100000">
                                          <p:val>
                                            <p:strVal val="0-ppt_h/2"/>
                                          </p:val>
                                        </p:tav>
                                      </p:tavLst>
                                    </p:anim>
                                    <p:set>
                                      <p:cBhvr>
                                        <p:cTn id="57" dur="1" fill="hold">
                                          <p:stCondLst>
                                            <p:cond delay="4999"/>
                                          </p:stCondLst>
                                        </p:cTn>
                                        <p:tgtEl>
                                          <p:spTgt spid="11"/>
                                        </p:tgtEl>
                                        <p:attrNameLst>
                                          <p:attrName>style.visibility</p:attrName>
                                        </p:attrNameLst>
                                      </p:cBhvr>
                                      <p:to>
                                        <p:strVal val="hidden"/>
                                      </p:to>
                                    </p:set>
                                  </p:childTnLst>
                                </p:cTn>
                              </p:par>
                              <p:par>
                                <p:cTn id="58" presetID="8" presetClass="emph" presetSubtype="0" repeatCount="indefinite" fill="hold" grpId="2" nodeType="withEffect">
                                  <p:stCondLst>
                                    <p:cond delay="0"/>
                                  </p:stCondLst>
                                  <p:childTnLst>
                                    <p:animRot by="21600000">
                                      <p:cBhvr>
                                        <p:cTn id="59" dur="3000" fill="hold"/>
                                        <p:tgtEl>
                                          <p:spTgt spid="9"/>
                                        </p:tgtEl>
                                        <p:attrNameLst>
                                          <p:attrName>r</p:attrName>
                                        </p:attrNameLst>
                                      </p:cBhvr>
                                    </p:animRot>
                                  </p:childTnLst>
                                </p:cTn>
                              </p:par>
                              <p:par>
                                <p:cTn id="60" presetID="2" presetClass="exit" presetSubtype="6" fill="hold" grpId="3" nodeType="withEffect">
                                  <p:stCondLst>
                                    <p:cond delay="0"/>
                                  </p:stCondLst>
                                  <p:childTnLst>
                                    <p:anim calcmode="lin" valueType="num">
                                      <p:cBhvr additive="base">
                                        <p:cTn id="61" dur="5000"/>
                                        <p:tgtEl>
                                          <p:spTgt spid="9"/>
                                        </p:tgtEl>
                                        <p:attrNameLst>
                                          <p:attrName>ppt_x</p:attrName>
                                        </p:attrNameLst>
                                      </p:cBhvr>
                                      <p:tavLst>
                                        <p:tav tm="0">
                                          <p:val>
                                            <p:strVal val="ppt_x"/>
                                          </p:val>
                                        </p:tav>
                                        <p:tav tm="100000">
                                          <p:val>
                                            <p:strVal val="1+ppt_w/2"/>
                                          </p:val>
                                        </p:tav>
                                      </p:tavLst>
                                    </p:anim>
                                    <p:anim calcmode="lin" valueType="num">
                                      <p:cBhvr additive="base">
                                        <p:cTn id="62" dur="5000"/>
                                        <p:tgtEl>
                                          <p:spTgt spid="9"/>
                                        </p:tgtEl>
                                        <p:attrNameLst>
                                          <p:attrName>ppt_y</p:attrName>
                                        </p:attrNameLst>
                                      </p:cBhvr>
                                      <p:tavLst>
                                        <p:tav tm="0">
                                          <p:val>
                                            <p:strVal val="ppt_y"/>
                                          </p:val>
                                        </p:tav>
                                        <p:tav tm="100000">
                                          <p:val>
                                            <p:strVal val="1+ppt_h/2"/>
                                          </p:val>
                                        </p:tav>
                                      </p:tavLst>
                                    </p:anim>
                                    <p:set>
                                      <p:cBhvr>
                                        <p:cTn id="63" dur="1" fill="hold">
                                          <p:stCondLst>
                                            <p:cond delay="4999"/>
                                          </p:stCondLst>
                                        </p:cTn>
                                        <p:tgtEl>
                                          <p:spTgt spid="9"/>
                                        </p:tgtEl>
                                        <p:attrNameLst>
                                          <p:attrName>style.visibility</p:attrName>
                                        </p:attrNameLst>
                                      </p:cBhvr>
                                      <p:to>
                                        <p:strVal val="hidden"/>
                                      </p:to>
                                    </p:set>
                                  </p:childTnLst>
                                </p:cTn>
                              </p:par>
                              <p:par>
                                <p:cTn id="64" presetID="23" presetClass="entr" presetSubtype="272" fill="hold" nodeType="with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p:cTn id="66" dur="3500" fill="hold"/>
                                        <p:tgtEl>
                                          <p:spTgt spid="12"/>
                                        </p:tgtEl>
                                        <p:attrNameLst>
                                          <p:attrName>ppt_w</p:attrName>
                                        </p:attrNameLst>
                                      </p:cBhvr>
                                      <p:tavLst>
                                        <p:tav tm="0">
                                          <p:val>
                                            <p:strVal val="2/3*#ppt_w"/>
                                          </p:val>
                                        </p:tav>
                                        <p:tav tm="100000">
                                          <p:val>
                                            <p:strVal val="#ppt_w"/>
                                          </p:val>
                                        </p:tav>
                                      </p:tavLst>
                                    </p:anim>
                                    <p:anim calcmode="lin" valueType="num">
                                      <p:cBhvr>
                                        <p:cTn id="67" dur="3500" fill="hold"/>
                                        <p:tgtEl>
                                          <p:spTgt spid="12"/>
                                        </p:tgtEl>
                                        <p:attrNameLst>
                                          <p:attrName>ppt_h</p:attrName>
                                        </p:attrNameLst>
                                      </p:cBhvr>
                                      <p:tavLst>
                                        <p:tav tm="0">
                                          <p:val>
                                            <p:strVal val="2/3*#ppt_h"/>
                                          </p:val>
                                        </p:tav>
                                        <p:tav tm="100000">
                                          <p:val>
                                            <p:strVal val="#ppt_h"/>
                                          </p:val>
                                        </p:tav>
                                      </p:tavLst>
                                    </p:anim>
                                  </p:childTnLst>
                                </p:cTn>
                              </p:par>
                              <p:par>
                                <p:cTn id="68" presetID="4" presetClass="entr" presetSubtype="32" fill="hold" nodeType="withEffect">
                                  <p:stCondLst>
                                    <p:cond delay="0"/>
                                  </p:stCondLst>
                                  <p:childTnLst>
                                    <p:set>
                                      <p:cBhvr>
                                        <p:cTn id="69" dur="1" fill="hold">
                                          <p:stCondLst>
                                            <p:cond delay="0"/>
                                          </p:stCondLst>
                                        </p:cTn>
                                        <p:tgtEl>
                                          <p:spTgt spid="12"/>
                                        </p:tgtEl>
                                        <p:attrNameLst>
                                          <p:attrName>style.visibility</p:attrName>
                                        </p:attrNameLst>
                                      </p:cBhvr>
                                      <p:to>
                                        <p:strVal val="visible"/>
                                      </p:to>
                                    </p:set>
                                    <p:animEffect transition="in" filter="box(out)">
                                      <p:cBhvr>
                                        <p:cTn id="70" dur="3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9" grpId="0" animBg="1"/>
      <p:bldP spid="9" grpId="1" animBg="1"/>
      <p:bldP spid="9" grpId="2" animBg="1"/>
      <p:bldP spid="9" grpId="3" animBg="1"/>
      <p:bldP spid="17" grpId="0" animBg="1"/>
      <p:bldP spid="17" grpId="1" animBg="1"/>
      <p:bldP spid="17" grpId="2" animBg="1"/>
      <p:bldP spid="17" grpId="3" animBg="1"/>
      <p:bldP spid="11" grpId="0" animBg="1"/>
      <p:bldP spid="11" grpId="1" animBg="1"/>
      <p:bldP spid="11" grpId="2" animBg="1"/>
      <p:bldP spid="11" grpId="3" animBg="1"/>
      <p:bldP spid="1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1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45127" y="-120969"/>
            <a:ext cx="9144000" cy="6858000"/>
          </a:xfrm>
          <a:prstGeom prst="rect">
            <a:avLst/>
          </a:prstGeom>
          <a:noFill/>
          <a:ln>
            <a:noFill/>
          </a:ln>
        </p:spPr>
      </p:pic>
      <p:sp>
        <p:nvSpPr>
          <p:cNvPr id="6" name="Forma libre 8"/>
          <p:cNvSpPr/>
          <p:nvPr/>
        </p:nvSpPr>
        <p:spPr>
          <a:xfrm rot="19254610">
            <a:off x="495507" y="151748"/>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8"/>
          <p:cNvSpPr/>
          <p:nvPr/>
        </p:nvSpPr>
        <p:spPr>
          <a:xfrm rot="2345390" flipH="1">
            <a:off x="5359851" y="151749"/>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8"/>
          <p:cNvSpPr/>
          <p:nvPr/>
        </p:nvSpPr>
        <p:spPr>
          <a:xfrm rot="2345390" flipH="1">
            <a:off x="5335076" y="1551689"/>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8"/>
          <p:cNvSpPr/>
          <p:nvPr/>
        </p:nvSpPr>
        <p:spPr>
          <a:xfrm rot="2345390" flipH="1">
            <a:off x="5363188" y="3248092"/>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8"/>
          <p:cNvSpPr/>
          <p:nvPr/>
        </p:nvSpPr>
        <p:spPr>
          <a:xfrm rot="19254610">
            <a:off x="495507" y="1663917"/>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8"/>
          <p:cNvSpPr/>
          <p:nvPr/>
        </p:nvSpPr>
        <p:spPr>
          <a:xfrm rot="19254610">
            <a:off x="527899" y="3248092"/>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0" y="-8825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0" y="5717004"/>
            <a:ext cx="917103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Rectángulo"/>
          <p:cNvSpPr/>
          <p:nvPr/>
        </p:nvSpPr>
        <p:spPr>
          <a:xfrm>
            <a:off x="-239140" y="-88257"/>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724067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500" fill="hold"/>
                                        <p:tgtEl>
                                          <p:spTgt spid="6"/>
                                        </p:tgtEl>
                                        <p:attrNameLst>
                                          <p:attrName>ppt_x</p:attrName>
                                        </p:attrNameLst>
                                      </p:cBhvr>
                                      <p:tavLst>
                                        <p:tav tm="0">
                                          <p:val>
                                            <p:strVal val="1+#ppt_w/2"/>
                                          </p:val>
                                        </p:tav>
                                        <p:tav tm="100000">
                                          <p:val>
                                            <p:strVal val="#ppt_x"/>
                                          </p:val>
                                        </p:tav>
                                      </p:tavLst>
                                    </p:anim>
                                    <p:anim calcmode="lin" valueType="num">
                                      <p:cBhvr additive="base">
                                        <p:cTn id="11" dur="45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500" fill="hold"/>
                                        <p:tgtEl>
                                          <p:spTgt spid="6"/>
                                        </p:tgtEl>
                                        <p:attrNameLst>
                                          <p:attrName>ppt_w</p:attrName>
                                        </p:attrNameLst>
                                      </p:cBhvr>
                                      <p:tavLst>
                                        <p:tav tm="0">
                                          <p:val>
                                            <p:strVal val="#ppt_w"/>
                                          </p:val>
                                        </p:tav>
                                        <p:tav tm="100000">
                                          <p:val>
                                            <p:strVal val="#ppt_w"/>
                                          </p:val>
                                        </p:tav>
                                      </p:tavLst>
                                    </p:anim>
                                    <p:anim calcmode="lin" valueType="num">
                                      <p:cBhvr>
                                        <p:cTn id="15" dur="45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6"/>
                                        </p:tgtEl>
                                        <p:attrNameLst>
                                          <p:attrName>r</p:attrName>
                                        </p:attrNameLst>
                                      </p:cBhvr>
                                    </p:animRot>
                                  </p:childTnLst>
                                </p:cTn>
                              </p:par>
                              <p:par>
                                <p:cTn id="18" presetID="2" presetClass="entr" presetSubtype="8"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4500" fill="hold"/>
                                        <p:tgtEl>
                                          <p:spTgt spid="8"/>
                                        </p:tgtEl>
                                        <p:attrNameLst>
                                          <p:attrName>ppt_x</p:attrName>
                                        </p:attrNameLst>
                                      </p:cBhvr>
                                      <p:tavLst>
                                        <p:tav tm="0">
                                          <p:val>
                                            <p:strVal val="0-#ppt_w/2"/>
                                          </p:val>
                                        </p:tav>
                                        <p:tav tm="100000">
                                          <p:val>
                                            <p:strVal val="#ppt_x"/>
                                          </p:val>
                                        </p:tav>
                                      </p:tavLst>
                                    </p:anim>
                                    <p:anim calcmode="lin" valueType="num">
                                      <p:cBhvr additive="base">
                                        <p:cTn id="21" dur="4500" fill="hold"/>
                                        <p:tgtEl>
                                          <p:spTgt spid="8"/>
                                        </p:tgtEl>
                                        <p:attrNameLst>
                                          <p:attrName>ppt_y</p:attrName>
                                        </p:attrNameLst>
                                      </p:cBhvr>
                                      <p:tavLst>
                                        <p:tav tm="0">
                                          <p:val>
                                            <p:strVal val="#ppt_y"/>
                                          </p:val>
                                        </p:tav>
                                        <p:tav tm="100000">
                                          <p:val>
                                            <p:strVal val="#ppt_y"/>
                                          </p:val>
                                        </p:tav>
                                      </p:tavLst>
                                    </p:anim>
                                  </p:childTnLst>
                                </p:cTn>
                              </p:par>
                              <p:par>
                                <p:cTn id="22" presetID="19" presetClass="entr" presetSubtype="5" fill="hold" grpId="1"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4500" fill="hold"/>
                                        <p:tgtEl>
                                          <p:spTgt spid="8"/>
                                        </p:tgtEl>
                                        <p:attrNameLst>
                                          <p:attrName>ppt_w</p:attrName>
                                        </p:attrNameLst>
                                      </p:cBhvr>
                                      <p:tavLst>
                                        <p:tav tm="0">
                                          <p:val>
                                            <p:strVal val="#ppt_w"/>
                                          </p:val>
                                        </p:tav>
                                        <p:tav tm="100000">
                                          <p:val>
                                            <p:strVal val="#ppt_w"/>
                                          </p:val>
                                        </p:tav>
                                      </p:tavLst>
                                    </p:anim>
                                    <p:anim calcmode="lin" valueType="num">
                                      <p:cBhvr>
                                        <p:cTn id="25" dur="4500" fill="hold"/>
                                        <p:tgtEl>
                                          <p:spTgt spid="8"/>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grpId="2" nodeType="withEffect">
                                  <p:stCondLst>
                                    <p:cond delay="0"/>
                                  </p:stCondLst>
                                  <p:childTnLst>
                                    <p:animRot by="-21600000">
                                      <p:cBhvr>
                                        <p:cTn id="27" dur="4500" fill="hold"/>
                                        <p:tgtEl>
                                          <p:spTgt spid="8"/>
                                        </p:tgtEl>
                                        <p:attrNameLst>
                                          <p:attrName>r</p:attrName>
                                        </p:attrNameLst>
                                      </p:cBhvr>
                                    </p:animRot>
                                  </p:childTnLst>
                                </p:cTn>
                              </p:par>
                              <p:par>
                                <p:cTn id="28" presetID="2" presetClass="entr" presetSubtype="8"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4500" fill="hold"/>
                                        <p:tgtEl>
                                          <p:spTgt spid="9"/>
                                        </p:tgtEl>
                                        <p:attrNameLst>
                                          <p:attrName>ppt_x</p:attrName>
                                        </p:attrNameLst>
                                      </p:cBhvr>
                                      <p:tavLst>
                                        <p:tav tm="0">
                                          <p:val>
                                            <p:strVal val="0-#ppt_w/2"/>
                                          </p:val>
                                        </p:tav>
                                        <p:tav tm="100000">
                                          <p:val>
                                            <p:strVal val="#ppt_x"/>
                                          </p:val>
                                        </p:tav>
                                      </p:tavLst>
                                    </p:anim>
                                    <p:anim calcmode="lin" valueType="num">
                                      <p:cBhvr additive="base">
                                        <p:cTn id="31" dur="4500" fill="hold"/>
                                        <p:tgtEl>
                                          <p:spTgt spid="9"/>
                                        </p:tgtEl>
                                        <p:attrNameLst>
                                          <p:attrName>ppt_y</p:attrName>
                                        </p:attrNameLst>
                                      </p:cBhvr>
                                      <p:tavLst>
                                        <p:tav tm="0">
                                          <p:val>
                                            <p:strVal val="#ppt_y"/>
                                          </p:val>
                                        </p:tav>
                                        <p:tav tm="100000">
                                          <p:val>
                                            <p:strVal val="#ppt_y"/>
                                          </p:val>
                                        </p:tav>
                                      </p:tavLst>
                                    </p:anim>
                                  </p:childTnLst>
                                </p:cTn>
                              </p:par>
                              <p:par>
                                <p:cTn id="32" presetID="19" presetClass="entr" presetSubtype="5" fill="hold" grpId="1"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4500" fill="hold"/>
                                        <p:tgtEl>
                                          <p:spTgt spid="9"/>
                                        </p:tgtEl>
                                        <p:attrNameLst>
                                          <p:attrName>ppt_w</p:attrName>
                                        </p:attrNameLst>
                                      </p:cBhvr>
                                      <p:tavLst>
                                        <p:tav tm="0">
                                          <p:val>
                                            <p:strVal val="#ppt_w"/>
                                          </p:val>
                                        </p:tav>
                                        <p:tav tm="100000">
                                          <p:val>
                                            <p:strVal val="#ppt_w"/>
                                          </p:val>
                                        </p:tav>
                                      </p:tavLst>
                                    </p:anim>
                                    <p:anim calcmode="lin" valueType="num">
                                      <p:cBhvr>
                                        <p:cTn id="35" dur="4500" fill="hold"/>
                                        <p:tgtEl>
                                          <p:spTgt spid="9"/>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grpId="2" nodeType="withEffect">
                                  <p:stCondLst>
                                    <p:cond delay="0"/>
                                  </p:stCondLst>
                                  <p:childTnLst>
                                    <p:animRot by="-21600000">
                                      <p:cBhvr>
                                        <p:cTn id="37" dur="4500" fill="hold"/>
                                        <p:tgtEl>
                                          <p:spTgt spid="9"/>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4500" fill="hold"/>
                                        <p:tgtEl>
                                          <p:spTgt spid="10"/>
                                        </p:tgtEl>
                                        <p:attrNameLst>
                                          <p:attrName>ppt_x</p:attrName>
                                        </p:attrNameLst>
                                      </p:cBhvr>
                                      <p:tavLst>
                                        <p:tav tm="0">
                                          <p:val>
                                            <p:strVal val="0-#ppt_w/2"/>
                                          </p:val>
                                        </p:tav>
                                        <p:tav tm="100000">
                                          <p:val>
                                            <p:strVal val="#ppt_x"/>
                                          </p:val>
                                        </p:tav>
                                      </p:tavLst>
                                    </p:anim>
                                    <p:anim calcmode="lin" valueType="num">
                                      <p:cBhvr additive="base">
                                        <p:cTn id="41" dur="4500" fill="hold"/>
                                        <p:tgtEl>
                                          <p:spTgt spid="10"/>
                                        </p:tgtEl>
                                        <p:attrNameLst>
                                          <p:attrName>ppt_y</p:attrName>
                                        </p:attrNameLst>
                                      </p:cBhvr>
                                      <p:tavLst>
                                        <p:tav tm="0">
                                          <p:val>
                                            <p:strVal val="#ppt_y"/>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p:cTn id="44" dur="4500" fill="hold"/>
                                        <p:tgtEl>
                                          <p:spTgt spid="10"/>
                                        </p:tgtEl>
                                        <p:attrNameLst>
                                          <p:attrName>ppt_w</p:attrName>
                                        </p:attrNameLst>
                                      </p:cBhvr>
                                      <p:tavLst>
                                        <p:tav tm="0">
                                          <p:val>
                                            <p:strVal val="#ppt_w"/>
                                          </p:val>
                                        </p:tav>
                                        <p:tav tm="100000">
                                          <p:val>
                                            <p:strVal val="#ppt_w"/>
                                          </p:val>
                                        </p:tav>
                                      </p:tavLst>
                                    </p:anim>
                                    <p:anim calcmode="lin" valueType="num">
                                      <p:cBhvr>
                                        <p:cTn id="45" dur="4500" fill="hold"/>
                                        <p:tgtEl>
                                          <p:spTgt spid="10"/>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grpId="2" nodeType="withEffect">
                                  <p:stCondLst>
                                    <p:cond delay="0"/>
                                  </p:stCondLst>
                                  <p:childTnLst>
                                    <p:animRot by="-21600000">
                                      <p:cBhvr>
                                        <p:cTn id="47" dur="4500" fill="hold"/>
                                        <p:tgtEl>
                                          <p:spTgt spid="10"/>
                                        </p:tgtEl>
                                        <p:attrNameLst>
                                          <p:attrName>r</p:attrName>
                                        </p:attrNameLst>
                                      </p:cBhvr>
                                    </p:animRot>
                                  </p:childTnLst>
                                </p:cTn>
                              </p:par>
                              <p:par>
                                <p:cTn id="48" presetID="2" presetClass="entr" presetSubtype="2"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4500" fill="hold"/>
                                        <p:tgtEl>
                                          <p:spTgt spid="11"/>
                                        </p:tgtEl>
                                        <p:attrNameLst>
                                          <p:attrName>ppt_x</p:attrName>
                                        </p:attrNameLst>
                                      </p:cBhvr>
                                      <p:tavLst>
                                        <p:tav tm="0">
                                          <p:val>
                                            <p:strVal val="1+#ppt_w/2"/>
                                          </p:val>
                                        </p:tav>
                                        <p:tav tm="100000">
                                          <p:val>
                                            <p:strVal val="#ppt_x"/>
                                          </p:val>
                                        </p:tav>
                                      </p:tavLst>
                                    </p:anim>
                                    <p:anim calcmode="lin" valueType="num">
                                      <p:cBhvr additive="base">
                                        <p:cTn id="51" dur="4500" fill="hold"/>
                                        <p:tgtEl>
                                          <p:spTgt spid="11"/>
                                        </p:tgtEl>
                                        <p:attrNameLst>
                                          <p:attrName>ppt_y</p:attrName>
                                        </p:attrNameLst>
                                      </p:cBhvr>
                                      <p:tavLst>
                                        <p:tav tm="0">
                                          <p:val>
                                            <p:strVal val="#ppt_y"/>
                                          </p:val>
                                        </p:tav>
                                        <p:tav tm="100000">
                                          <p:val>
                                            <p:strVal val="#ppt_y"/>
                                          </p:val>
                                        </p:tav>
                                      </p:tavLst>
                                    </p:anim>
                                  </p:childTnLst>
                                </p:cTn>
                              </p:par>
                              <p:par>
                                <p:cTn id="52" presetID="19" presetClass="entr" presetSubtype="5" fill="hold" grpId="1"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4500" fill="hold"/>
                                        <p:tgtEl>
                                          <p:spTgt spid="11"/>
                                        </p:tgtEl>
                                        <p:attrNameLst>
                                          <p:attrName>ppt_w</p:attrName>
                                        </p:attrNameLst>
                                      </p:cBhvr>
                                      <p:tavLst>
                                        <p:tav tm="0">
                                          <p:val>
                                            <p:strVal val="#ppt_w"/>
                                          </p:val>
                                        </p:tav>
                                        <p:tav tm="100000">
                                          <p:val>
                                            <p:strVal val="#ppt_w"/>
                                          </p:val>
                                        </p:tav>
                                      </p:tavLst>
                                    </p:anim>
                                    <p:anim calcmode="lin" valueType="num">
                                      <p:cBhvr>
                                        <p:cTn id="55" dur="4500" fill="hold"/>
                                        <p:tgtEl>
                                          <p:spTgt spid="11"/>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grpId="2" nodeType="withEffect">
                                  <p:stCondLst>
                                    <p:cond delay="0"/>
                                  </p:stCondLst>
                                  <p:childTnLst>
                                    <p:animRot by="21600000">
                                      <p:cBhvr>
                                        <p:cTn id="57" dur="4500" fill="hold"/>
                                        <p:tgtEl>
                                          <p:spTgt spid="11"/>
                                        </p:tgtEl>
                                        <p:attrNameLst>
                                          <p:attrName>r</p:attrName>
                                        </p:attrNameLst>
                                      </p:cBhvr>
                                    </p:animRot>
                                  </p:childTnLst>
                                </p:cTn>
                              </p:par>
                              <p:par>
                                <p:cTn id="58" presetID="2" presetClass="entr" presetSubtype="2" fill="hold" grpId="0" nodeType="withEffect">
                                  <p:stCondLst>
                                    <p:cond delay="0"/>
                                  </p:stCondLst>
                                  <p:childTnLst>
                                    <p:set>
                                      <p:cBhvr>
                                        <p:cTn id="59" dur="1" fill="hold">
                                          <p:stCondLst>
                                            <p:cond delay="0"/>
                                          </p:stCondLst>
                                        </p:cTn>
                                        <p:tgtEl>
                                          <p:spTgt spid="14"/>
                                        </p:tgtEl>
                                        <p:attrNameLst>
                                          <p:attrName>style.visibility</p:attrName>
                                        </p:attrNameLst>
                                      </p:cBhvr>
                                      <p:to>
                                        <p:strVal val="visible"/>
                                      </p:to>
                                    </p:set>
                                    <p:anim calcmode="lin" valueType="num">
                                      <p:cBhvr additive="base">
                                        <p:cTn id="60" dur="4500" fill="hold"/>
                                        <p:tgtEl>
                                          <p:spTgt spid="14"/>
                                        </p:tgtEl>
                                        <p:attrNameLst>
                                          <p:attrName>ppt_x</p:attrName>
                                        </p:attrNameLst>
                                      </p:cBhvr>
                                      <p:tavLst>
                                        <p:tav tm="0">
                                          <p:val>
                                            <p:strVal val="1+#ppt_w/2"/>
                                          </p:val>
                                        </p:tav>
                                        <p:tav tm="100000">
                                          <p:val>
                                            <p:strVal val="#ppt_x"/>
                                          </p:val>
                                        </p:tav>
                                      </p:tavLst>
                                    </p:anim>
                                    <p:anim calcmode="lin" valueType="num">
                                      <p:cBhvr additive="base">
                                        <p:cTn id="61" dur="4500" fill="hold"/>
                                        <p:tgtEl>
                                          <p:spTgt spid="14"/>
                                        </p:tgtEl>
                                        <p:attrNameLst>
                                          <p:attrName>ppt_y</p:attrName>
                                        </p:attrNameLst>
                                      </p:cBhvr>
                                      <p:tavLst>
                                        <p:tav tm="0">
                                          <p:val>
                                            <p:strVal val="#ppt_y"/>
                                          </p:val>
                                        </p:tav>
                                        <p:tav tm="100000">
                                          <p:val>
                                            <p:strVal val="#ppt_y"/>
                                          </p:val>
                                        </p:tav>
                                      </p:tavLst>
                                    </p:anim>
                                  </p:childTnLst>
                                </p:cTn>
                              </p:par>
                              <p:par>
                                <p:cTn id="62" presetID="19" presetClass="entr" presetSubtype="5" fill="hold" grpId="1"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4500" fill="hold"/>
                                        <p:tgtEl>
                                          <p:spTgt spid="14"/>
                                        </p:tgtEl>
                                        <p:attrNameLst>
                                          <p:attrName>ppt_w</p:attrName>
                                        </p:attrNameLst>
                                      </p:cBhvr>
                                      <p:tavLst>
                                        <p:tav tm="0">
                                          <p:val>
                                            <p:strVal val="#ppt_w"/>
                                          </p:val>
                                        </p:tav>
                                        <p:tav tm="100000">
                                          <p:val>
                                            <p:strVal val="#ppt_w"/>
                                          </p:val>
                                        </p:tav>
                                      </p:tavLst>
                                    </p:anim>
                                    <p:anim calcmode="lin" valueType="num">
                                      <p:cBhvr>
                                        <p:cTn id="65" dur="4500" fill="hold"/>
                                        <p:tgtEl>
                                          <p:spTgt spid="14"/>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grpId="2" nodeType="withEffect">
                                  <p:stCondLst>
                                    <p:cond delay="0"/>
                                  </p:stCondLst>
                                  <p:childTnLst>
                                    <p:animRot by="21600000">
                                      <p:cBhvr>
                                        <p:cTn id="67" dur="4500" fill="hold"/>
                                        <p:tgtEl>
                                          <p:spTgt spid="14"/>
                                        </p:tgtEl>
                                        <p:attrNameLst>
                                          <p:attrName>r</p:attrName>
                                        </p:attrNameLst>
                                      </p:cBhvr>
                                    </p:animRot>
                                  </p:childTnLst>
                                </p:cTn>
                              </p:par>
                              <p:par>
                                <p:cTn id="68" presetID="2" presetClass="exit" presetSubtype="2" fill="hold" grpId="3" nodeType="withEffect">
                                  <p:stCondLst>
                                    <p:cond delay="0"/>
                                  </p:stCondLst>
                                  <p:childTnLst>
                                    <p:anim calcmode="lin" valueType="num">
                                      <p:cBhvr additive="base">
                                        <p:cTn id="69" dur="4500"/>
                                        <p:tgtEl>
                                          <p:spTgt spid="6"/>
                                        </p:tgtEl>
                                        <p:attrNameLst>
                                          <p:attrName>ppt_x</p:attrName>
                                        </p:attrNameLst>
                                      </p:cBhvr>
                                      <p:tavLst>
                                        <p:tav tm="0">
                                          <p:val>
                                            <p:strVal val="ppt_x"/>
                                          </p:val>
                                        </p:tav>
                                        <p:tav tm="100000">
                                          <p:val>
                                            <p:strVal val="1+ppt_w/2"/>
                                          </p:val>
                                        </p:tav>
                                      </p:tavLst>
                                    </p:anim>
                                    <p:anim calcmode="lin" valueType="num">
                                      <p:cBhvr additive="base">
                                        <p:cTn id="70" dur="4500"/>
                                        <p:tgtEl>
                                          <p:spTgt spid="6"/>
                                        </p:tgtEl>
                                        <p:attrNameLst>
                                          <p:attrName>ppt_y</p:attrName>
                                        </p:attrNameLst>
                                      </p:cBhvr>
                                      <p:tavLst>
                                        <p:tav tm="0">
                                          <p:val>
                                            <p:strVal val="ppt_y"/>
                                          </p:val>
                                        </p:tav>
                                        <p:tav tm="100000">
                                          <p:val>
                                            <p:strVal val="ppt_y"/>
                                          </p:val>
                                        </p:tav>
                                      </p:tavLst>
                                    </p:anim>
                                    <p:set>
                                      <p:cBhvr>
                                        <p:cTn id="71" dur="1" fill="hold">
                                          <p:stCondLst>
                                            <p:cond delay="4499"/>
                                          </p:stCondLst>
                                        </p:cTn>
                                        <p:tgtEl>
                                          <p:spTgt spid="6"/>
                                        </p:tgtEl>
                                        <p:attrNameLst>
                                          <p:attrName>style.visibility</p:attrName>
                                        </p:attrNameLst>
                                      </p:cBhvr>
                                      <p:to>
                                        <p:strVal val="hidden"/>
                                      </p:to>
                                    </p:set>
                                  </p:childTnLst>
                                </p:cTn>
                              </p:par>
                              <p:par>
                                <p:cTn id="72" presetID="2" presetClass="exit" presetSubtype="8" fill="hold" grpId="3" nodeType="withEffect">
                                  <p:stCondLst>
                                    <p:cond delay="0"/>
                                  </p:stCondLst>
                                  <p:childTnLst>
                                    <p:anim calcmode="lin" valueType="num">
                                      <p:cBhvr additive="base">
                                        <p:cTn id="73" dur="4500"/>
                                        <p:tgtEl>
                                          <p:spTgt spid="9"/>
                                        </p:tgtEl>
                                        <p:attrNameLst>
                                          <p:attrName>ppt_x</p:attrName>
                                        </p:attrNameLst>
                                      </p:cBhvr>
                                      <p:tavLst>
                                        <p:tav tm="0">
                                          <p:val>
                                            <p:strVal val="ppt_x"/>
                                          </p:val>
                                        </p:tav>
                                        <p:tav tm="100000">
                                          <p:val>
                                            <p:strVal val="0-ppt_w/2"/>
                                          </p:val>
                                        </p:tav>
                                      </p:tavLst>
                                    </p:anim>
                                    <p:anim calcmode="lin" valueType="num">
                                      <p:cBhvr additive="base">
                                        <p:cTn id="74" dur="4500"/>
                                        <p:tgtEl>
                                          <p:spTgt spid="9"/>
                                        </p:tgtEl>
                                        <p:attrNameLst>
                                          <p:attrName>ppt_y</p:attrName>
                                        </p:attrNameLst>
                                      </p:cBhvr>
                                      <p:tavLst>
                                        <p:tav tm="0">
                                          <p:val>
                                            <p:strVal val="ppt_y"/>
                                          </p:val>
                                        </p:tav>
                                        <p:tav tm="100000">
                                          <p:val>
                                            <p:strVal val="ppt_y"/>
                                          </p:val>
                                        </p:tav>
                                      </p:tavLst>
                                    </p:anim>
                                    <p:set>
                                      <p:cBhvr>
                                        <p:cTn id="75" dur="1" fill="hold">
                                          <p:stCondLst>
                                            <p:cond delay="4499"/>
                                          </p:stCondLst>
                                        </p:cTn>
                                        <p:tgtEl>
                                          <p:spTgt spid="9"/>
                                        </p:tgtEl>
                                        <p:attrNameLst>
                                          <p:attrName>style.visibility</p:attrName>
                                        </p:attrNameLst>
                                      </p:cBhvr>
                                      <p:to>
                                        <p:strVal val="hidden"/>
                                      </p:to>
                                    </p:set>
                                  </p:childTnLst>
                                </p:cTn>
                              </p:par>
                              <p:par>
                                <p:cTn id="76" presetID="2" presetClass="exit" presetSubtype="8" fill="hold" grpId="3" nodeType="withEffect">
                                  <p:stCondLst>
                                    <p:cond delay="0"/>
                                  </p:stCondLst>
                                  <p:childTnLst>
                                    <p:anim calcmode="lin" valueType="num">
                                      <p:cBhvr additive="base">
                                        <p:cTn id="77" dur="4500"/>
                                        <p:tgtEl>
                                          <p:spTgt spid="8"/>
                                        </p:tgtEl>
                                        <p:attrNameLst>
                                          <p:attrName>ppt_x</p:attrName>
                                        </p:attrNameLst>
                                      </p:cBhvr>
                                      <p:tavLst>
                                        <p:tav tm="0">
                                          <p:val>
                                            <p:strVal val="ppt_x"/>
                                          </p:val>
                                        </p:tav>
                                        <p:tav tm="100000">
                                          <p:val>
                                            <p:strVal val="0-ppt_w/2"/>
                                          </p:val>
                                        </p:tav>
                                      </p:tavLst>
                                    </p:anim>
                                    <p:anim calcmode="lin" valueType="num">
                                      <p:cBhvr additive="base">
                                        <p:cTn id="78" dur="4500"/>
                                        <p:tgtEl>
                                          <p:spTgt spid="8"/>
                                        </p:tgtEl>
                                        <p:attrNameLst>
                                          <p:attrName>ppt_y</p:attrName>
                                        </p:attrNameLst>
                                      </p:cBhvr>
                                      <p:tavLst>
                                        <p:tav tm="0">
                                          <p:val>
                                            <p:strVal val="ppt_y"/>
                                          </p:val>
                                        </p:tav>
                                        <p:tav tm="100000">
                                          <p:val>
                                            <p:strVal val="ppt_y"/>
                                          </p:val>
                                        </p:tav>
                                      </p:tavLst>
                                    </p:anim>
                                    <p:set>
                                      <p:cBhvr>
                                        <p:cTn id="79" dur="1" fill="hold">
                                          <p:stCondLst>
                                            <p:cond delay="4499"/>
                                          </p:stCondLst>
                                        </p:cTn>
                                        <p:tgtEl>
                                          <p:spTgt spid="8"/>
                                        </p:tgtEl>
                                        <p:attrNameLst>
                                          <p:attrName>style.visibility</p:attrName>
                                        </p:attrNameLst>
                                      </p:cBhvr>
                                      <p:to>
                                        <p:strVal val="hidden"/>
                                      </p:to>
                                    </p:set>
                                  </p:childTnLst>
                                </p:cTn>
                              </p:par>
                              <p:par>
                                <p:cTn id="80" presetID="2" presetClass="exit" presetSubtype="8" fill="hold" grpId="3" nodeType="withEffect">
                                  <p:stCondLst>
                                    <p:cond delay="0"/>
                                  </p:stCondLst>
                                  <p:childTnLst>
                                    <p:anim calcmode="lin" valueType="num">
                                      <p:cBhvr additive="base">
                                        <p:cTn id="81" dur="4500"/>
                                        <p:tgtEl>
                                          <p:spTgt spid="10"/>
                                        </p:tgtEl>
                                        <p:attrNameLst>
                                          <p:attrName>ppt_x</p:attrName>
                                        </p:attrNameLst>
                                      </p:cBhvr>
                                      <p:tavLst>
                                        <p:tav tm="0">
                                          <p:val>
                                            <p:strVal val="ppt_x"/>
                                          </p:val>
                                        </p:tav>
                                        <p:tav tm="100000">
                                          <p:val>
                                            <p:strVal val="0-ppt_w/2"/>
                                          </p:val>
                                        </p:tav>
                                      </p:tavLst>
                                    </p:anim>
                                    <p:anim calcmode="lin" valueType="num">
                                      <p:cBhvr additive="base">
                                        <p:cTn id="82" dur="4500"/>
                                        <p:tgtEl>
                                          <p:spTgt spid="10"/>
                                        </p:tgtEl>
                                        <p:attrNameLst>
                                          <p:attrName>ppt_y</p:attrName>
                                        </p:attrNameLst>
                                      </p:cBhvr>
                                      <p:tavLst>
                                        <p:tav tm="0">
                                          <p:val>
                                            <p:strVal val="ppt_y"/>
                                          </p:val>
                                        </p:tav>
                                        <p:tav tm="100000">
                                          <p:val>
                                            <p:strVal val="ppt_y"/>
                                          </p:val>
                                        </p:tav>
                                      </p:tavLst>
                                    </p:anim>
                                    <p:set>
                                      <p:cBhvr>
                                        <p:cTn id="83" dur="1" fill="hold">
                                          <p:stCondLst>
                                            <p:cond delay="4499"/>
                                          </p:stCondLst>
                                        </p:cTn>
                                        <p:tgtEl>
                                          <p:spTgt spid="10"/>
                                        </p:tgtEl>
                                        <p:attrNameLst>
                                          <p:attrName>style.visibility</p:attrName>
                                        </p:attrNameLst>
                                      </p:cBhvr>
                                      <p:to>
                                        <p:strVal val="hidden"/>
                                      </p:to>
                                    </p:set>
                                  </p:childTnLst>
                                </p:cTn>
                              </p:par>
                              <p:par>
                                <p:cTn id="84" presetID="2" presetClass="exit" presetSubtype="2" fill="hold" grpId="3" nodeType="withEffect">
                                  <p:stCondLst>
                                    <p:cond delay="0"/>
                                  </p:stCondLst>
                                  <p:childTnLst>
                                    <p:anim calcmode="lin" valueType="num">
                                      <p:cBhvr additive="base">
                                        <p:cTn id="85" dur="4500"/>
                                        <p:tgtEl>
                                          <p:spTgt spid="11"/>
                                        </p:tgtEl>
                                        <p:attrNameLst>
                                          <p:attrName>ppt_x</p:attrName>
                                        </p:attrNameLst>
                                      </p:cBhvr>
                                      <p:tavLst>
                                        <p:tav tm="0">
                                          <p:val>
                                            <p:strVal val="ppt_x"/>
                                          </p:val>
                                        </p:tav>
                                        <p:tav tm="100000">
                                          <p:val>
                                            <p:strVal val="1+ppt_w/2"/>
                                          </p:val>
                                        </p:tav>
                                      </p:tavLst>
                                    </p:anim>
                                    <p:anim calcmode="lin" valueType="num">
                                      <p:cBhvr additive="base">
                                        <p:cTn id="86" dur="4500"/>
                                        <p:tgtEl>
                                          <p:spTgt spid="11"/>
                                        </p:tgtEl>
                                        <p:attrNameLst>
                                          <p:attrName>ppt_y</p:attrName>
                                        </p:attrNameLst>
                                      </p:cBhvr>
                                      <p:tavLst>
                                        <p:tav tm="0">
                                          <p:val>
                                            <p:strVal val="ppt_y"/>
                                          </p:val>
                                        </p:tav>
                                        <p:tav tm="100000">
                                          <p:val>
                                            <p:strVal val="ppt_y"/>
                                          </p:val>
                                        </p:tav>
                                      </p:tavLst>
                                    </p:anim>
                                    <p:set>
                                      <p:cBhvr>
                                        <p:cTn id="87" dur="1" fill="hold">
                                          <p:stCondLst>
                                            <p:cond delay="4499"/>
                                          </p:stCondLst>
                                        </p:cTn>
                                        <p:tgtEl>
                                          <p:spTgt spid="11"/>
                                        </p:tgtEl>
                                        <p:attrNameLst>
                                          <p:attrName>style.visibility</p:attrName>
                                        </p:attrNameLst>
                                      </p:cBhvr>
                                      <p:to>
                                        <p:strVal val="hidden"/>
                                      </p:to>
                                    </p:set>
                                  </p:childTnLst>
                                </p:cTn>
                              </p:par>
                              <p:par>
                                <p:cTn id="88" presetID="2" presetClass="exit" presetSubtype="2" fill="hold" grpId="3" nodeType="withEffect">
                                  <p:stCondLst>
                                    <p:cond delay="0"/>
                                  </p:stCondLst>
                                  <p:childTnLst>
                                    <p:anim calcmode="lin" valueType="num">
                                      <p:cBhvr additive="base">
                                        <p:cTn id="89" dur="4500"/>
                                        <p:tgtEl>
                                          <p:spTgt spid="14"/>
                                        </p:tgtEl>
                                        <p:attrNameLst>
                                          <p:attrName>ppt_x</p:attrName>
                                        </p:attrNameLst>
                                      </p:cBhvr>
                                      <p:tavLst>
                                        <p:tav tm="0">
                                          <p:val>
                                            <p:strVal val="ppt_x"/>
                                          </p:val>
                                        </p:tav>
                                        <p:tav tm="100000">
                                          <p:val>
                                            <p:strVal val="1+ppt_w/2"/>
                                          </p:val>
                                        </p:tav>
                                      </p:tavLst>
                                    </p:anim>
                                    <p:anim calcmode="lin" valueType="num">
                                      <p:cBhvr additive="base">
                                        <p:cTn id="90" dur="4500"/>
                                        <p:tgtEl>
                                          <p:spTgt spid="14"/>
                                        </p:tgtEl>
                                        <p:attrNameLst>
                                          <p:attrName>ppt_y</p:attrName>
                                        </p:attrNameLst>
                                      </p:cBhvr>
                                      <p:tavLst>
                                        <p:tav tm="0">
                                          <p:val>
                                            <p:strVal val="ppt_y"/>
                                          </p:val>
                                        </p:tav>
                                        <p:tav tm="100000">
                                          <p:val>
                                            <p:strVal val="ppt_y"/>
                                          </p:val>
                                        </p:tav>
                                      </p:tavLst>
                                    </p:anim>
                                    <p:set>
                                      <p:cBhvr>
                                        <p:cTn id="91" dur="1" fill="hold">
                                          <p:stCondLst>
                                            <p:cond delay="4499"/>
                                          </p:stCondLst>
                                        </p:cTn>
                                        <p:tgtEl>
                                          <p:spTgt spid="14"/>
                                        </p:tgtEl>
                                        <p:attrNameLst>
                                          <p:attrName>style.visibility</p:attrName>
                                        </p:attrNameLst>
                                      </p:cBhvr>
                                      <p:to>
                                        <p:strVal val="hidden"/>
                                      </p:to>
                                    </p:set>
                                  </p:childTnLst>
                                </p:cTn>
                              </p:par>
                              <p:par>
                                <p:cTn id="92" presetID="16" presetClass="entr" presetSubtype="37" fill="hold" nodeType="withEffect">
                                  <p:stCondLst>
                                    <p:cond delay="0"/>
                                  </p:stCondLst>
                                  <p:childTnLst>
                                    <p:set>
                                      <p:cBhvr>
                                        <p:cTn id="93" dur="1" fill="hold">
                                          <p:stCondLst>
                                            <p:cond delay="0"/>
                                          </p:stCondLst>
                                        </p:cTn>
                                        <p:tgtEl>
                                          <p:spTgt spid="5"/>
                                        </p:tgtEl>
                                        <p:attrNameLst>
                                          <p:attrName>style.visibility</p:attrName>
                                        </p:attrNameLst>
                                      </p:cBhvr>
                                      <p:to>
                                        <p:strVal val="visible"/>
                                      </p:to>
                                    </p:set>
                                    <p:animEffect transition="in" filter="barn(outVertical)">
                                      <p:cBhvr>
                                        <p:cTn id="94" dur="4250"/>
                                        <p:tgtEl>
                                          <p:spTgt spid="5"/>
                                        </p:tgtEl>
                                      </p:cBhvr>
                                    </p:animEffect>
                                  </p:childTnLst>
                                </p:cTn>
                              </p:par>
                              <p:par>
                                <p:cTn id="95" presetID="23" presetClass="entr" presetSubtype="288" fill="hold" nodeType="withEffect">
                                  <p:stCondLst>
                                    <p:cond delay="0"/>
                                  </p:stCondLst>
                                  <p:childTnLst>
                                    <p:set>
                                      <p:cBhvr>
                                        <p:cTn id="96" dur="1" fill="hold">
                                          <p:stCondLst>
                                            <p:cond delay="0"/>
                                          </p:stCondLst>
                                        </p:cTn>
                                        <p:tgtEl>
                                          <p:spTgt spid="5"/>
                                        </p:tgtEl>
                                        <p:attrNameLst>
                                          <p:attrName>style.visibility</p:attrName>
                                        </p:attrNameLst>
                                      </p:cBhvr>
                                      <p:to>
                                        <p:strVal val="visible"/>
                                      </p:to>
                                    </p:set>
                                    <p:anim calcmode="lin" valueType="num">
                                      <p:cBhvr>
                                        <p:cTn id="97" dur="4250" fill="hold"/>
                                        <p:tgtEl>
                                          <p:spTgt spid="5"/>
                                        </p:tgtEl>
                                        <p:attrNameLst>
                                          <p:attrName>ppt_w</p:attrName>
                                        </p:attrNameLst>
                                      </p:cBhvr>
                                      <p:tavLst>
                                        <p:tav tm="0">
                                          <p:val>
                                            <p:strVal val="4/3*#ppt_w"/>
                                          </p:val>
                                        </p:tav>
                                        <p:tav tm="100000">
                                          <p:val>
                                            <p:strVal val="#ppt_w"/>
                                          </p:val>
                                        </p:tav>
                                      </p:tavLst>
                                    </p:anim>
                                    <p:anim calcmode="lin" valueType="num">
                                      <p:cBhvr>
                                        <p:cTn id="98" dur="4250" fill="hold"/>
                                        <p:tgtEl>
                                          <p:spTgt spid="5"/>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4" grpId="0" animBg="1"/>
      <p:bldP spid="14" grpId="1" animBg="1"/>
      <p:bldP spid="14" grpId="2" animBg="1"/>
      <p:bldP spid="14" grpId="3" animBg="1"/>
      <p:bldP spid="1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971600" y="1340768"/>
            <a:ext cx="5040560" cy="3785652"/>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2. </a:t>
            </a:r>
            <a:r>
              <a:rPr lang="es-ES" sz="2000" dirty="0">
                <a:solidFill>
                  <a:schemeClr val="bg1"/>
                </a:solidFill>
                <a:latin typeface="Hobo Std" pitchFamily="34" charset="0"/>
              </a:rPr>
              <a:t>Limpia tu sistema, es un diurético</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El jugo de limón ayuda a eliminar los materiales no deseados en parte porque los limones aumentan la tasa de orinar en el cuerpo. Por lo tanto, al tomar jugo de limón las toxinas se liberan a un ritmo más rápido, lo que ayuda a mantener la salud del tracto urinario. El ácido cítrico de los limones ayuda a maximizar la función de la enzima, que estimula el hígado y ayuda a la desintoxicación.</a:t>
            </a:r>
          </a:p>
        </p:txBody>
      </p:sp>
    </p:spTree>
    <p:extLst>
      <p:ext uri="{BB962C8B-B14F-4D97-AF65-F5344CB8AC3E}">
        <p14:creationId xmlns:p14="http://schemas.microsoft.com/office/powerpoint/2010/main" val="113479998"/>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7 Imagen" descr="Diapositiva1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5888" y="0"/>
            <a:ext cx="9144000" cy="6858000"/>
          </a:xfrm>
          <a:prstGeom prst="rect">
            <a:avLst/>
          </a:prstGeom>
          <a:noFill/>
          <a:ln>
            <a:noFill/>
          </a:ln>
        </p:spPr>
      </p:pic>
      <p:sp>
        <p:nvSpPr>
          <p:cNvPr id="2" name="Forma libre 6"/>
          <p:cNvSpPr/>
          <p:nvPr/>
        </p:nvSpPr>
        <p:spPr>
          <a:xfrm rot="10800000" flipH="1">
            <a:off x="2169765" y="476671"/>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6"/>
          <p:cNvSpPr/>
          <p:nvPr/>
        </p:nvSpPr>
        <p:spPr>
          <a:xfrm rot="10800000">
            <a:off x="4571103" y="476668"/>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6"/>
          <p:cNvSpPr/>
          <p:nvPr/>
        </p:nvSpPr>
        <p:spPr>
          <a:xfrm rot="10800000" flipH="1">
            <a:off x="2169762" y="2071547"/>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6"/>
          <p:cNvSpPr/>
          <p:nvPr/>
        </p:nvSpPr>
        <p:spPr>
          <a:xfrm rot="10800000" flipH="1">
            <a:off x="2156398" y="3557036"/>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6"/>
          <p:cNvSpPr/>
          <p:nvPr/>
        </p:nvSpPr>
        <p:spPr>
          <a:xfrm rot="10800000">
            <a:off x="4578955" y="2112288"/>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6"/>
          <p:cNvSpPr/>
          <p:nvPr/>
        </p:nvSpPr>
        <p:spPr>
          <a:xfrm rot="10800000">
            <a:off x="4578955" y="3573016"/>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FCD78E">
                  <a:lumMod val="56000"/>
                  <a:lumOff val="44000"/>
                </a:srgbClr>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sunrise"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C00000">
                  <a:lumMod val="4000"/>
                </a:srgbClr>
              </a:gs>
              <a:gs pos="91000">
                <a:srgbClr val="391B03">
                  <a:lumMod val="0"/>
                </a:srgbClr>
              </a:gs>
              <a:gs pos="57000">
                <a:schemeClr val="accent6">
                  <a:lumMod val="56000"/>
                </a:schemeClr>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Forma libre"/>
          <p:cNvSpPr/>
          <p:nvPr/>
        </p:nvSpPr>
        <p:spPr>
          <a:xfrm rot="10800000">
            <a:off x="-15888" y="5753478"/>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C00000">
                  <a:lumMod val="4000"/>
                </a:srgbClr>
              </a:gs>
              <a:gs pos="91000">
                <a:srgbClr val="391B03">
                  <a:lumMod val="0"/>
                </a:srgbClr>
              </a:gs>
              <a:gs pos="57000">
                <a:schemeClr val="accent6">
                  <a:lumMod val="56000"/>
                </a:schemeClr>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1" name="10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689520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 presetClass="entr" presetSubtype="3" fill="hold" grpId="1"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0-#ppt_h/2"/>
                                          </p:val>
                                        </p:tav>
                                        <p:tav tm="100000">
                                          <p:val>
                                            <p:strVal val="#ppt_y"/>
                                          </p:val>
                                        </p:tav>
                                      </p:tavLst>
                                    </p:anim>
                                  </p:childTnLst>
                                </p:cTn>
                              </p:par>
                              <p:par>
                                <p:cTn id="12" presetID="8" presetClass="emph" presetSubtype="0" repeatCount="indefinite" fill="hold" grpId="0" nodeType="withEffect">
                                  <p:stCondLst>
                                    <p:cond delay="0"/>
                                  </p:stCondLst>
                                  <p:childTnLst>
                                    <p:animRot by="10800000">
                                      <p:cBhvr>
                                        <p:cTn id="13" dur="3000" fill="hold"/>
                                        <p:tgtEl>
                                          <p:spTgt spid="2"/>
                                        </p:tgtEl>
                                        <p:attrNameLst>
                                          <p:attrName>r</p:attrName>
                                        </p:attrNameLst>
                                      </p:cBhvr>
                                    </p:animRot>
                                  </p:childTnLst>
                                </p:cTn>
                              </p:par>
                              <p:par>
                                <p:cTn id="14" presetID="2" presetClass="entr" presetSubtype="9"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3000" fill="hold"/>
                                        <p:tgtEl>
                                          <p:spTgt spid="3"/>
                                        </p:tgtEl>
                                        <p:attrNameLst>
                                          <p:attrName>ppt_x</p:attrName>
                                        </p:attrNameLst>
                                      </p:cBhvr>
                                      <p:tavLst>
                                        <p:tav tm="0">
                                          <p:val>
                                            <p:strVal val="0-#ppt_w/2"/>
                                          </p:val>
                                        </p:tav>
                                        <p:tav tm="100000">
                                          <p:val>
                                            <p:strVal val="#ppt_x"/>
                                          </p:val>
                                        </p:tav>
                                      </p:tavLst>
                                    </p:anim>
                                    <p:anim calcmode="lin" valueType="num">
                                      <p:cBhvr additive="base">
                                        <p:cTn id="17" dur="3000" fill="hold"/>
                                        <p:tgtEl>
                                          <p:spTgt spid="3"/>
                                        </p:tgtEl>
                                        <p:attrNameLst>
                                          <p:attrName>ppt_y</p:attrName>
                                        </p:attrNameLst>
                                      </p:cBhvr>
                                      <p:tavLst>
                                        <p:tav tm="0">
                                          <p:val>
                                            <p:strVal val="0-#ppt_h/2"/>
                                          </p:val>
                                        </p:tav>
                                        <p:tav tm="100000">
                                          <p:val>
                                            <p:strVal val="#ppt_y"/>
                                          </p:val>
                                        </p:tav>
                                      </p:tavLst>
                                    </p:anim>
                                  </p:childTnLst>
                                </p:cTn>
                              </p:par>
                              <p:par>
                                <p:cTn id="18" presetID="8" presetClass="emph" presetSubtype="0" repeatCount="indefinite" fill="hold" grpId="1" nodeType="withEffect">
                                  <p:stCondLst>
                                    <p:cond delay="0"/>
                                  </p:stCondLst>
                                  <p:childTnLst>
                                    <p:animRot by="-10800000">
                                      <p:cBhvr>
                                        <p:cTn id="19" dur="3000" fill="hold"/>
                                        <p:tgtEl>
                                          <p:spTgt spid="3"/>
                                        </p:tgtEl>
                                        <p:attrNameLst>
                                          <p:attrName>r</p:attrName>
                                        </p:attrNameLst>
                                      </p:cBhvr>
                                    </p:animRot>
                                  </p:childTnLst>
                                </p:cTn>
                              </p:par>
                              <p:par>
                                <p:cTn id="20" presetID="2" presetClass="entr" presetSubtype="3" fill="hold" grpId="1"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3000" fill="hold"/>
                                        <p:tgtEl>
                                          <p:spTgt spid="4"/>
                                        </p:tgtEl>
                                        <p:attrNameLst>
                                          <p:attrName>ppt_x</p:attrName>
                                        </p:attrNameLst>
                                      </p:cBhvr>
                                      <p:tavLst>
                                        <p:tav tm="0">
                                          <p:val>
                                            <p:strVal val="1+#ppt_w/2"/>
                                          </p:val>
                                        </p:tav>
                                        <p:tav tm="100000">
                                          <p:val>
                                            <p:strVal val="#ppt_x"/>
                                          </p:val>
                                        </p:tav>
                                      </p:tavLst>
                                    </p:anim>
                                    <p:anim calcmode="lin" valueType="num">
                                      <p:cBhvr additive="base">
                                        <p:cTn id="23" dur="3000" fill="hold"/>
                                        <p:tgtEl>
                                          <p:spTgt spid="4"/>
                                        </p:tgtEl>
                                        <p:attrNameLst>
                                          <p:attrName>ppt_y</p:attrName>
                                        </p:attrNameLst>
                                      </p:cBhvr>
                                      <p:tavLst>
                                        <p:tav tm="0">
                                          <p:val>
                                            <p:strVal val="0-#ppt_h/2"/>
                                          </p:val>
                                        </p:tav>
                                        <p:tav tm="100000">
                                          <p:val>
                                            <p:strVal val="#ppt_y"/>
                                          </p:val>
                                        </p:tav>
                                      </p:tavLst>
                                    </p:anim>
                                  </p:childTnLst>
                                </p:cTn>
                              </p:par>
                              <p:par>
                                <p:cTn id="24" presetID="8" presetClass="emph" presetSubtype="0" repeatCount="indefinite" fill="hold" grpId="0" nodeType="withEffect">
                                  <p:stCondLst>
                                    <p:cond delay="0"/>
                                  </p:stCondLst>
                                  <p:childTnLst>
                                    <p:animRot by="10800000">
                                      <p:cBhvr>
                                        <p:cTn id="25" dur="3000" fill="hold"/>
                                        <p:tgtEl>
                                          <p:spTgt spid="4"/>
                                        </p:tgtEl>
                                        <p:attrNameLst>
                                          <p:attrName>r</p:attrName>
                                        </p:attrNameLst>
                                      </p:cBhvr>
                                    </p:animRot>
                                  </p:childTnLst>
                                </p:cTn>
                              </p:par>
                              <p:par>
                                <p:cTn id="26" presetID="2" presetClass="entr" presetSubtype="3" fill="hold" grpId="1"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3000" fill="hold"/>
                                        <p:tgtEl>
                                          <p:spTgt spid="5"/>
                                        </p:tgtEl>
                                        <p:attrNameLst>
                                          <p:attrName>ppt_x</p:attrName>
                                        </p:attrNameLst>
                                      </p:cBhvr>
                                      <p:tavLst>
                                        <p:tav tm="0">
                                          <p:val>
                                            <p:strVal val="1+#ppt_w/2"/>
                                          </p:val>
                                        </p:tav>
                                        <p:tav tm="100000">
                                          <p:val>
                                            <p:strVal val="#ppt_x"/>
                                          </p:val>
                                        </p:tav>
                                      </p:tavLst>
                                    </p:anim>
                                    <p:anim calcmode="lin" valueType="num">
                                      <p:cBhvr additive="base">
                                        <p:cTn id="29" dur="3000" fill="hold"/>
                                        <p:tgtEl>
                                          <p:spTgt spid="5"/>
                                        </p:tgtEl>
                                        <p:attrNameLst>
                                          <p:attrName>ppt_y</p:attrName>
                                        </p:attrNameLst>
                                      </p:cBhvr>
                                      <p:tavLst>
                                        <p:tav tm="0">
                                          <p:val>
                                            <p:strVal val="0-#ppt_h/2"/>
                                          </p:val>
                                        </p:tav>
                                        <p:tav tm="100000">
                                          <p:val>
                                            <p:strVal val="#ppt_y"/>
                                          </p:val>
                                        </p:tav>
                                      </p:tavLst>
                                    </p:anim>
                                  </p:childTnLst>
                                </p:cTn>
                              </p:par>
                              <p:par>
                                <p:cTn id="30" presetID="8" presetClass="emph" presetSubtype="0" repeatCount="indefinite" fill="hold" grpId="0" nodeType="withEffect">
                                  <p:stCondLst>
                                    <p:cond delay="0"/>
                                  </p:stCondLst>
                                  <p:childTnLst>
                                    <p:animRot by="10800000">
                                      <p:cBhvr>
                                        <p:cTn id="31" dur="3000" fill="hold"/>
                                        <p:tgtEl>
                                          <p:spTgt spid="5"/>
                                        </p:tgtEl>
                                        <p:attrNameLst>
                                          <p:attrName>r</p:attrName>
                                        </p:attrNameLst>
                                      </p:cBhvr>
                                    </p:animRot>
                                  </p:childTnLst>
                                </p:cTn>
                              </p:par>
                              <p:par>
                                <p:cTn id="32" presetID="2" presetClass="entr" presetSubtype="9"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0-#ppt_h/2"/>
                                          </p:val>
                                        </p:tav>
                                        <p:tav tm="100000">
                                          <p:val>
                                            <p:strVal val="#ppt_y"/>
                                          </p:val>
                                        </p:tav>
                                      </p:tavLst>
                                    </p:anim>
                                  </p:childTnLst>
                                </p:cTn>
                              </p:par>
                              <p:par>
                                <p:cTn id="36" presetID="8" presetClass="emph" presetSubtype="0" repeatCount="indefinite" fill="hold" grpId="1" nodeType="withEffect">
                                  <p:stCondLst>
                                    <p:cond delay="0"/>
                                  </p:stCondLst>
                                  <p:childTnLst>
                                    <p:animRot by="-10800000">
                                      <p:cBhvr>
                                        <p:cTn id="37" dur="3000" fill="hold"/>
                                        <p:tgtEl>
                                          <p:spTgt spid="6"/>
                                        </p:tgtEl>
                                        <p:attrNameLst>
                                          <p:attrName>r</p:attrName>
                                        </p:attrNameLst>
                                      </p:cBhvr>
                                    </p:animRot>
                                  </p:childTnLst>
                                </p:cTn>
                              </p:par>
                              <p:par>
                                <p:cTn id="38" presetID="2" presetClass="entr" presetSubtype="9"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3000" fill="hold"/>
                                        <p:tgtEl>
                                          <p:spTgt spid="7"/>
                                        </p:tgtEl>
                                        <p:attrNameLst>
                                          <p:attrName>ppt_x</p:attrName>
                                        </p:attrNameLst>
                                      </p:cBhvr>
                                      <p:tavLst>
                                        <p:tav tm="0">
                                          <p:val>
                                            <p:strVal val="0-#ppt_w/2"/>
                                          </p:val>
                                        </p:tav>
                                        <p:tav tm="100000">
                                          <p:val>
                                            <p:strVal val="#ppt_x"/>
                                          </p:val>
                                        </p:tav>
                                      </p:tavLst>
                                    </p:anim>
                                    <p:anim calcmode="lin" valueType="num">
                                      <p:cBhvr additive="base">
                                        <p:cTn id="41" dur="3000" fill="hold"/>
                                        <p:tgtEl>
                                          <p:spTgt spid="7"/>
                                        </p:tgtEl>
                                        <p:attrNameLst>
                                          <p:attrName>ppt_y</p:attrName>
                                        </p:attrNameLst>
                                      </p:cBhvr>
                                      <p:tavLst>
                                        <p:tav tm="0">
                                          <p:val>
                                            <p:strVal val="0-#ppt_h/2"/>
                                          </p:val>
                                        </p:tav>
                                        <p:tav tm="100000">
                                          <p:val>
                                            <p:strVal val="#ppt_y"/>
                                          </p:val>
                                        </p:tav>
                                      </p:tavLst>
                                    </p:anim>
                                  </p:childTnLst>
                                </p:cTn>
                              </p:par>
                              <p:par>
                                <p:cTn id="42" presetID="8" presetClass="emph" presetSubtype="0" repeatCount="indefinite" fill="hold" grpId="1" nodeType="withEffect">
                                  <p:stCondLst>
                                    <p:cond delay="0"/>
                                  </p:stCondLst>
                                  <p:childTnLst>
                                    <p:animRot by="-10800000">
                                      <p:cBhvr>
                                        <p:cTn id="43" dur="3000" fill="hold"/>
                                        <p:tgtEl>
                                          <p:spTgt spid="7"/>
                                        </p:tgtEl>
                                        <p:attrNameLst>
                                          <p:attrName>r</p:attrName>
                                        </p:attrNameLst>
                                      </p:cBhvr>
                                    </p:animRot>
                                  </p:childTnLst>
                                </p:cTn>
                              </p:par>
                            </p:childTnLst>
                          </p:cTn>
                        </p:par>
                        <p:par>
                          <p:cTn id="44" fill="hold">
                            <p:stCondLst>
                              <p:cond delay="3000"/>
                            </p:stCondLst>
                            <p:childTnLst>
                              <p:par>
                                <p:cTn id="45" presetID="2" presetClass="exit" presetSubtype="2" fill="hold" grpId="2" nodeType="afterEffect">
                                  <p:stCondLst>
                                    <p:cond delay="0"/>
                                  </p:stCondLst>
                                  <p:childTnLst>
                                    <p:anim calcmode="lin" valueType="num">
                                      <p:cBhvr additive="base">
                                        <p:cTn id="46" dur="3000"/>
                                        <p:tgtEl>
                                          <p:spTgt spid="2"/>
                                        </p:tgtEl>
                                        <p:attrNameLst>
                                          <p:attrName>ppt_x</p:attrName>
                                        </p:attrNameLst>
                                      </p:cBhvr>
                                      <p:tavLst>
                                        <p:tav tm="0">
                                          <p:val>
                                            <p:strVal val="ppt_x"/>
                                          </p:val>
                                        </p:tav>
                                        <p:tav tm="100000">
                                          <p:val>
                                            <p:strVal val="1+ppt_w/2"/>
                                          </p:val>
                                        </p:tav>
                                      </p:tavLst>
                                    </p:anim>
                                    <p:anim calcmode="lin" valueType="num">
                                      <p:cBhvr additive="base">
                                        <p:cTn id="47" dur="3000"/>
                                        <p:tgtEl>
                                          <p:spTgt spid="2"/>
                                        </p:tgtEl>
                                        <p:attrNameLst>
                                          <p:attrName>ppt_y</p:attrName>
                                        </p:attrNameLst>
                                      </p:cBhvr>
                                      <p:tavLst>
                                        <p:tav tm="0">
                                          <p:val>
                                            <p:strVal val="ppt_y"/>
                                          </p:val>
                                        </p:tav>
                                        <p:tav tm="100000">
                                          <p:val>
                                            <p:strVal val="ppt_y"/>
                                          </p:val>
                                        </p:tav>
                                      </p:tavLst>
                                    </p:anim>
                                    <p:set>
                                      <p:cBhvr>
                                        <p:cTn id="48" dur="1" fill="hold">
                                          <p:stCondLst>
                                            <p:cond delay="2999"/>
                                          </p:stCondLst>
                                        </p:cTn>
                                        <p:tgtEl>
                                          <p:spTgt spid="2"/>
                                        </p:tgtEl>
                                        <p:attrNameLst>
                                          <p:attrName>style.visibility</p:attrName>
                                        </p:attrNameLst>
                                      </p:cBhvr>
                                      <p:to>
                                        <p:strVal val="hidden"/>
                                      </p:to>
                                    </p:set>
                                  </p:childTnLst>
                                </p:cTn>
                              </p:par>
                              <p:par>
                                <p:cTn id="49" presetID="2" presetClass="exit" presetSubtype="8" fill="hold" grpId="2" nodeType="withEffect">
                                  <p:stCondLst>
                                    <p:cond delay="0"/>
                                  </p:stCondLst>
                                  <p:childTnLst>
                                    <p:anim calcmode="lin" valueType="num">
                                      <p:cBhvr additive="base">
                                        <p:cTn id="50" dur="3000"/>
                                        <p:tgtEl>
                                          <p:spTgt spid="3"/>
                                        </p:tgtEl>
                                        <p:attrNameLst>
                                          <p:attrName>ppt_x</p:attrName>
                                        </p:attrNameLst>
                                      </p:cBhvr>
                                      <p:tavLst>
                                        <p:tav tm="0">
                                          <p:val>
                                            <p:strVal val="ppt_x"/>
                                          </p:val>
                                        </p:tav>
                                        <p:tav tm="100000">
                                          <p:val>
                                            <p:strVal val="0-ppt_w/2"/>
                                          </p:val>
                                        </p:tav>
                                      </p:tavLst>
                                    </p:anim>
                                    <p:anim calcmode="lin" valueType="num">
                                      <p:cBhvr additive="base">
                                        <p:cTn id="51" dur="3000"/>
                                        <p:tgtEl>
                                          <p:spTgt spid="3"/>
                                        </p:tgtEl>
                                        <p:attrNameLst>
                                          <p:attrName>ppt_y</p:attrName>
                                        </p:attrNameLst>
                                      </p:cBhvr>
                                      <p:tavLst>
                                        <p:tav tm="0">
                                          <p:val>
                                            <p:strVal val="ppt_y"/>
                                          </p:val>
                                        </p:tav>
                                        <p:tav tm="100000">
                                          <p:val>
                                            <p:strVal val="ppt_y"/>
                                          </p:val>
                                        </p:tav>
                                      </p:tavLst>
                                    </p:anim>
                                    <p:set>
                                      <p:cBhvr>
                                        <p:cTn id="52" dur="1" fill="hold">
                                          <p:stCondLst>
                                            <p:cond delay="2999"/>
                                          </p:stCondLst>
                                        </p:cTn>
                                        <p:tgtEl>
                                          <p:spTgt spid="3"/>
                                        </p:tgtEl>
                                        <p:attrNameLst>
                                          <p:attrName>style.visibility</p:attrName>
                                        </p:attrNameLst>
                                      </p:cBhvr>
                                      <p:to>
                                        <p:strVal val="hidden"/>
                                      </p:to>
                                    </p:set>
                                  </p:childTnLst>
                                </p:cTn>
                              </p:par>
                              <p:par>
                                <p:cTn id="53" presetID="2" presetClass="exit" presetSubtype="2" fill="hold" grpId="2" nodeType="withEffect">
                                  <p:stCondLst>
                                    <p:cond delay="0"/>
                                  </p:stCondLst>
                                  <p:childTnLst>
                                    <p:anim calcmode="lin" valueType="num">
                                      <p:cBhvr additive="base">
                                        <p:cTn id="54" dur="3000"/>
                                        <p:tgtEl>
                                          <p:spTgt spid="4"/>
                                        </p:tgtEl>
                                        <p:attrNameLst>
                                          <p:attrName>ppt_x</p:attrName>
                                        </p:attrNameLst>
                                      </p:cBhvr>
                                      <p:tavLst>
                                        <p:tav tm="0">
                                          <p:val>
                                            <p:strVal val="ppt_x"/>
                                          </p:val>
                                        </p:tav>
                                        <p:tav tm="100000">
                                          <p:val>
                                            <p:strVal val="1+ppt_w/2"/>
                                          </p:val>
                                        </p:tav>
                                      </p:tavLst>
                                    </p:anim>
                                    <p:anim calcmode="lin" valueType="num">
                                      <p:cBhvr additive="base">
                                        <p:cTn id="55" dur="3000"/>
                                        <p:tgtEl>
                                          <p:spTgt spid="4"/>
                                        </p:tgtEl>
                                        <p:attrNameLst>
                                          <p:attrName>ppt_y</p:attrName>
                                        </p:attrNameLst>
                                      </p:cBhvr>
                                      <p:tavLst>
                                        <p:tav tm="0">
                                          <p:val>
                                            <p:strVal val="ppt_y"/>
                                          </p:val>
                                        </p:tav>
                                        <p:tav tm="100000">
                                          <p:val>
                                            <p:strVal val="ppt_y"/>
                                          </p:val>
                                        </p:tav>
                                      </p:tavLst>
                                    </p:anim>
                                    <p:set>
                                      <p:cBhvr>
                                        <p:cTn id="56" dur="1" fill="hold">
                                          <p:stCondLst>
                                            <p:cond delay="2999"/>
                                          </p:stCondLst>
                                        </p:cTn>
                                        <p:tgtEl>
                                          <p:spTgt spid="4"/>
                                        </p:tgtEl>
                                        <p:attrNameLst>
                                          <p:attrName>style.visibility</p:attrName>
                                        </p:attrNameLst>
                                      </p:cBhvr>
                                      <p:to>
                                        <p:strVal val="hidden"/>
                                      </p:to>
                                    </p:set>
                                  </p:childTnLst>
                                </p:cTn>
                              </p:par>
                              <p:par>
                                <p:cTn id="57" presetID="2" presetClass="exit" presetSubtype="2" fill="hold" grpId="2" nodeType="withEffect">
                                  <p:stCondLst>
                                    <p:cond delay="0"/>
                                  </p:stCondLst>
                                  <p:childTnLst>
                                    <p:anim calcmode="lin" valueType="num">
                                      <p:cBhvr additive="base">
                                        <p:cTn id="58" dur="3000"/>
                                        <p:tgtEl>
                                          <p:spTgt spid="5"/>
                                        </p:tgtEl>
                                        <p:attrNameLst>
                                          <p:attrName>ppt_x</p:attrName>
                                        </p:attrNameLst>
                                      </p:cBhvr>
                                      <p:tavLst>
                                        <p:tav tm="0">
                                          <p:val>
                                            <p:strVal val="ppt_x"/>
                                          </p:val>
                                        </p:tav>
                                        <p:tav tm="100000">
                                          <p:val>
                                            <p:strVal val="1+ppt_w/2"/>
                                          </p:val>
                                        </p:tav>
                                      </p:tavLst>
                                    </p:anim>
                                    <p:anim calcmode="lin" valueType="num">
                                      <p:cBhvr additive="base">
                                        <p:cTn id="59" dur="3000"/>
                                        <p:tgtEl>
                                          <p:spTgt spid="5"/>
                                        </p:tgtEl>
                                        <p:attrNameLst>
                                          <p:attrName>ppt_y</p:attrName>
                                        </p:attrNameLst>
                                      </p:cBhvr>
                                      <p:tavLst>
                                        <p:tav tm="0">
                                          <p:val>
                                            <p:strVal val="ppt_y"/>
                                          </p:val>
                                        </p:tav>
                                        <p:tav tm="100000">
                                          <p:val>
                                            <p:strVal val="ppt_y"/>
                                          </p:val>
                                        </p:tav>
                                      </p:tavLst>
                                    </p:anim>
                                    <p:set>
                                      <p:cBhvr>
                                        <p:cTn id="60" dur="1" fill="hold">
                                          <p:stCondLst>
                                            <p:cond delay="2999"/>
                                          </p:stCondLst>
                                        </p:cTn>
                                        <p:tgtEl>
                                          <p:spTgt spid="5"/>
                                        </p:tgtEl>
                                        <p:attrNameLst>
                                          <p:attrName>style.visibility</p:attrName>
                                        </p:attrNameLst>
                                      </p:cBhvr>
                                      <p:to>
                                        <p:strVal val="hidden"/>
                                      </p:to>
                                    </p:set>
                                  </p:childTnLst>
                                </p:cTn>
                              </p:par>
                              <p:par>
                                <p:cTn id="61" presetID="2" presetClass="exit" presetSubtype="8" fill="hold" grpId="2" nodeType="withEffect">
                                  <p:stCondLst>
                                    <p:cond delay="0"/>
                                  </p:stCondLst>
                                  <p:childTnLst>
                                    <p:anim calcmode="lin" valueType="num">
                                      <p:cBhvr additive="base">
                                        <p:cTn id="62" dur="3000"/>
                                        <p:tgtEl>
                                          <p:spTgt spid="6"/>
                                        </p:tgtEl>
                                        <p:attrNameLst>
                                          <p:attrName>ppt_x</p:attrName>
                                        </p:attrNameLst>
                                      </p:cBhvr>
                                      <p:tavLst>
                                        <p:tav tm="0">
                                          <p:val>
                                            <p:strVal val="ppt_x"/>
                                          </p:val>
                                        </p:tav>
                                        <p:tav tm="100000">
                                          <p:val>
                                            <p:strVal val="0-ppt_w/2"/>
                                          </p:val>
                                        </p:tav>
                                      </p:tavLst>
                                    </p:anim>
                                    <p:anim calcmode="lin" valueType="num">
                                      <p:cBhvr additive="base">
                                        <p:cTn id="63" dur="3000"/>
                                        <p:tgtEl>
                                          <p:spTgt spid="6"/>
                                        </p:tgtEl>
                                        <p:attrNameLst>
                                          <p:attrName>ppt_y</p:attrName>
                                        </p:attrNameLst>
                                      </p:cBhvr>
                                      <p:tavLst>
                                        <p:tav tm="0">
                                          <p:val>
                                            <p:strVal val="ppt_y"/>
                                          </p:val>
                                        </p:tav>
                                        <p:tav tm="100000">
                                          <p:val>
                                            <p:strVal val="ppt_y"/>
                                          </p:val>
                                        </p:tav>
                                      </p:tavLst>
                                    </p:anim>
                                    <p:set>
                                      <p:cBhvr>
                                        <p:cTn id="64" dur="1" fill="hold">
                                          <p:stCondLst>
                                            <p:cond delay="2999"/>
                                          </p:stCondLst>
                                        </p:cTn>
                                        <p:tgtEl>
                                          <p:spTgt spid="6"/>
                                        </p:tgtEl>
                                        <p:attrNameLst>
                                          <p:attrName>style.visibility</p:attrName>
                                        </p:attrNameLst>
                                      </p:cBhvr>
                                      <p:to>
                                        <p:strVal val="hidden"/>
                                      </p:to>
                                    </p:set>
                                  </p:childTnLst>
                                </p:cTn>
                              </p:par>
                              <p:par>
                                <p:cTn id="65" presetID="2" presetClass="exit" presetSubtype="8" fill="hold" grpId="2" nodeType="withEffect">
                                  <p:stCondLst>
                                    <p:cond delay="0"/>
                                  </p:stCondLst>
                                  <p:childTnLst>
                                    <p:anim calcmode="lin" valueType="num">
                                      <p:cBhvr additive="base">
                                        <p:cTn id="66" dur="3000"/>
                                        <p:tgtEl>
                                          <p:spTgt spid="7"/>
                                        </p:tgtEl>
                                        <p:attrNameLst>
                                          <p:attrName>ppt_x</p:attrName>
                                        </p:attrNameLst>
                                      </p:cBhvr>
                                      <p:tavLst>
                                        <p:tav tm="0">
                                          <p:val>
                                            <p:strVal val="ppt_x"/>
                                          </p:val>
                                        </p:tav>
                                        <p:tav tm="100000">
                                          <p:val>
                                            <p:strVal val="0-ppt_w/2"/>
                                          </p:val>
                                        </p:tav>
                                      </p:tavLst>
                                    </p:anim>
                                    <p:anim calcmode="lin" valueType="num">
                                      <p:cBhvr additive="base">
                                        <p:cTn id="67" dur="3000"/>
                                        <p:tgtEl>
                                          <p:spTgt spid="7"/>
                                        </p:tgtEl>
                                        <p:attrNameLst>
                                          <p:attrName>ppt_y</p:attrName>
                                        </p:attrNameLst>
                                      </p:cBhvr>
                                      <p:tavLst>
                                        <p:tav tm="0">
                                          <p:val>
                                            <p:strVal val="ppt_y"/>
                                          </p:val>
                                        </p:tav>
                                        <p:tav tm="100000">
                                          <p:val>
                                            <p:strVal val="ppt_y"/>
                                          </p:val>
                                        </p:tav>
                                      </p:tavLst>
                                    </p:anim>
                                    <p:set>
                                      <p:cBhvr>
                                        <p:cTn id="68" dur="1" fill="hold">
                                          <p:stCondLst>
                                            <p:cond delay="2999"/>
                                          </p:stCondLst>
                                        </p:cTn>
                                        <p:tgtEl>
                                          <p:spTgt spid="7"/>
                                        </p:tgtEl>
                                        <p:attrNameLst>
                                          <p:attrName>style.visibility</p:attrName>
                                        </p:attrNameLst>
                                      </p:cBhvr>
                                      <p:to>
                                        <p:strVal val="hidden"/>
                                      </p:to>
                                    </p:set>
                                  </p:childTnLst>
                                </p:cTn>
                              </p:par>
                              <p:par>
                                <p:cTn id="69" presetID="23" presetClass="entr" presetSubtype="288" fill="hold" nodeType="withEffect">
                                  <p:stCondLst>
                                    <p:cond delay="0"/>
                                  </p:stCondLst>
                                  <p:childTnLst>
                                    <p:set>
                                      <p:cBhvr>
                                        <p:cTn id="70" dur="1" fill="hold">
                                          <p:stCondLst>
                                            <p:cond delay="0"/>
                                          </p:stCondLst>
                                        </p:cTn>
                                        <p:tgtEl>
                                          <p:spTgt spid="8"/>
                                        </p:tgtEl>
                                        <p:attrNameLst>
                                          <p:attrName>style.visibility</p:attrName>
                                        </p:attrNameLst>
                                      </p:cBhvr>
                                      <p:to>
                                        <p:strVal val="visible"/>
                                      </p:to>
                                    </p:set>
                                    <p:anim calcmode="lin" valueType="num">
                                      <p:cBhvr>
                                        <p:cTn id="71" dur="3000" fill="hold"/>
                                        <p:tgtEl>
                                          <p:spTgt spid="8"/>
                                        </p:tgtEl>
                                        <p:attrNameLst>
                                          <p:attrName>ppt_w</p:attrName>
                                        </p:attrNameLst>
                                      </p:cBhvr>
                                      <p:tavLst>
                                        <p:tav tm="0">
                                          <p:val>
                                            <p:strVal val="4/3*#ppt_w"/>
                                          </p:val>
                                        </p:tav>
                                        <p:tav tm="100000">
                                          <p:val>
                                            <p:strVal val="#ppt_w"/>
                                          </p:val>
                                        </p:tav>
                                      </p:tavLst>
                                    </p:anim>
                                    <p:anim calcmode="lin" valueType="num">
                                      <p:cBhvr>
                                        <p:cTn id="72" dur="3000" fill="hold"/>
                                        <p:tgtEl>
                                          <p:spTgt spid="8"/>
                                        </p:tgtEl>
                                        <p:attrNameLst>
                                          <p:attrName>ppt_h</p:attrName>
                                        </p:attrNameLst>
                                      </p:cBhvr>
                                      <p:tavLst>
                                        <p:tav tm="0">
                                          <p:val>
                                            <p:strVal val="4/3*#ppt_h"/>
                                          </p:val>
                                        </p:tav>
                                        <p:tav tm="100000">
                                          <p:val>
                                            <p:strVal val="#ppt_h"/>
                                          </p:val>
                                        </p:tav>
                                      </p:tavLst>
                                    </p:anim>
                                  </p:childTnLst>
                                </p:cTn>
                              </p:par>
                              <p:par>
                                <p:cTn id="73" presetID="16" presetClass="entr" presetSubtype="37"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Effect transition="in" filter="barn(outVertical)">
                                      <p:cBhvr>
                                        <p:cTn id="75" dur="3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8334" y="21267"/>
            <a:ext cx="9144000" cy="6836733"/>
          </a:xfrm>
          <a:prstGeom prst="rect">
            <a:avLst/>
          </a:prstGeom>
          <a:gradFill>
            <a:gsLst>
              <a:gs pos="2000">
                <a:srgbClr val="C688EF"/>
              </a:gs>
              <a:gs pos="18000">
                <a:srgbClr val="5A30D0"/>
              </a:gs>
              <a:gs pos="85000">
                <a:schemeClr val="accent2">
                  <a:lumMod val="1000"/>
                </a:schemeClr>
              </a:gs>
              <a:gs pos="0">
                <a:srgbClr val="FF66FF">
                  <a:lumMod val="48000"/>
                  <a:lumOff val="52000"/>
                </a:srgbClr>
              </a:gs>
              <a:gs pos="100000">
                <a:schemeClr val="bg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19"/>
          <p:cNvPicPr>
            <a:picLocks noGrp="1" noChangeAspect="1"/>
          </p:cNvPicPr>
          <p:nvPr isPhoto="1"/>
        </p:nvPicPr>
        <p:blipFill rotWithShape="1">
          <a:blip r:embed="rId2" cstate="email">
            <a:lum contrast="20000"/>
            <a:extLst>
              <a:ext uri="{28A0092B-C50C-407E-A947-70E740481C1C}">
                <a14:useLocalDpi xmlns:a14="http://schemas.microsoft.com/office/drawing/2010/main"/>
              </a:ext>
            </a:extLst>
          </a:blip>
          <a:srcRect/>
          <a:stretch/>
        </p:blipFill>
        <p:spPr>
          <a:xfrm>
            <a:off x="0" y="-306"/>
            <a:ext cx="9144000" cy="6858000"/>
          </a:xfrm>
          <a:prstGeom prst="rect">
            <a:avLst/>
          </a:prstGeom>
          <a:noFill/>
          <a:ln>
            <a:noFill/>
          </a:ln>
        </p:spPr>
      </p:pic>
      <p:sp>
        <p:nvSpPr>
          <p:cNvPr id="16" name="Forma libre 8"/>
          <p:cNvSpPr/>
          <p:nvPr/>
        </p:nvSpPr>
        <p:spPr>
          <a:xfrm rot="18772485">
            <a:off x="584884" y="-65517"/>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lumMod val="100000"/>
                </a:srgbClr>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8"/>
          <p:cNvSpPr/>
          <p:nvPr/>
        </p:nvSpPr>
        <p:spPr>
          <a:xfrm rot="2966168" flipH="1">
            <a:off x="6782583" y="-6176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8"/>
          <p:cNvSpPr/>
          <p:nvPr/>
        </p:nvSpPr>
        <p:spPr>
          <a:xfrm rot="2827515" flipH="1">
            <a:off x="5961819" y="538244"/>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8"/>
          <p:cNvSpPr/>
          <p:nvPr/>
        </p:nvSpPr>
        <p:spPr>
          <a:xfrm rot="3062004" flipH="1">
            <a:off x="4961602" y="131901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8"/>
          <p:cNvSpPr/>
          <p:nvPr/>
        </p:nvSpPr>
        <p:spPr>
          <a:xfrm rot="18772485">
            <a:off x="1497322" y="57565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8"/>
          <p:cNvSpPr/>
          <p:nvPr/>
        </p:nvSpPr>
        <p:spPr>
          <a:xfrm rot="18603910">
            <a:off x="2453822" y="132036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8"/>
          <p:cNvSpPr/>
          <p:nvPr/>
        </p:nvSpPr>
        <p:spPr>
          <a:xfrm rot="7854185" flipH="1">
            <a:off x="6752774" y="5069519"/>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t="100000" r="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8"/>
          <p:cNvSpPr/>
          <p:nvPr/>
        </p:nvSpPr>
        <p:spPr>
          <a:xfrm rot="7823847" flipH="1">
            <a:off x="5959574" y="442852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61000">
                <a:srgbClr val="5A30D0"/>
              </a:gs>
              <a:gs pos="10000">
                <a:srgbClr val="FFC000"/>
              </a:gs>
              <a:gs pos="100000">
                <a:schemeClr val="bg1"/>
              </a:gs>
            </a:gsLst>
            <a:path path="circle">
              <a:fillToRect t="100000" r="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8"/>
          <p:cNvSpPr/>
          <p:nvPr/>
        </p:nvSpPr>
        <p:spPr>
          <a:xfrm rot="7804815" flipH="1">
            <a:off x="4942674"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flip="none" rotWithShape="1">
            <a:gsLst>
              <a:gs pos="2000">
                <a:srgbClr val="C688EF"/>
              </a:gs>
              <a:gs pos="59000">
                <a:srgbClr val="5A30D0"/>
              </a:gs>
              <a:gs pos="10000">
                <a:srgbClr val="FFC000"/>
              </a:gs>
              <a:gs pos="100000">
                <a:schemeClr val="bg1"/>
              </a:gs>
            </a:gsLst>
            <a:path path="circle">
              <a:fillToRect t="100000" r="100000"/>
            </a:path>
            <a:tileRect l="-100000" b="-10000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8"/>
          <p:cNvSpPr/>
          <p:nvPr/>
        </p:nvSpPr>
        <p:spPr>
          <a:xfrm rot="13726895" flipH="1">
            <a:off x="575306" y="5068926"/>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8"/>
          <p:cNvSpPr/>
          <p:nvPr/>
        </p:nvSpPr>
        <p:spPr>
          <a:xfrm rot="13832797" flipH="1">
            <a:off x="1421601" y="442039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a:gsLst>
              <a:gs pos="2000">
                <a:srgbClr val="C688EF"/>
              </a:gs>
              <a:gs pos="59000">
                <a:srgbClr val="5A30D0"/>
              </a:gs>
              <a:gs pos="10000">
                <a:srgbClr val="FFC000"/>
              </a:gs>
              <a:gs pos="100000">
                <a:schemeClr val="bg1"/>
              </a:gs>
            </a:gsLst>
            <a:path path="circle">
              <a:fillToRect l="100000" t="100000"/>
            </a:path>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8"/>
          <p:cNvSpPr/>
          <p:nvPr/>
        </p:nvSpPr>
        <p:spPr>
          <a:xfrm rot="13767669" flipH="1">
            <a:off x="2450945"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gradFill flip="none" rotWithShape="1">
            <a:gsLst>
              <a:gs pos="2000">
                <a:srgbClr val="C688EF"/>
              </a:gs>
              <a:gs pos="59000">
                <a:srgbClr val="5A30D0"/>
              </a:gs>
              <a:gs pos="10000">
                <a:srgbClr val="FFC000"/>
              </a:gs>
              <a:gs pos="100000">
                <a:schemeClr val="bg1"/>
              </a:gs>
            </a:gsLst>
            <a:path path="circle">
              <a:fillToRect l="100000" t="100000"/>
            </a:path>
            <a:tileRect r="-100000" b="-10000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42162" y="0"/>
            <a:ext cx="9184079" cy="105489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2000">
                <a:srgbClr val="5A30D0"/>
              </a:gs>
              <a:gs pos="85000">
                <a:schemeClr val="accent2">
                  <a:lumMod val="1000"/>
                </a:schemeClr>
              </a:gs>
              <a:gs pos="48000">
                <a:srgbClr val="FF66FF">
                  <a:lumMod val="48000"/>
                  <a:lumOff val="52000"/>
                </a:srgbClr>
              </a:gs>
              <a:gs pos="0">
                <a:schemeClr val="tx1"/>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9" name="28 Forma libre"/>
          <p:cNvSpPr/>
          <p:nvPr/>
        </p:nvSpPr>
        <p:spPr>
          <a:xfrm rot="10800000">
            <a:off x="-42163" y="5849550"/>
            <a:ext cx="9206201" cy="105489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2000">
                <a:srgbClr val="5A30D0"/>
              </a:gs>
              <a:gs pos="85000">
                <a:schemeClr val="accent2">
                  <a:lumMod val="1000"/>
                </a:schemeClr>
              </a:gs>
              <a:gs pos="48000">
                <a:srgbClr val="FF66FF">
                  <a:lumMod val="48000"/>
                  <a:lumOff val="52000"/>
                </a:srgbClr>
              </a:gs>
              <a:gs pos="0">
                <a:schemeClr val="tx1"/>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0" name="29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99932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 calcmode="lin" valueType="num">
                                      <p:cBhvr>
                                        <p:cTn id="10" dur="3000" fill="hold"/>
                                        <p:tgtEl>
                                          <p:spTgt spid="20"/>
                                        </p:tgtEl>
                                        <p:attrNameLst>
                                          <p:attrName>ppt_w</p:attrName>
                                        </p:attrNameLst>
                                      </p:cBhvr>
                                      <p:tavLst>
                                        <p:tav tm="0" fmla="#ppt_w*sin(2.5*pi*$)">
                                          <p:val>
                                            <p:fltVal val="0"/>
                                          </p:val>
                                        </p:tav>
                                        <p:tav tm="100000">
                                          <p:val>
                                            <p:fltVal val="1"/>
                                          </p:val>
                                        </p:tav>
                                      </p:tavLst>
                                    </p:anim>
                                    <p:anim calcmode="lin" valueType="num">
                                      <p:cBhvr>
                                        <p:cTn id="11" dur="3000" fill="hold"/>
                                        <p:tgtEl>
                                          <p:spTgt spid="20"/>
                                        </p:tgtEl>
                                        <p:attrNameLst>
                                          <p:attrName>ppt_h</p:attrName>
                                        </p:attrNameLst>
                                      </p:cBhvr>
                                      <p:tavLst>
                                        <p:tav tm="0">
                                          <p:val>
                                            <p:strVal val="#ppt_h"/>
                                          </p:val>
                                        </p:tav>
                                        <p:tav tm="100000">
                                          <p:val>
                                            <p:strVal val="#ppt_h"/>
                                          </p:val>
                                        </p:tav>
                                      </p:tavLst>
                                    </p:anim>
                                  </p:childTnLst>
                                </p:cTn>
                              </p:par>
                              <p:par>
                                <p:cTn id="12" presetID="2" presetClass="entr" presetSubtype="12" fill="hold" grpId="1" nodeType="withEffect">
                                  <p:stCondLst>
                                    <p:cond delay="0"/>
                                  </p:stCondLst>
                                  <p:childTnLst>
                                    <p:set>
                                      <p:cBhvr>
                                        <p:cTn id="13" dur="1" fill="hold">
                                          <p:stCondLst>
                                            <p:cond delay="0"/>
                                          </p:stCondLst>
                                        </p:cTn>
                                        <p:tgtEl>
                                          <p:spTgt spid="20"/>
                                        </p:tgtEl>
                                        <p:attrNameLst>
                                          <p:attrName>style.visibility</p:attrName>
                                        </p:attrNameLst>
                                      </p:cBhvr>
                                      <p:to>
                                        <p:strVal val="visible"/>
                                      </p:to>
                                    </p:set>
                                    <p:anim calcmode="lin" valueType="num">
                                      <p:cBhvr additive="base">
                                        <p:cTn id="14" dur="3000" fill="hold"/>
                                        <p:tgtEl>
                                          <p:spTgt spid="20"/>
                                        </p:tgtEl>
                                        <p:attrNameLst>
                                          <p:attrName>ppt_x</p:attrName>
                                        </p:attrNameLst>
                                      </p:cBhvr>
                                      <p:tavLst>
                                        <p:tav tm="0">
                                          <p:val>
                                            <p:strVal val="0-#ppt_w/2"/>
                                          </p:val>
                                        </p:tav>
                                        <p:tav tm="100000">
                                          <p:val>
                                            <p:strVal val="#ppt_x"/>
                                          </p:val>
                                        </p:tav>
                                      </p:tavLst>
                                    </p:anim>
                                    <p:anim calcmode="lin" valueType="num">
                                      <p:cBhvr additive="base">
                                        <p:cTn id="15" dur="3000" fill="hold"/>
                                        <p:tgtEl>
                                          <p:spTgt spid="20"/>
                                        </p:tgtEl>
                                        <p:attrNameLst>
                                          <p:attrName>ppt_y</p:attrName>
                                        </p:attrNameLst>
                                      </p:cBhvr>
                                      <p:tavLst>
                                        <p:tav tm="0">
                                          <p:val>
                                            <p:strVal val="1+#ppt_h/2"/>
                                          </p:val>
                                        </p:tav>
                                        <p:tav tm="100000">
                                          <p:val>
                                            <p:strVal val="#ppt_y"/>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3000" fill="hold"/>
                                        <p:tgtEl>
                                          <p:spTgt spid="19"/>
                                        </p:tgtEl>
                                        <p:attrNameLst>
                                          <p:attrName>ppt_w</p:attrName>
                                        </p:attrNameLst>
                                      </p:cBhvr>
                                      <p:tavLst>
                                        <p:tav tm="0" fmla="#ppt_w*sin(2.5*pi*$)">
                                          <p:val>
                                            <p:fltVal val="0"/>
                                          </p:val>
                                        </p:tav>
                                        <p:tav tm="100000">
                                          <p:val>
                                            <p:fltVal val="1"/>
                                          </p:val>
                                        </p:tav>
                                      </p:tavLst>
                                    </p:anim>
                                    <p:anim calcmode="lin" valueType="num">
                                      <p:cBhvr>
                                        <p:cTn id="19" dur="3000" fill="hold"/>
                                        <p:tgtEl>
                                          <p:spTgt spid="19"/>
                                        </p:tgtEl>
                                        <p:attrNameLst>
                                          <p:attrName>ppt_h</p:attrName>
                                        </p:attrNameLst>
                                      </p:cBhvr>
                                      <p:tavLst>
                                        <p:tav tm="0">
                                          <p:val>
                                            <p:strVal val="#ppt_h"/>
                                          </p:val>
                                        </p:tav>
                                        <p:tav tm="100000">
                                          <p:val>
                                            <p:strVal val="#ppt_h"/>
                                          </p:val>
                                        </p:tav>
                                      </p:tavLst>
                                    </p:anim>
                                  </p:childTnLst>
                                </p:cTn>
                              </p:par>
                              <p:par>
                                <p:cTn id="20" presetID="2" presetClass="entr" presetSubtype="12" fill="hold" grpId="1"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000" fill="hold"/>
                                        <p:tgtEl>
                                          <p:spTgt spid="19"/>
                                        </p:tgtEl>
                                        <p:attrNameLst>
                                          <p:attrName>ppt_x</p:attrName>
                                        </p:attrNameLst>
                                      </p:cBhvr>
                                      <p:tavLst>
                                        <p:tav tm="0">
                                          <p:val>
                                            <p:strVal val="0-#ppt_w/2"/>
                                          </p:val>
                                        </p:tav>
                                        <p:tav tm="100000">
                                          <p:val>
                                            <p:strVal val="#ppt_x"/>
                                          </p:val>
                                        </p:tav>
                                      </p:tavLst>
                                    </p:anim>
                                    <p:anim calcmode="lin" valueType="num">
                                      <p:cBhvr additive="base">
                                        <p:cTn id="23" dur="3000" fill="hold"/>
                                        <p:tgtEl>
                                          <p:spTgt spid="19"/>
                                        </p:tgtEl>
                                        <p:attrNameLst>
                                          <p:attrName>ppt_y</p:attrName>
                                        </p:attrNameLst>
                                      </p:cBhvr>
                                      <p:tavLst>
                                        <p:tav tm="0">
                                          <p:val>
                                            <p:strVal val="1+#ppt_h/2"/>
                                          </p:val>
                                        </p:tav>
                                        <p:tav tm="100000">
                                          <p:val>
                                            <p:strVal val="#ppt_y"/>
                                          </p:val>
                                        </p:tav>
                                      </p:tavLst>
                                    </p:anim>
                                  </p:childTnLst>
                                </p:cTn>
                              </p:par>
                              <p:par>
                                <p:cTn id="24" presetID="19" presetClass="entr" presetSubtype="1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3000" fill="hold"/>
                                        <p:tgtEl>
                                          <p:spTgt spid="18"/>
                                        </p:tgtEl>
                                        <p:attrNameLst>
                                          <p:attrName>ppt_w</p:attrName>
                                        </p:attrNameLst>
                                      </p:cBhvr>
                                      <p:tavLst>
                                        <p:tav tm="0" fmla="#ppt_w*sin(2.5*pi*$)">
                                          <p:val>
                                            <p:fltVal val="0"/>
                                          </p:val>
                                        </p:tav>
                                        <p:tav tm="100000">
                                          <p:val>
                                            <p:fltVal val="1"/>
                                          </p:val>
                                        </p:tav>
                                      </p:tavLst>
                                    </p:anim>
                                    <p:anim calcmode="lin" valueType="num">
                                      <p:cBhvr>
                                        <p:cTn id="27" dur="3000" fill="hold"/>
                                        <p:tgtEl>
                                          <p:spTgt spid="18"/>
                                        </p:tgtEl>
                                        <p:attrNameLst>
                                          <p:attrName>ppt_h</p:attrName>
                                        </p:attrNameLst>
                                      </p:cBhvr>
                                      <p:tavLst>
                                        <p:tav tm="0">
                                          <p:val>
                                            <p:strVal val="#ppt_h"/>
                                          </p:val>
                                        </p:tav>
                                        <p:tav tm="100000">
                                          <p:val>
                                            <p:strVal val="#ppt_h"/>
                                          </p:val>
                                        </p:tav>
                                      </p:tavLst>
                                    </p:anim>
                                  </p:childTnLst>
                                </p:cTn>
                              </p:par>
                              <p:par>
                                <p:cTn id="28" presetID="2" presetClass="entr" presetSubtype="12" fill="hold" grpId="1"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3000" fill="hold"/>
                                        <p:tgtEl>
                                          <p:spTgt spid="18"/>
                                        </p:tgtEl>
                                        <p:attrNameLst>
                                          <p:attrName>ppt_x</p:attrName>
                                        </p:attrNameLst>
                                      </p:cBhvr>
                                      <p:tavLst>
                                        <p:tav tm="0">
                                          <p:val>
                                            <p:strVal val="0-#ppt_w/2"/>
                                          </p:val>
                                        </p:tav>
                                        <p:tav tm="100000">
                                          <p:val>
                                            <p:strVal val="#ppt_x"/>
                                          </p:val>
                                        </p:tav>
                                      </p:tavLst>
                                    </p:anim>
                                    <p:anim calcmode="lin" valueType="num">
                                      <p:cBhvr additive="base">
                                        <p:cTn id="31" dur="3000" fill="hold"/>
                                        <p:tgtEl>
                                          <p:spTgt spid="18"/>
                                        </p:tgtEl>
                                        <p:attrNameLst>
                                          <p:attrName>ppt_y</p:attrName>
                                        </p:attrNameLst>
                                      </p:cBhvr>
                                      <p:tavLst>
                                        <p:tav tm="0">
                                          <p:val>
                                            <p:strVal val="1+#ppt_h/2"/>
                                          </p:val>
                                        </p:tav>
                                        <p:tav tm="100000">
                                          <p:val>
                                            <p:strVal val="#ppt_y"/>
                                          </p:val>
                                        </p:tav>
                                      </p:tavLst>
                                    </p:anim>
                                  </p:childTnLst>
                                </p:cTn>
                              </p:par>
                              <p:par>
                                <p:cTn id="32" presetID="19" presetClass="entr" presetSubtype="10"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3000" fill="hold"/>
                                        <p:tgtEl>
                                          <p:spTgt spid="22"/>
                                        </p:tgtEl>
                                        <p:attrNameLst>
                                          <p:attrName>ppt_w</p:attrName>
                                        </p:attrNameLst>
                                      </p:cBhvr>
                                      <p:tavLst>
                                        <p:tav tm="0" fmla="#ppt_w*sin(2.5*pi*$)">
                                          <p:val>
                                            <p:fltVal val="0"/>
                                          </p:val>
                                        </p:tav>
                                        <p:tav tm="100000">
                                          <p:val>
                                            <p:fltVal val="1"/>
                                          </p:val>
                                        </p:tav>
                                      </p:tavLst>
                                    </p:anim>
                                    <p:anim calcmode="lin" valueType="num">
                                      <p:cBhvr>
                                        <p:cTn id="35" dur="3000" fill="hold"/>
                                        <p:tgtEl>
                                          <p:spTgt spid="22"/>
                                        </p:tgtEl>
                                        <p:attrNameLst>
                                          <p:attrName>ppt_h</p:attrName>
                                        </p:attrNameLst>
                                      </p:cBhvr>
                                      <p:tavLst>
                                        <p:tav tm="0">
                                          <p:val>
                                            <p:strVal val="#ppt_h"/>
                                          </p:val>
                                        </p:tav>
                                        <p:tav tm="100000">
                                          <p:val>
                                            <p:strVal val="#ppt_h"/>
                                          </p:val>
                                        </p:tav>
                                      </p:tavLst>
                                    </p:anim>
                                  </p:childTnLst>
                                </p:cTn>
                              </p:par>
                              <p:par>
                                <p:cTn id="36" presetID="2" presetClass="entr" presetSubtype="6" fill="hold" grpId="1"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3000" fill="hold"/>
                                        <p:tgtEl>
                                          <p:spTgt spid="22"/>
                                        </p:tgtEl>
                                        <p:attrNameLst>
                                          <p:attrName>ppt_x</p:attrName>
                                        </p:attrNameLst>
                                      </p:cBhvr>
                                      <p:tavLst>
                                        <p:tav tm="0">
                                          <p:val>
                                            <p:strVal val="1+#ppt_w/2"/>
                                          </p:val>
                                        </p:tav>
                                        <p:tav tm="100000">
                                          <p:val>
                                            <p:strVal val="#ppt_x"/>
                                          </p:val>
                                        </p:tav>
                                      </p:tavLst>
                                    </p:anim>
                                    <p:anim calcmode="lin" valueType="num">
                                      <p:cBhvr additive="base">
                                        <p:cTn id="39" dur="3000" fill="hold"/>
                                        <p:tgtEl>
                                          <p:spTgt spid="22"/>
                                        </p:tgtEl>
                                        <p:attrNameLst>
                                          <p:attrName>ppt_y</p:attrName>
                                        </p:attrNameLst>
                                      </p:cBhvr>
                                      <p:tavLst>
                                        <p:tav tm="0">
                                          <p:val>
                                            <p:strVal val="1+#ppt_h/2"/>
                                          </p:val>
                                        </p:tav>
                                        <p:tav tm="100000">
                                          <p:val>
                                            <p:strVal val="#ppt_y"/>
                                          </p:val>
                                        </p:tav>
                                      </p:tavLst>
                                    </p:anim>
                                  </p:childTnLst>
                                </p:cTn>
                              </p:par>
                              <p:par>
                                <p:cTn id="40" presetID="19" presetClass="entr" presetSubtype="10"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p:cTn id="42" dur="3000" fill="hold"/>
                                        <p:tgtEl>
                                          <p:spTgt spid="21"/>
                                        </p:tgtEl>
                                        <p:attrNameLst>
                                          <p:attrName>ppt_w</p:attrName>
                                        </p:attrNameLst>
                                      </p:cBhvr>
                                      <p:tavLst>
                                        <p:tav tm="0" fmla="#ppt_w*sin(2.5*pi*$)">
                                          <p:val>
                                            <p:fltVal val="0"/>
                                          </p:val>
                                        </p:tav>
                                        <p:tav tm="100000">
                                          <p:val>
                                            <p:fltVal val="1"/>
                                          </p:val>
                                        </p:tav>
                                      </p:tavLst>
                                    </p:anim>
                                    <p:anim calcmode="lin" valueType="num">
                                      <p:cBhvr>
                                        <p:cTn id="43" dur="3000" fill="hold"/>
                                        <p:tgtEl>
                                          <p:spTgt spid="21"/>
                                        </p:tgtEl>
                                        <p:attrNameLst>
                                          <p:attrName>ppt_h</p:attrName>
                                        </p:attrNameLst>
                                      </p:cBhvr>
                                      <p:tavLst>
                                        <p:tav tm="0">
                                          <p:val>
                                            <p:strVal val="#ppt_h"/>
                                          </p:val>
                                        </p:tav>
                                        <p:tav tm="100000">
                                          <p:val>
                                            <p:strVal val="#ppt_h"/>
                                          </p:val>
                                        </p:tav>
                                      </p:tavLst>
                                    </p:anim>
                                  </p:childTnLst>
                                </p:cTn>
                              </p:par>
                              <p:par>
                                <p:cTn id="44" presetID="2" presetClass="entr" presetSubtype="6" fill="hold" grpId="1"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1+#ppt_w/2"/>
                                          </p:val>
                                        </p:tav>
                                        <p:tav tm="100000">
                                          <p:val>
                                            <p:strVal val="#ppt_x"/>
                                          </p:val>
                                        </p:tav>
                                      </p:tavLst>
                                    </p:anim>
                                    <p:anim calcmode="lin" valueType="num">
                                      <p:cBhvr additive="base">
                                        <p:cTn id="47" dur="3000" fill="hold"/>
                                        <p:tgtEl>
                                          <p:spTgt spid="21"/>
                                        </p:tgtEl>
                                        <p:attrNameLst>
                                          <p:attrName>ppt_y</p:attrName>
                                        </p:attrNameLst>
                                      </p:cBhvr>
                                      <p:tavLst>
                                        <p:tav tm="0">
                                          <p:val>
                                            <p:strVal val="1+#ppt_h/2"/>
                                          </p:val>
                                        </p:tav>
                                        <p:tav tm="100000">
                                          <p:val>
                                            <p:strVal val="#ppt_y"/>
                                          </p:val>
                                        </p:tav>
                                      </p:tavLst>
                                    </p:anim>
                                  </p:childTnLst>
                                </p:cTn>
                              </p:par>
                              <p:par>
                                <p:cTn id="48" presetID="19" presetClass="entr" presetSubtype="1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3000" fill="hold"/>
                                        <p:tgtEl>
                                          <p:spTgt spid="16"/>
                                        </p:tgtEl>
                                        <p:attrNameLst>
                                          <p:attrName>ppt_w</p:attrName>
                                        </p:attrNameLst>
                                      </p:cBhvr>
                                      <p:tavLst>
                                        <p:tav tm="0" fmla="#ppt_w*sin(2.5*pi*$)">
                                          <p:val>
                                            <p:fltVal val="0"/>
                                          </p:val>
                                        </p:tav>
                                        <p:tav tm="100000">
                                          <p:val>
                                            <p:fltVal val="1"/>
                                          </p:val>
                                        </p:tav>
                                      </p:tavLst>
                                    </p:anim>
                                    <p:anim calcmode="lin" valueType="num">
                                      <p:cBhvr>
                                        <p:cTn id="51" dur="3000" fill="hold"/>
                                        <p:tgtEl>
                                          <p:spTgt spid="16"/>
                                        </p:tgtEl>
                                        <p:attrNameLst>
                                          <p:attrName>ppt_h</p:attrName>
                                        </p:attrNameLst>
                                      </p:cBhvr>
                                      <p:tavLst>
                                        <p:tav tm="0">
                                          <p:val>
                                            <p:strVal val="#ppt_h"/>
                                          </p:val>
                                        </p:tav>
                                        <p:tav tm="100000">
                                          <p:val>
                                            <p:strVal val="#ppt_h"/>
                                          </p:val>
                                        </p:tav>
                                      </p:tavLst>
                                    </p:anim>
                                  </p:childTnLst>
                                </p:cTn>
                              </p:par>
                              <p:par>
                                <p:cTn id="52" presetID="2" presetClass="entr" presetSubtype="6" fill="hold" grpId="1"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19" presetClass="entr" presetSubtype="1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p:cTn id="58" dur="3000" fill="hold"/>
                                        <p:tgtEl>
                                          <p:spTgt spid="25"/>
                                        </p:tgtEl>
                                        <p:attrNameLst>
                                          <p:attrName>ppt_w</p:attrName>
                                        </p:attrNameLst>
                                      </p:cBhvr>
                                      <p:tavLst>
                                        <p:tav tm="0" fmla="#ppt_w*sin(2.5*pi*$)">
                                          <p:val>
                                            <p:fltVal val="0"/>
                                          </p:val>
                                        </p:tav>
                                        <p:tav tm="100000">
                                          <p:val>
                                            <p:fltVal val="1"/>
                                          </p:val>
                                        </p:tav>
                                      </p:tavLst>
                                    </p:anim>
                                    <p:anim calcmode="lin" valueType="num">
                                      <p:cBhvr>
                                        <p:cTn id="59" dur="3000" fill="hold"/>
                                        <p:tgtEl>
                                          <p:spTgt spid="25"/>
                                        </p:tgtEl>
                                        <p:attrNameLst>
                                          <p:attrName>ppt_h</p:attrName>
                                        </p:attrNameLst>
                                      </p:cBhvr>
                                      <p:tavLst>
                                        <p:tav tm="0">
                                          <p:val>
                                            <p:strVal val="#ppt_h"/>
                                          </p:val>
                                        </p:tav>
                                        <p:tav tm="100000">
                                          <p:val>
                                            <p:strVal val="#ppt_h"/>
                                          </p:val>
                                        </p:tav>
                                      </p:tavLst>
                                    </p:anim>
                                  </p:childTnLst>
                                </p:cTn>
                              </p:par>
                              <p:par>
                                <p:cTn id="60" presetID="2" presetClass="entr" presetSubtype="9" fill="hold" grpId="1"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0-#ppt_w/2"/>
                                          </p:val>
                                        </p:tav>
                                        <p:tav tm="100000">
                                          <p:val>
                                            <p:strVal val="#ppt_x"/>
                                          </p:val>
                                        </p:tav>
                                      </p:tavLst>
                                    </p:anim>
                                    <p:anim calcmode="lin" valueType="num">
                                      <p:cBhvr additive="base">
                                        <p:cTn id="63" dur="3000" fill="hold"/>
                                        <p:tgtEl>
                                          <p:spTgt spid="25"/>
                                        </p:tgtEl>
                                        <p:attrNameLst>
                                          <p:attrName>ppt_y</p:attrName>
                                        </p:attrNameLst>
                                      </p:cBhvr>
                                      <p:tavLst>
                                        <p:tav tm="0">
                                          <p:val>
                                            <p:strVal val="0-#ppt_h/2"/>
                                          </p:val>
                                        </p:tav>
                                        <p:tav tm="100000">
                                          <p:val>
                                            <p:strVal val="#ppt_y"/>
                                          </p:val>
                                        </p:tav>
                                      </p:tavLst>
                                    </p:anim>
                                  </p:childTnLst>
                                </p:cTn>
                              </p:par>
                              <p:par>
                                <p:cTn id="64" presetID="19" presetClass="entr" presetSubtype="1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 calcmode="lin" valueType="num">
                                      <p:cBhvr>
                                        <p:cTn id="66" dur="3000" fill="hold"/>
                                        <p:tgtEl>
                                          <p:spTgt spid="24"/>
                                        </p:tgtEl>
                                        <p:attrNameLst>
                                          <p:attrName>ppt_w</p:attrName>
                                        </p:attrNameLst>
                                      </p:cBhvr>
                                      <p:tavLst>
                                        <p:tav tm="0" fmla="#ppt_w*sin(2.5*pi*$)">
                                          <p:val>
                                            <p:fltVal val="0"/>
                                          </p:val>
                                        </p:tav>
                                        <p:tav tm="100000">
                                          <p:val>
                                            <p:fltVal val="1"/>
                                          </p:val>
                                        </p:tav>
                                      </p:tavLst>
                                    </p:anim>
                                    <p:anim calcmode="lin" valueType="num">
                                      <p:cBhvr>
                                        <p:cTn id="67" dur="3000" fill="hold"/>
                                        <p:tgtEl>
                                          <p:spTgt spid="24"/>
                                        </p:tgtEl>
                                        <p:attrNameLst>
                                          <p:attrName>ppt_h</p:attrName>
                                        </p:attrNameLst>
                                      </p:cBhvr>
                                      <p:tavLst>
                                        <p:tav tm="0">
                                          <p:val>
                                            <p:strVal val="#ppt_h"/>
                                          </p:val>
                                        </p:tav>
                                        <p:tav tm="100000">
                                          <p:val>
                                            <p:strVal val="#ppt_h"/>
                                          </p:val>
                                        </p:tav>
                                      </p:tavLst>
                                    </p:anim>
                                  </p:childTnLst>
                                </p:cTn>
                              </p:par>
                              <p:par>
                                <p:cTn id="68" presetID="2" presetClass="entr" presetSubtype="9" fill="hold" grpId="1" nodeType="with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3000" fill="hold"/>
                                        <p:tgtEl>
                                          <p:spTgt spid="24"/>
                                        </p:tgtEl>
                                        <p:attrNameLst>
                                          <p:attrName>ppt_x</p:attrName>
                                        </p:attrNameLst>
                                      </p:cBhvr>
                                      <p:tavLst>
                                        <p:tav tm="0">
                                          <p:val>
                                            <p:strVal val="0-#ppt_w/2"/>
                                          </p:val>
                                        </p:tav>
                                        <p:tav tm="100000">
                                          <p:val>
                                            <p:strVal val="#ppt_x"/>
                                          </p:val>
                                        </p:tav>
                                      </p:tavLst>
                                    </p:anim>
                                    <p:anim calcmode="lin" valueType="num">
                                      <p:cBhvr additive="base">
                                        <p:cTn id="71" dur="3000" fill="hold"/>
                                        <p:tgtEl>
                                          <p:spTgt spid="24"/>
                                        </p:tgtEl>
                                        <p:attrNameLst>
                                          <p:attrName>ppt_y</p:attrName>
                                        </p:attrNameLst>
                                      </p:cBhvr>
                                      <p:tavLst>
                                        <p:tav tm="0">
                                          <p:val>
                                            <p:strVal val="0-#ppt_h/2"/>
                                          </p:val>
                                        </p:tav>
                                        <p:tav tm="100000">
                                          <p:val>
                                            <p:strVal val="#ppt_y"/>
                                          </p:val>
                                        </p:tav>
                                      </p:tavLst>
                                    </p:anim>
                                  </p:childTnLst>
                                </p:cTn>
                              </p:par>
                              <p:par>
                                <p:cTn id="72" presetID="19" presetClass="entr" presetSubtype="1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p:cTn id="74" dur="3000" fill="hold"/>
                                        <p:tgtEl>
                                          <p:spTgt spid="23"/>
                                        </p:tgtEl>
                                        <p:attrNameLst>
                                          <p:attrName>ppt_w</p:attrName>
                                        </p:attrNameLst>
                                      </p:cBhvr>
                                      <p:tavLst>
                                        <p:tav tm="0" fmla="#ppt_w*sin(2.5*pi*$)">
                                          <p:val>
                                            <p:fltVal val="0"/>
                                          </p:val>
                                        </p:tav>
                                        <p:tav tm="100000">
                                          <p:val>
                                            <p:fltVal val="1"/>
                                          </p:val>
                                        </p:tav>
                                      </p:tavLst>
                                    </p:anim>
                                    <p:anim calcmode="lin" valueType="num">
                                      <p:cBhvr>
                                        <p:cTn id="75" dur="3000" fill="hold"/>
                                        <p:tgtEl>
                                          <p:spTgt spid="23"/>
                                        </p:tgtEl>
                                        <p:attrNameLst>
                                          <p:attrName>ppt_h</p:attrName>
                                        </p:attrNameLst>
                                      </p:cBhvr>
                                      <p:tavLst>
                                        <p:tav tm="0">
                                          <p:val>
                                            <p:strVal val="#ppt_h"/>
                                          </p:val>
                                        </p:tav>
                                        <p:tav tm="100000">
                                          <p:val>
                                            <p:strVal val="#ppt_h"/>
                                          </p:val>
                                        </p:tav>
                                      </p:tavLst>
                                    </p:anim>
                                  </p:childTnLst>
                                </p:cTn>
                              </p:par>
                              <p:par>
                                <p:cTn id="76" presetID="2" presetClass="entr" presetSubtype="9" fill="hold" grpId="1"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0-#ppt_w/2"/>
                                          </p:val>
                                        </p:tav>
                                        <p:tav tm="100000">
                                          <p:val>
                                            <p:strVal val="#ppt_x"/>
                                          </p:val>
                                        </p:tav>
                                      </p:tavLst>
                                    </p:anim>
                                    <p:anim calcmode="lin" valueType="num">
                                      <p:cBhvr additive="base">
                                        <p:cTn id="79" dur="3000" fill="hold"/>
                                        <p:tgtEl>
                                          <p:spTgt spid="23"/>
                                        </p:tgtEl>
                                        <p:attrNameLst>
                                          <p:attrName>ppt_y</p:attrName>
                                        </p:attrNameLst>
                                      </p:cBhvr>
                                      <p:tavLst>
                                        <p:tav tm="0">
                                          <p:val>
                                            <p:strVal val="0-#ppt_h/2"/>
                                          </p:val>
                                        </p:tav>
                                        <p:tav tm="100000">
                                          <p:val>
                                            <p:strVal val="#ppt_y"/>
                                          </p:val>
                                        </p:tav>
                                      </p:tavLst>
                                    </p:anim>
                                  </p:childTnLst>
                                </p:cTn>
                              </p:par>
                              <p:par>
                                <p:cTn id="80" presetID="19" presetClass="entr" presetSubtype="1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3000" fill="hold"/>
                                        <p:tgtEl>
                                          <p:spTgt spid="28"/>
                                        </p:tgtEl>
                                        <p:attrNameLst>
                                          <p:attrName>ppt_w</p:attrName>
                                        </p:attrNameLst>
                                      </p:cBhvr>
                                      <p:tavLst>
                                        <p:tav tm="0" fmla="#ppt_w*sin(2.5*pi*$)">
                                          <p:val>
                                            <p:fltVal val="0"/>
                                          </p:val>
                                        </p:tav>
                                        <p:tav tm="100000">
                                          <p:val>
                                            <p:fltVal val="1"/>
                                          </p:val>
                                        </p:tav>
                                      </p:tavLst>
                                    </p:anim>
                                    <p:anim calcmode="lin" valueType="num">
                                      <p:cBhvr>
                                        <p:cTn id="83" dur="3000" fill="hold"/>
                                        <p:tgtEl>
                                          <p:spTgt spid="28"/>
                                        </p:tgtEl>
                                        <p:attrNameLst>
                                          <p:attrName>ppt_h</p:attrName>
                                        </p:attrNameLst>
                                      </p:cBhvr>
                                      <p:tavLst>
                                        <p:tav tm="0">
                                          <p:val>
                                            <p:strVal val="#ppt_h"/>
                                          </p:val>
                                        </p:tav>
                                        <p:tav tm="100000">
                                          <p:val>
                                            <p:strVal val="#ppt_h"/>
                                          </p:val>
                                        </p:tav>
                                      </p:tavLst>
                                    </p:anim>
                                  </p:childTnLst>
                                </p:cTn>
                              </p:par>
                              <p:par>
                                <p:cTn id="84" presetID="2" presetClass="entr" presetSubtype="3" fill="hold" grpId="1" nodeType="with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additive="base">
                                        <p:cTn id="86" dur="3000" fill="hold"/>
                                        <p:tgtEl>
                                          <p:spTgt spid="28"/>
                                        </p:tgtEl>
                                        <p:attrNameLst>
                                          <p:attrName>ppt_x</p:attrName>
                                        </p:attrNameLst>
                                      </p:cBhvr>
                                      <p:tavLst>
                                        <p:tav tm="0">
                                          <p:val>
                                            <p:strVal val="1+#ppt_w/2"/>
                                          </p:val>
                                        </p:tav>
                                        <p:tav tm="100000">
                                          <p:val>
                                            <p:strVal val="#ppt_x"/>
                                          </p:val>
                                        </p:tav>
                                      </p:tavLst>
                                    </p:anim>
                                    <p:anim calcmode="lin" valueType="num">
                                      <p:cBhvr additive="base">
                                        <p:cTn id="87" dur="3000" fill="hold"/>
                                        <p:tgtEl>
                                          <p:spTgt spid="28"/>
                                        </p:tgtEl>
                                        <p:attrNameLst>
                                          <p:attrName>ppt_y</p:attrName>
                                        </p:attrNameLst>
                                      </p:cBhvr>
                                      <p:tavLst>
                                        <p:tav tm="0">
                                          <p:val>
                                            <p:strVal val="0-#ppt_h/2"/>
                                          </p:val>
                                        </p:tav>
                                        <p:tav tm="100000">
                                          <p:val>
                                            <p:strVal val="#ppt_y"/>
                                          </p:val>
                                        </p:tav>
                                      </p:tavLst>
                                    </p:anim>
                                  </p:childTnLst>
                                </p:cTn>
                              </p:par>
                              <p:par>
                                <p:cTn id="88" presetID="19" presetClass="entr" presetSubtype="10" fill="hold" grpId="0" nodeType="withEffect">
                                  <p:stCondLst>
                                    <p:cond delay="0"/>
                                  </p:stCondLst>
                                  <p:childTnLst>
                                    <p:set>
                                      <p:cBhvr>
                                        <p:cTn id="89" dur="1" fill="hold">
                                          <p:stCondLst>
                                            <p:cond delay="0"/>
                                          </p:stCondLst>
                                        </p:cTn>
                                        <p:tgtEl>
                                          <p:spTgt spid="27"/>
                                        </p:tgtEl>
                                        <p:attrNameLst>
                                          <p:attrName>style.visibility</p:attrName>
                                        </p:attrNameLst>
                                      </p:cBhvr>
                                      <p:to>
                                        <p:strVal val="visible"/>
                                      </p:to>
                                    </p:set>
                                    <p:anim calcmode="lin" valueType="num">
                                      <p:cBhvr>
                                        <p:cTn id="90" dur="3000" fill="hold"/>
                                        <p:tgtEl>
                                          <p:spTgt spid="27"/>
                                        </p:tgtEl>
                                        <p:attrNameLst>
                                          <p:attrName>ppt_w</p:attrName>
                                        </p:attrNameLst>
                                      </p:cBhvr>
                                      <p:tavLst>
                                        <p:tav tm="0" fmla="#ppt_w*sin(2.5*pi*$)">
                                          <p:val>
                                            <p:fltVal val="0"/>
                                          </p:val>
                                        </p:tav>
                                        <p:tav tm="100000">
                                          <p:val>
                                            <p:fltVal val="1"/>
                                          </p:val>
                                        </p:tav>
                                      </p:tavLst>
                                    </p:anim>
                                    <p:anim calcmode="lin" valueType="num">
                                      <p:cBhvr>
                                        <p:cTn id="91" dur="3000" fill="hold"/>
                                        <p:tgtEl>
                                          <p:spTgt spid="27"/>
                                        </p:tgtEl>
                                        <p:attrNameLst>
                                          <p:attrName>ppt_h</p:attrName>
                                        </p:attrNameLst>
                                      </p:cBhvr>
                                      <p:tavLst>
                                        <p:tav tm="0">
                                          <p:val>
                                            <p:strVal val="#ppt_h"/>
                                          </p:val>
                                        </p:tav>
                                        <p:tav tm="100000">
                                          <p:val>
                                            <p:strVal val="#ppt_h"/>
                                          </p:val>
                                        </p:tav>
                                      </p:tavLst>
                                    </p:anim>
                                  </p:childTnLst>
                                </p:cTn>
                              </p:par>
                              <p:par>
                                <p:cTn id="92" presetID="2" presetClass="entr" presetSubtype="3" fill="hold" grpId="1"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000" fill="hold"/>
                                        <p:tgtEl>
                                          <p:spTgt spid="27"/>
                                        </p:tgtEl>
                                        <p:attrNameLst>
                                          <p:attrName>ppt_x</p:attrName>
                                        </p:attrNameLst>
                                      </p:cBhvr>
                                      <p:tavLst>
                                        <p:tav tm="0">
                                          <p:val>
                                            <p:strVal val="1+#ppt_w/2"/>
                                          </p:val>
                                        </p:tav>
                                        <p:tav tm="100000">
                                          <p:val>
                                            <p:strVal val="#ppt_x"/>
                                          </p:val>
                                        </p:tav>
                                      </p:tavLst>
                                    </p:anim>
                                    <p:anim calcmode="lin" valueType="num">
                                      <p:cBhvr additive="base">
                                        <p:cTn id="95" dur="3000" fill="hold"/>
                                        <p:tgtEl>
                                          <p:spTgt spid="27"/>
                                        </p:tgtEl>
                                        <p:attrNameLst>
                                          <p:attrName>ppt_y</p:attrName>
                                        </p:attrNameLst>
                                      </p:cBhvr>
                                      <p:tavLst>
                                        <p:tav tm="0">
                                          <p:val>
                                            <p:strVal val="0-#ppt_h/2"/>
                                          </p:val>
                                        </p:tav>
                                        <p:tav tm="100000">
                                          <p:val>
                                            <p:strVal val="#ppt_y"/>
                                          </p:val>
                                        </p:tav>
                                      </p:tavLst>
                                    </p:anim>
                                  </p:childTnLst>
                                </p:cTn>
                              </p:par>
                              <p:par>
                                <p:cTn id="96" presetID="19"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p:cTn id="98" dur="3000" fill="hold"/>
                                        <p:tgtEl>
                                          <p:spTgt spid="26"/>
                                        </p:tgtEl>
                                        <p:attrNameLst>
                                          <p:attrName>ppt_w</p:attrName>
                                        </p:attrNameLst>
                                      </p:cBhvr>
                                      <p:tavLst>
                                        <p:tav tm="0" fmla="#ppt_w*sin(2.5*pi*$)">
                                          <p:val>
                                            <p:fltVal val="0"/>
                                          </p:val>
                                        </p:tav>
                                        <p:tav tm="100000">
                                          <p:val>
                                            <p:fltVal val="1"/>
                                          </p:val>
                                        </p:tav>
                                      </p:tavLst>
                                    </p:anim>
                                    <p:anim calcmode="lin" valueType="num">
                                      <p:cBhvr>
                                        <p:cTn id="99" dur="3000" fill="hold"/>
                                        <p:tgtEl>
                                          <p:spTgt spid="26"/>
                                        </p:tgtEl>
                                        <p:attrNameLst>
                                          <p:attrName>ppt_h</p:attrName>
                                        </p:attrNameLst>
                                      </p:cBhvr>
                                      <p:tavLst>
                                        <p:tav tm="0">
                                          <p:val>
                                            <p:strVal val="#ppt_h"/>
                                          </p:val>
                                        </p:tav>
                                        <p:tav tm="100000">
                                          <p:val>
                                            <p:strVal val="#ppt_h"/>
                                          </p:val>
                                        </p:tav>
                                      </p:tavLst>
                                    </p:anim>
                                  </p:childTnLst>
                                </p:cTn>
                              </p:par>
                              <p:par>
                                <p:cTn id="100" presetID="2" presetClass="entr" presetSubtype="3" fill="hold" grpId="1"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childTnLst>
                          </p:cTn>
                        </p:par>
                        <p:par>
                          <p:cTn id="104" fill="hold">
                            <p:stCondLst>
                              <p:cond delay="3000"/>
                            </p:stCondLst>
                            <p:childTnLst>
                              <p:par>
                                <p:cTn id="105" presetID="2" presetClass="exit" presetSubtype="3" fill="hold" grpId="2" nodeType="afterEffect">
                                  <p:stCondLst>
                                    <p:cond delay="0"/>
                                  </p:stCondLst>
                                  <p:childTnLst>
                                    <p:anim calcmode="lin" valueType="num">
                                      <p:cBhvr additive="base">
                                        <p:cTn id="106" dur="5000"/>
                                        <p:tgtEl>
                                          <p:spTgt spid="26"/>
                                        </p:tgtEl>
                                        <p:attrNameLst>
                                          <p:attrName>ppt_x</p:attrName>
                                        </p:attrNameLst>
                                      </p:cBhvr>
                                      <p:tavLst>
                                        <p:tav tm="0">
                                          <p:val>
                                            <p:strVal val="ppt_x"/>
                                          </p:val>
                                        </p:tav>
                                        <p:tav tm="100000">
                                          <p:val>
                                            <p:strVal val="1+ppt_w/2"/>
                                          </p:val>
                                        </p:tav>
                                      </p:tavLst>
                                    </p:anim>
                                    <p:anim calcmode="lin" valueType="num">
                                      <p:cBhvr additive="base">
                                        <p:cTn id="107" dur="5000"/>
                                        <p:tgtEl>
                                          <p:spTgt spid="26"/>
                                        </p:tgtEl>
                                        <p:attrNameLst>
                                          <p:attrName>ppt_y</p:attrName>
                                        </p:attrNameLst>
                                      </p:cBhvr>
                                      <p:tavLst>
                                        <p:tav tm="0">
                                          <p:val>
                                            <p:strVal val="ppt_y"/>
                                          </p:val>
                                        </p:tav>
                                        <p:tav tm="100000">
                                          <p:val>
                                            <p:strVal val="0-ppt_h/2"/>
                                          </p:val>
                                        </p:tav>
                                      </p:tavLst>
                                    </p:anim>
                                    <p:set>
                                      <p:cBhvr>
                                        <p:cTn id="108" dur="1" fill="hold">
                                          <p:stCondLst>
                                            <p:cond delay="4999"/>
                                          </p:stCondLst>
                                        </p:cTn>
                                        <p:tgtEl>
                                          <p:spTgt spid="26"/>
                                        </p:tgtEl>
                                        <p:attrNameLst>
                                          <p:attrName>style.visibility</p:attrName>
                                        </p:attrNameLst>
                                      </p:cBhvr>
                                      <p:to>
                                        <p:strVal val="hidden"/>
                                      </p:to>
                                    </p:set>
                                  </p:childTnLst>
                                </p:cTn>
                              </p:par>
                              <p:par>
                                <p:cTn id="109" presetID="2" presetClass="exit" presetSubtype="3" fill="hold" grpId="2" nodeType="withEffect">
                                  <p:stCondLst>
                                    <p:cond delay="0"/>
                                  </p:stCondLst>
                                  <p:childTnLst>
                                    <p:anim calcmode="lin" valueType="num">
                                      <p:cBhvr additive="base">
                                        <p:cTn id="110" dur="5000"/>
                                        <p:tgtEl>
                                          <p:spTgt spid="27"/>
                                        </p:tgtEl>
                                        <p:attrNameLst>
                                          <p:attrName>ppt_x</p:attrName>
                                        </p:attrNameLst>
                                      </p:cBhvr>
                                      <p:tavLst>
                                        <p:tav tm="0">
                                          <p:val>
                                            <p:strVal val="ppt_x"/>
                                          </p:val>
                                        </p:tav>
                                        <p:tav tm="100000">
                                          <p:val>
                                            <p:strVal val="1+ppt_w/2"/>
                                          </p:val>
                                        </p:tav>
                                      </p:tavLst>
                                    </p:anim>
                                    <p:anim calcmode="lin" valueType="num">
                                      <p:cBhvr additive="base">
                                        <p:cTn id="111" dur="5000"/>
                                        <p:tgtEl>
                                          <p:spTgt spid="27"/>
                                        </p:tgtEl>
                                        <p:attrNameLst>
                                          <p:attrName>ppt_y</p:attrName>
                                        </p:attrNameLst>
                                      </p:cBhvr>
                                      <p:tavLst>
                                        <p:tav tm="0">
                                          <p:val>
                                            <p:strVal val="ppt_y"/>
                                          </p:val>
                                        </p:tav>
                                        <p:tav tm="100000">
                                          <p:val>
                                            <p:strVal val="0-ppt_h/2"/>
                                          </p:val>
                                        </p:tav>
                                      </p:tavLst>
                                    </p:anim>
                                    <p:set>
                                      <p:cBhvr>
                                        <p:cTn id="112" dur="1" fill="hold">
                                          <p:stCondLst>
                                            <p:cond delay="4999"/>
                                          </p:stCondLst>
                                        </p:cTn>
                                        <p:tgtEl>
                                          <p:spTgt spid="27"/>
                                        </p:tgtEl>
                                        <p:attrNameLst>
                                          <p:attrName>style.visibility</p:attrName>
                                        </p:attrNameLst>
                                      </p:cBhvr>
                                      <p:to>
                                        <p:strVal val="hidden"/>
                                      </p:to>
                                    </p:set>
                                  </p:childTnLst>
                                </p:cTn>
                              </p:par>
                              <p:par>
                                <p:cTn id="113" presetID="2" presetClass="exit" presetSubtype="3" fill="hold" grpId="2" nodeType="withEffect">
                                  <p:stCondLst>
                                    <p:cond delay="0"/>
                                  </p:stCondLst>
                                  <p:childTnLst>
                                    <p:anim calcmode="lin" valueType="num">
                                      <p:cBhvr additive="base">
                                        <p:cTn id="114" dur="5000"/>
                                        <p:tgtEl>
                                          <p:spTgt spid="28"/>
                                        </p:tgtEl>
                                        <p:attrNameLst>
                                          <p:attrName>ppt_x</p:attrName>
                                        </p:attrNameLst>
                                      </p:cBhvr>
                                      <p:tavLst>
                                        <p:tav tm="0">
                                          <p:val>
                                            <p:strVal val="ppt_x"/>
                                          </p:val>
                                        </p:tav>
                                        <p:tav tm="100000">
                                          <p:val>
                                            <p:strVal val="1+ppt_w/2"/>
                                          </p:val>
                                        </p:tav>
                                      </p:tavLst>
                                    </p:anim>
                                    <p:anim calcmode="lin" valueType="num">
                                      <p:cBhvr additive="base">
                                        <p:cTn id="115" dur="5000"/>
                                        <p:tgtEl>
                                          <p:spTgt spid="28"/>
                                        </p:tgtEl>
                                        <p:attrNameLst>
                                          <p:attrName>ppt_y</p:attrName>
                                        </p:attrNameLst>
                                      </p:cBhvr>
                                      <p:tavLst>
                                        <p:tav tm="0">
                                          <p:val>
                                            <p:strVal val="ppt_y"/>
                                          </p:val>
                                        </p:tav>
                                        <p:tav tm="100000">
                                          <p:val>
                                            <p:strVal val="0-ppt_h/2"/>
                                          </p:val>
                                        </p:tav>
                                      </p:tavLst>
                                    </p:anim>
                                    <p:set>
                                      <p:cBhvr>
                                        <p:cTn id="116" dur="1" fill="hold">
                                          <p:stCondLst>
                                            <p:cond delay="4999"/>
                                          </p:stCondLst>
                                        </p:cTn>
                                        <p:tgtEl>
                                          <p:spTgt spid="28"/>
                                        </p:tgtEl>
                                        <p:attrNameLst>
                                          <p:attrName>style.visibility</p:attrName>
                                        </p:attrNameLst>
                                      </p:cBhvr>
                                      <p:to>
                                        <p:strVal val="hidden"/>
                                      </p:to>
                                    </p:set>
                                  </p:childTnLst>
                                </p:cTn>
                              </p:par>
                              <p:par>
                                <p:cTn id="117" presetID="2" presetClass="exit" presetSubtype="12" fill="hold" grpId="2" nodeType="withEffect">
                                  <p:stCondLst>
                                    <p:cond delay="0"/>
                                  </p:stCondLst>
                                  <p:childTnLst>
                                    <p:anim calcmode="lin" valueType="num">
                                      <p:cBhvr additive="base">
                                        <p:cTn id="118" dur="5000"/>
                                        <p:tgtEl>
                                          <p:spTgt spid="20"/>
                                        </p:tgtEl>
                                        <p:attrNameLst>
                                          <p:attrName>ppt_x</p:attrName>
                                        </p:attrNameLst>
                                      </p:cBhvr>
                                      <p:tavLst>
                                        <p:tav tm="0">
                                          <p:val>
                                            <p:strVal val="ppt_x"/>
                                          </p:val>
                                        </p:tav>
                                        <p:tav tm="100000">
                                          <p:val>
                                            <p:strVal val="0-ppt_w/2"/>
                                          </p:val>
                                        </p:tav>
                                      </p:tavLst>
                                    </p:anim>
                                    <p:anim calcmode="lin" valueType="num">
                                      <p:cBhvr additive="base">
                                        <p:cTn id="119" dur="5000"/>
                                        <p:tgtEl>
                                          <p:spTgt spid="20"/>
                                        </p:tgtEl>
                                        <p:attrNameLst>
                                          <p:attrName>ppt_y</p:attrName>
                                        </p:attrNameLst>
                                      </p:cBhvr>
                                      <p:tavLst>
                                        <p:tav tm="0">
                                          <p:val>
                                            <p:strVal val="ppt_y"/>
                                          </p:val>
                                        </p:tav>
                                        <p:tav tm="100000">
                                          <p:val>
                                            <p:strVal val="1+ppt_h/2"/>
                                          </p:val>
                                        </p:tav>
                                      </p:tavLst>
                                    </p:anim>
                                    <p:set>
                                      <p:cBhvr>
                                        <p:cTn id="120" dur="1" fill="hold">
                                          <p:stCondLst>
                                            <p:cond delay="4999"/>
                                          </p:stCondLst>
                                        </p:cTn>
                                        <p:tgtEl>
                                          <p:spTgt spid="20"/>
                                        </p:tgtEl>
                                        <p:attrNameLst>
                                          <p:attrName>style.visibility</p:attrName>
                                        </p:attrNameLst>
                                      </p:cBhvr>
                                      <p:to>
                                        <p:strVal val="hidden"/>
                                      </p:to>
                                    </p:set>
                                  </p:childTnLst>
                                </p:cTn>
                              </p:par>
                              <p:par>
                                <p:cTn id="121" presetID="2" presetClass="exit" presetSubtype="12" fill="hold" grpId="2" nodeType="withEffect">
                                  <p:stCondLst>
                                    <p:cond delay="0"/>
                                  </p:stCondLst>
                                  <p:childTnLst>
                                    <p:anim calcmode="lin" valueType="num">
                                      <p:cBhvr additive="base">
                                        <p:cTn id="122" dur="5000"/>
                                        <p:tgtEl>
                                          <p:spTgt spid="19"/>
                                        </p:tgtEl>
                                        <p:attrNameLst>
                                          <p:attrName>ppt_x</p:attrName>
                                        </p:attrNameLst>
                                      </p:cBhvr>
                                      <p:tavLst>
                                        <p:tav tm="0">
                                          <p:val>
                                            <p:strVal val="ppt_x"/>
                                          </p:val>
                                        </p:tav>
                                        <p:tav tm="100000">
                                          <p:val>
                                            <p:strVal val="0-ppt_w/2"/>
                                          </p:val>
                                        </p:tav>
                                      </p:tavLst>
                                    </p:anim>
                                    <p:anim calcmode="lin" valueType="num">
                                      <p:cBhvr additive="base">
                                        <p:cTn id="123" dur="5000"/>
                                        <p:tgtEl>
                                          <p:spTgt spid="19"/>
                                        </p:tgtEl>
                                        <p:attrNameLst>
                                          <p:attrName>ppt_y</p:attrName>
                                        </p:attrNameLst>
                                      </p:cBhvr>
                                      <p:tavLst>
                                        <p:tav tm="0">
                                          <p:val>
                                            <p:strVal val="ppt_y"/>
                                          </p:val>
                                        </p:tav>
                                        <p:tav tm="100000">
                                          <p:val>
                                            <p:strVal val="1+ppt_h/2"/>
                                          </p:val>
                                        </p:tav>
                                      </p:tavLst>
                                    </p:anim>
                                    <p:set>
                                      <p:cBhvr>
                                        <p:cTn id="124" dur="1" fill="hold">
                                          <p:stCondLst>
                                            <p:cond delay="4999"/>
                                          </p:stCondLst>
                                        </p:cTn>
                                        <p:tgtEl>
                                          <p:spTgt spid="19"/>
                                        </p:tgtEl>
                                        <p:attrNameLst>
                                          <p:attrName>style.visibility</p:attrName>
                                        </p:attrNameLst>
                                      </p:cBhvr>
                                      <p:to>
                                        <p:strVal val="hidden"/>
                                      </p:to>
                                    </p:set>
                                  </p:childTnLst>
                                </p:cTn>
                              </p:par>
                              <p:par>
                                <p:cTn id="125" presetID="2" presetClass="exit" presetSubtype="12" fill="hold" grpId="2" nodeType="withEffect">
                                  <p:stCondLst>
                                    <p:cond delay="0"/>
                                  </p:stCondLst>
                                  <p:childTnLst>
                                    <p:anim calcmode="lin" valueType="num">
                                      <p:cBhvr additive="base">
                                        <p:cTn id="126" dur="5000"/>
                                        <p:tgtEl>
                                          <p:spTgt spid="18"/>
                                        </p:tgtEl>
                                        <p:attrNameLst>
                                          <p:attrName>ppt_x</p:attrName>
                                        </p:attrNameLst>
                                      </p:cBhvr>
                                      <p:tavLst>
                                        <p:tav tm="0">
                                          <p:val>
                                            <p:strVal val="ppt_x"/>
                                          </p:val>
                                        </p:tav>
                                        <p:tav tm="100000">
                                          <p:val>
                                            <p:strVal val="0-ppt_w/2"/>
                                          </p:val>
                                        </p:tav>
                                      </p:tavLst>
                                    </p:anim>
                                    <p:anim calcmode="lin" valueType="num">
                                      <p:cBhvr additive="base">
                                        <p:cTn id="127" dur="5000"/>
                                        <p:tgtEl>
                                          <p:spTgt spid="18"/>
                                        </p:tgtEl>
                                        <p:attrNameLst>
                                          <p:attrName>ppt_y</p:attrName>
                                        </p:attrNameLst>
                                      </p:cBhvr>
                                      <p:tavLst>
                                        <p:tav tm="0">
                                          <p:val>
                                            <p:strVal val="ppt_y"/>
                                          </p:val>
                                        </p:tav>
                                        <p:tav tm="100000">
                                          <p:val>
                                            <p:strVal val="1+ppt_h/2"/>
                                          </p:val>
                                        </p:tav>
                                      </p:tavLst>
                                    </p:anim>
                                    <p:set>
                                      <p:cBhvr>
                                        <p:cTn id="128" dur="1" fill="hold">
                                          <p:stCondLst>
                                            <p:cond delay="4999"/>
                                          </p:stCondLst>
                                        </p:cTn>
                                        <p:tgtEl>
                                          <p:spTgt spid="18"/>
                                        </p:tgtEl>
                                        <p:attrNameLst>
                                          <p:attrName>style.visibility</p:attrName>
                                        </p:attrNameLst>
                                      </p:cBhvr>
                                      <p:to>
                                        <p:strVal val="hidden"/>
                                      </p:to>
                                    </p:set>
                                  </p:childTnLst>
                                </p:cTn>
                              </p:par>
                              <p:par>
                                <p:cTn id="129" presetID="2" presetClass="exit" presetSubtype="6" fill="hold" grpId="2" nodeType="withEffect">
                                  <p:stCondLst>
                                    <p:cond delay="0"/>
                                  </p:stCondLst>
                                  <p:childTnLst>
                                    <p:anim calcmode="lin" valueType="num">
                                      <p:cBhvr additive="base">
                                        <p:cTn id="130" dur="5000"/>
                                        <p:tgtEl>
                                          <p:spTgt spid="22"/>
                                        </p:tgtEl>
                                        <p:attrNameLst>
                                          <p:attrName>ppt_x</p:attrName>
                                        </p:attrNameLst>
                                      </p:cBhvr>
                                      <p:tavLst>
                                        <p:tav tm="0">
                                          <p:val>
                                            <p:strVal val="ppt_x"/>
                                          </p:val>
                                        </p:tav>
                                        <p:tav tm="100000">
                                          <p:val>
                                            <p:strVal val="1+ppt_w/2"/>
                                          </p:val>
                                        </p:tav>
                                      </p:tavLst>
                                    </p:anim>
                                    <p:anim calcmode="lin" valueType="num">
                                      <p:cBhvr additive="base">
                                        <p:cTn id="131" dur="5000"/>
                                        <p:tgtEl>
                                          <p:spTgt spid="22"/>
                                        </p:tgtEl>
                                        <p:attrNameLst>
                                          <p:attrName>ppt_y</p:attrName>
                                        </p:attrNameLst>
                                      </p:cBhvr>
                                      <p:tavLst>
                                        <p:tav tm="0">
                                          <p:val>
                                            <p:strVal val="ppt_y"/>
                                          </p:val>
                                        </p:tav>
                                        <p:tav tm="100000">
                                          <p:val>
                                            <p:strVal val="1+ppt_h/2"/>
                                          </p:val>
                                        </p:tav>
                                      </p:tavLst>
                                    </p:anim>
                                    <p:set>
                                      <p:cBhvr>
                                        <p:cTn id="132" dur="1" fill="hold">
                                          <p:stCondLst>
                                            <p:cond delay="4999"/>
                                          </p:stCondLst>
                                        </p:cTn>
                                        <p:tgtEl>
                                          <p:spTgt spid="22"/>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5000"/>
                                        <p:tgtEl>
                                          <p:spTgt spid="21"/>
                                        </p:tgtEl>
                                        <p:attrNameLst>
                                          <p:attrName>ppt_x</p:attrName>
                                        </p:attrNameLst>
                                      </p:cBhvr>
                                      <p:tavLst>
                                        <p:tav tm="0">
                                          <p:val>
                                            <p:strVal val="ppt_x"/>
                                          </p:val>
                                        </p:tav>
                                        <p:tav tm="100000">
                                          <p:val>
                                            <p:strVal val="1+ppt_w/2"/>
                                          </p:val>
                                        </p:tav>
                                      </p:tavLst>
                                    </p:anim>
                                    <p:anim calcmode="lin" valueType="num">
                                      <p:cBhvr additive="base">
                                        <p:cTn id="135" dur="5000"/>
                                        <p:tgtEl>
                                          <p:spTgt spid="21"/>
                                        </p:tgtEl>
                                        <p:attrNameLst>
                                          <p:attrName>ppt_y</p:attrName>
                                        </p:attrNameLst>
                                      </p:cBhvr>
                                      <p:tavLst>
                                        <p:tav tm="0">
                                          <p:val>
                                            <p:strVal val="ppt_y"/>
                                          </p:val>
                                        </p:tav>
                                        <p:tav tm="100000">
                                          <p:val>
                                            <p:strVal val="1+ppt_h/2"/>
                                          </p:val>
                                        </p:tav>
                                      </p:tavLst>
                                    </p:anim>
                                    <p:set>
                                      <p:cBhvr>
                                        <p:cTn id="136" dur="1" fill="hold">
                                          <p:stCondLst>
                                            <p:cond delay="4999"/>
                                          </p:stCondLst>
                                        </p:cTn>
                                        <p:tgtEl>
                                          <p:spTgt spid="21"/>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5000"/>
                                        <p:tgtEl>
                                          <p:spTgt spid="16"/>
                                        </p:tgtEl>
                                        <p:attrNameLst>
                                          <p:attrName>ppt_x</p:attrName>
                                        </p:attrNameLst>
                                      </p:cBhvr>
                                      <p:tavLst>
                                        <p:tav tm="0">
                                          <p:val>
                                            <p:strVal val="ppt_x"/>
                                          </p:val>
                                        </p:tav>
                                        <p:tav tm="100000">
                                          <p:val>
                                            <p:strVal val="1+ppt_w/2"/>
                                          </p:val>
                                        </p:tav>
                                      </p:tavLst>
                                    </p:anim>
                                    <p:anim calcmode="lin" valueType="num">
                                      <p:cBhvr additive="base">
                                        <p:cTn id="139" dur="5000"/>
                                        <p:tgtEl>
                                          <p:spTgt spid="16"/>
                                        </p:tgtEl>
                                        <p:attrNameLst>
                                          <p:attrName>ppt_y</p:attrName>
                                        </p:attrNameLst>
                                      </p:cBhvr>
                                      <p:tavLst>
                                        <p:tav tm="0">
                                          <p:val>
                                            <p:strVal val="ppt_y"/>
                                          </p:val>
                                        </p:tav>
                                        <p:tav tm="100000">
                                          <p:val>
                                            <p:strVal val="1+ppt_h/2"/>
                                          </p:val>
                                        </p:tav>
                                      </p:tavLst>
                                    </p:anim>
                                    <p:set>
                                      <p:cBhvr>
                                        <p:cTn id="140" dur="1" fill="hold">
                                          <p:stCondLst>
                                            <p:cond delay="4999"/>
                                          </p:stCondLst>
                                        </p:cTn>
                                        <p:tgtEl>
                                          <p:spTgt spid="16"/>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5000"/>
                                        <p:tgtEl>
                                          <p:spTgt spid="25"/>
                                        </p:tgtEl>
                                        <p:attrNameLst>
                                          <p:attrName>ppt_x</p:attrName>
                                        </p:attrNameLst>
                                      </p:cBhvr>
                                      <p:tavLst>
                                        <p:tav tm="0">
                                          <p:val>
                                            <p:strVal val="ppt_x"/>
                                          </p:val>
                                        </p:tav>
                                        <p:tav tm="100000">
                                          <p:val>
                                            <p:strVal val="0-ppt_w/2"/>
                                          </p:val>
                                        </p:tav>
                                      </p:tavLst>
                                    </p:anim>
                                    <p:anim calcmode="lin" valueType="num">
                                      <p:cBhvr additive="base">
                                        <p:cTn id="143" dur="5000"/>
                                        <p:tgtEl>
                                          <p:spTgt spid="25"/>
                                        </p:tgtEl>
                                        <p:attrNameLst>
                                          <p:attrName>ppt_y</p:attrName>
                                        </p:attrNameLst>
                                      </p:cBhvr>
                                      <p:tavLst>
                                        <p:tav tm="0">
                                          <p:val>
                                            <p:strVal val="ppt_y"/>
                                          </p:val>
                                        </p:tav>
                                        <p:tav tm="100000">
                                          <p:val>
                                            <p:strVal val="0-ppt_h/2"/>
                                          </p:val>
                                        </p:tav>
                                      </p:tavLst>
                                    </p:anim>
                                    <p:set>
                                      <p:cBhvr>
                                        <p:cTn id="144" dur="1" fill="hold">
                                          <p:stCondLst>
                                            <p:cond delay="4999"/>
                                          </p:stCondLst>
                                        </p:cTn>
                                        <p:tgtEl>
                                          <p:spTgt spid="25"/>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5000"/>
                                        <p:tgtEl>
                                          <p:spTgt spid="24"/>
                                        </p:tgtEl>
                                        <p:attrNameLst>
                                          <p:attrName>ppt_x</p:attrName>
                                        </p:attrNameLst>
                                      </p:cBhvr>
                                      <p:tavLst>
                                        <p:tav tm="0">
                                          <p:val>
                                            <p:strVal val="ppt_x"/>
                                          </p:val>
                                        </p:tav>
                                        <p:tav tm="100000">
                                          <p:val>
                                            <p:strVal val="0-ppt_w/2"/>
                                          </p:val>
                                        </p:tav>
                                      </p:tavLst>
                                    </p:anim>
                                    <p:anim calcmode="lin" valueType="num">
                                      <p:cBhvr additive="base">
                                        <p:cTn id="147" dur="5000"/>
                                        <p:tgtEl>
                                          <p:spTgt spid="24"/>
                                        </p:tgtEl>
                                        <p:attrNameLst>
                                          <p:attrName>ppt_y</p:attrName>
                                        </p:attrNameLst>
                                      </p:cBhvr>
                                      <p:tavLst>
                                        <p:tav tm="0">
                                          <p:val>
                                            <p:strVal val="ppt_y"/>
                                          </p:val>
                                        </p:tav>
                                        <p:tav tm="100000">
                                          <p:val>
                                            <p:strVal val="0-ppt_h/2"/>
                                          </p:val>
                                        </p:tav>
                                      </p:tavLst>
                                    </p:anim>
                                    <p:set>
                                      <p:cBhvr>
                                        <p:cTn id="148" dur="1" fill="hold">
                                          <p:stCondLst>
                                            <p:cond delay="4999"/>
                                          </p:stCondLst>
                                        </p:cTn>
                                        <p:tgtEl>
                                          <p:spTgt spid="24"/>
                                        </p:tgtEl>
                                        <p:attrNameLst>
                                          <p:attrName>style.visibility</p:attrName>
                                        </p:attrNameLst>
                                      </p:cBhvr>
                                      <p:to>
                                        <p:strVal val="hidden"/>
                                      </p:to>
                                    </p:set>
                                  </p:childTnLst>
                                </p:cTn>
                              </p:par>
                              <p:par>
                                <p:cTn id="149" presetID="2" presetClass="exit" presetSubtype="9" fill="hold" grpId="2" nodeType="withEffect">
                                  <p:stCondLst>
                                    <p:cond delay="0"/>
                                  </p:stCondLst>
                                  <p:childTnLst>
                                    <p:anim calcmode="lin" valueType="num">
                                      <p:cBhvr additive="base">
                                        <p:cTn id="150" dur="5000"/>
                                        <p:tgtEl>
                                          <p:spTgt spid="23"/>
                                        </p:tgtEl>
                                        <p:attrNameLst>
                                          <p:attrName>ppt_x</p:attrName>
                                        </p:attrNameLst>
                                      </p:cBhvr>
                                      <p:tavLst>
                                        <p:tav tm="0">
                                          <p:val>
                                            <p:strVal val="ppt_x"/>
                                          </p:val>
                                        </p:tav>
                                        <p:tav tm="100000">
                                          <p:val>
                                            <p:strVal val="0-ppt_w/2"/>
                                          </p:val>
                                        </p:tav>
                                      </p:tavLst>
                                    </p:anim>
                                    <p:anim calcmode="lin" valueType="num">
                                      <p:cBhvr additive="base">
                                        <p:cTn id="151" dur="5000"/>
                                        <p:tgtEl>
                                          <p:spTgt spid="23"/>
                                        </p:tgtEl>
                                        <p:attrNameLst>
                                          <p:attrName>ppt_y</p:attrName>
                                        </p:attrNameLst>
                                      </p:cBhvr>
                                      <p:tavLst>
                                        <p:tav tm="0">
                                          <p:val>
                                            <p:strVal val="ppt_y"/>
                                          </p:val>
                                        </p:tav>
                                        <p:tav tm="100000">
                                          <p:val>
                                            <p:strVal val="0-ppt_h/2"/>
                                          </p:val>
                                        </p:tav>
                                      </p:tavLst>
                                    </p:anim>
                                    <p:set>
                                      <p:cBhvr>
                                        <p:cTn id="152" dur="1" fill="hold">
                                          <p:stCondLst>
                                            <p:cond delay="4999"/>
                                          </p:stCondLst>
                                        </p:cTn>
                                        <p:tgtEl>
                                          <p:spTgt spid="23"/>
                                        </p:tgtEl>
                                        <p:attrNameLst>
                                          <p:attrName>style.visibility</p:attrName>
                                        </p:attrNameLst>
                                      </p:cBhvr>
                                      <p:to>
                                        <p:strVal val="hidden"/>
                                      </p:to>
                                    </p:set>
                                  </p:childTnLst>
                                </p:cTn>
                              </p:par>
                              <p:par>
                                <p:cTn id="153" presetID="23" presetClass="entr" presetSubtype="288" fill="hold" nodeType="withEffect">
                                  <p:stCondLst>
                                    <p:cond delay="1000"/>
                                  </p:stCondLst>
                                  <p:childTnLst>
                                    <p:set>
                                      <p:cBhvr>
                                        <p:cTn id="154" dur="1" fill="hold">
                                          <p:stCondLst>
                                            <p:cond delay="0"/>
                                          </p:stCondLst>
                                        </p:cTn>
                                        <p:tgtEl>
                                          <p:spTgt spid="15"/>
                                        </p:tgtEl>
                                        <p:attrNameLst>
                                          <p:attrName>style.visibility</p:attrName>
                                        </p:attrNameLst>
                                      </p:cBhvr>
                                      <p:to>
                                        <p:strVal val="visible"/>
                                      </p:to>
                                    </p:set>
                                    <p:anim calcmode="lin" valueType="num">
                                      <p:cBhvr>
                                        <p:cTn id="155" dur="3250" fill="hold"/>
                                        <p:tgtEl>
                                          <p:spTgt spid="15"/>
                                        </p:tgtEl>
                                        <p:attrNameLst>
                                          <p:attrName>ppt_w</p:attrName>
                                        </p:attrNameLst>
                                      </p:cBhvr>
                                      <p:tavLst>
                                        <p:tav tm="0">
                                          <p:val>
                                            <p:strVal val="4/3*#ppt_w"/>
                                          </p:val>
                                        </p:tav>
                                        <p:tav tm="100000">
                                          <p:val>
                                            <p:strVal val="#ppt_w"/>
                                          </p:val>
                                        </p:tav>
                                      </p:tavLst>
                                    </p:anim>
                                    <p:anim calcmode="lin" valueType="num">
                                      <p:cBhvr>
                                        <p:cTn id="156" dur="3250" fill="hold"/>
                                        <p:tgtEl>
                                          <p:spTgt spid="15"/>
                                        </p:tgtEl>
                                        <p:attrNameLst>
                                          <p:attrName>ppt_h</p:attrName>
                                        </p:attrNameLst>
                                      </p:cBhvr>
                                      <p:tavLst>
                                        <p:tav tm="0">
                                          <p:val>
                                            <p:strVal val="4/3*#ppt_h"/>
                                          </p:val>
                                        </p:tav>
                                        <p:tav tm="100000">
                                          <p:val>
                                            <p:strVal val="#ppt_h"/>
                                          </p:val>
                                        </p:tav>
                                      </p:tavLst>
                                    </p:anim>
                                  </p:childTnLst>
                                </p:cTn>
                              </p:par>
                              <p:par>
                                <p:cTn id="157" presetID="8" presetClass="entr" presetSubtype="32" fill="hold" nodeType="withEffect">
                                  <p:stCondLst>
                                    <p:cond delay="1000"/>
                                  </p:stCondLst>
                                  <p:childTnLst>
                                    <p:set>
                                      <p:cBhvr>
                                        <p:cTn id="158" dur="1" fill="hold">
                                          <p:stCondLst>
                                            <p:cond delay="0"/>
                                          </p:stCondLst>
                                        </p:cTn>
                                        <p:tgtEl>
                                          <p:spTgt spid="15"/>
                                        </p:tgtEl>
                                        <p:attrNameLst>
                                          <p:attrName>style.visibility</p:attrName>
                                        </p:attrNameLst>
                                      </p:cBhvr>
                                      <p:to>
                                        <p:strVal val="visible"/>
                                      </p:to>
                                    </p:set>
                                    <p:animEffect transition="in" filter="diamond(out)">
                                      <p:cBhvr>
                                        <p:cTn id="159" dur="32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3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Rectángulo"/>
          <p:cNvSpPr/>
          <p:nvPr/>
        </p:nvSpPr>
        <p:spPr>
          <a:xfrm>
            <a:off x="-26344" y="1513"/>
            <a:ext cx="9258501"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2" name="1 Imagen" descr="Diapositiva2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258501" cy="6858000"/>
          </a:xfrm>
          <a:prstGeom prst="rect">
            <a:avLst/>
          </a:prstGeom>
          <a:noFill/>
          <a:ln>
            <a:noFill/>
          </a:ln>
        </p:spPr>
      </p:pic>
      <p:pic>
        <p:nvPicPr>
          <p:cNvPr id="7"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7865544">
            <a:off x="1961230" y="-442513"/>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3734456" flipH="1">
            <a:off x="5849663" y="-442514"/>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7865544">
            <a:off x="1961229" y="541585"/>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7865544">
            <a:off x="1956035" y="1512846"/>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3734456" flipH="1">
            <a:off x="5841793" y="545194"/>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3734456" flipH="1">
            <a:off x="5705648" y="1512846"/>
            <a:ext cx="1311275" cy="4493035"/>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3 Forma libre"/>
          <p:cNvSpPr/>
          <p:nvPr/>
        </p:nvSpPr>
        <p:spPr>
          <a:xfrm rot="10800000">
            <a:off x="-26346" y="5700332"/>
            <a:ext cx="9258501" cy="115918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 name="2 Forma libre"/>
          <p:cNvSpPr/>
          <p:nvPr/>
        </p:nvSpPr>
        <p:spPr>
          <a:xfrm>
            <a:off x="-26344" y="0"/>
            <a:ext cx="925850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576693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2"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4500" fill="hold"/>
                                        <p:tgtEl>
                                          <p:spTgt spid="7"/>
                                        </p:tgtEl>
                                        <p:attrNameLst>
                                          <p:attrName>ppt_x</p:attrName>
                                        </p:attrNameLst>
                                      </p:cBhvr>
                                      <p:tavLst>
                                        <p:tav tm="0">
                                          <p:val>
                                            <p:strVal val="1+#ppt_w/2"/>
                                          </p:val>
                                        </p:tav>
                                        <p:tav tm="100000">
                                          <p:val>
                                            <p:strVal val="#ppt_x"/>
                                          </p:val>
                                        </p:tav>
                                      </p:tavLst>
                                    </p:anim>
                                    <p:anim calcmode="lin" valueType="num">
                                      <p:cBhvr additive="base">
                                        <p:cTn id="11" dur="4500" fill="hold"/>
                                        <p:tgtEl>
                                          <p:spTgt spid="7"/>
                                        </p:tgtEl>
                                        <p:attrNameLst>
                                          <p:attrName>ppt_y</p:attrName>
                                        </p:attrNameLst>
                                      </p:cBhvr>
                                      <p:tavLst>
                                        <p:tav tm="0">
                                          <p:val>
                                            <p:strVal val="#ppt_y"/>
                                          </p:val>
                                        </p:tav>
                                        <p:tav tm="100000">
                                          <p:val>
                                            <p:strVal val="#ppt_y"/>
                                          </p:val>
                                        </p:tav>
                                      </p:tavLst>
                                    </p:anim>
                                  </p:childTnLst>
                                </p:cTn>
                              </p:par>
                              <p:par>
                                <p:cTn id="12" presetID="19" presetClass="entr" presetSubtype="5" fill="hold"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4500" fill="hold"/>
                                        <p:tgtEl>
                                          <p:spTgt spid="7"/>
                                        </p:tgtEl>
                                        <p:attrNameLst>
                                          <p:attrName>ppt_w</p:attrName>
                                        </p:attrNameLst>
                                      </p:cBhvr>
                                      <p:tavLst>
                                        <p:tav tm="0">
                                          <p:val>
                                            <p:strVal val="#ppt_w"/>
                                          </p:val>
                                        </p:tav>
                                        <p:tav tm="100000">
                                          <p:val>
                                            <p:strVal val="#ppt_w"/>
                                          </p:val>
                                        </p:tav>
                                      </p:tavLst>
                                    </p:anim>
                                    <p:anim calcmode="lin" valueType="num">
                                      <p:cBhvr>
                                        <p:cTn id="15" dur="4500" fill="hold"/>
                                        <p:tgtEl>
                                          <p:spTgt spid="7"/>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nodeType="withEffect">
                                  <p:stCondLst>
                                    <p:cond delay="0"/>
                                  </p:stCondLst>
                                  <p:childTnLst>
                                    <p:animRot by="21600000">
                                      <p:cBhvr>
                                        <p:cTn id="17" dur="4500" fill="hold"/>
                                        <p:tgtEl>
                                          <p:spTgt spid="7"/>
                                        </p:tgtEl>
                                        <p:attrNameLst>
                                          <p:attrName>r</p:attrName>
                                        </p:attrNameLst>
                                      </p:cBhvr>
                                    </p:animRot>
                                  </p:childTnLst>
                                </p:cTn>
                              </p:par>
                              <p:par>
                                <p:cTn id="18" presetID="2" presetClass="entr" presetSubtype="8"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4500" fill="hold"/>
                                        <p:tgtEl>
                                          <p:spTgt spid="8"/>
                                        </p:tgtEl>
                                        <p:attrNameLst>
                                          <p:attrName>ppt_x</p:attrName>
                                        </p:attrNameLst>
                                      </p:cBhvr>
                                      <p:tavLst>
                                        <p:tav tm="0">
                                          <p:val>
                                            <p:strVal val="0-#ppt_w/2"/>
                                          </p:val>
                                        </p:tav>
                                        <p:tav tm="100000">
                                          <p:val>
                                            <p:strVal val="#ppt_x"/>
                                          </p:val>
                                        </p:tav>
                                      </p:tavLst>
                                    </p:anim>
                                    <p:anim calcmode="lin" valueType="num">
                                      <p:cBhvr additive="base">
                                        <p:cTn id="21" dur="4500" fill="hold"/>
                                        <p:tgtEl>
                                          <p:spTgt spid="8"/>
                                        </p:tgtEl>
                                        <p:attrNameLst>
                                          <p:attrName>ppt_y</p:attrName>
                                        </p:attrNameLst>
                                      </p:cBhvr>
                                      <p:tavLst>
                                        <p:tav tm="0">
                                          <p:val>
                                            <p:strVal val="#ppt_y"/>
                                          </p:val>
                                        </p:tav>
                                        <p:tav tm="100000">
                                          <p:val>
                                            <p:strVal val="#ppt_y"/>
                                          </p:val>
                                        </p:tav>
                                      </p:tavLst>
                                    </p:anim>
                                  </p:childTnLst>
                                </p:cTn>
                              </p:par>
                              <p:par>
                                <p:cTn id="22" presetID="19" presetClass="entr" presetSubtype="5"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4500" fill="hold"/>
                                        <p:tgtEl>
                                          <p:spTgt spid="8"/>
                                        </p:tgtEl>
                                        <p:attrNameLst>
                                          <p:attrName>ppt_w</p:attrName>
                                        </p:attrNameLst>
                                      </p:cBhvr>
                                      <p:tavLst>
                                        <p:tav tm="0">
                                          <p:val>
                                            <p:strVal val="#ppt_w"/>
                                          </p:val>
                                        </p:tav>
                                        <p:tav tm="100000">
                                          <p:val>
                                            <p:strVal val="#ppt_w"/>
                                          </p:val>
                                        </p:tav>
                                      </p:tavLst>
                                    </p:anim>
                                    <p:anim calcmode="lin" valueType="num">
                                      <p:cBhvr>
                                        <p:cTn id="25" dur="4500" fill="hold"/>
                                        <p:tgtEl>
                                          <p:spTgt spid="8"/>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nodeType="withEffect">
                                  <p:stCondLst>
                                    <p:cond delay="0"/>
                                  </p:stCondLst>
                                  <p:childTnLst>
                                    <p:animRot by="-21600000">
                                      <p:cBhvr>
                                        <p:cTn id="27" dur="4500" fill="hold"/>
                                        <p:tgtEl>
                                          <p:spTgt spid="8"/>
                                        </p:tgtEl>
                                        <p:attrNameLst>
                                          <p:attrName>r</p:attrName>
                                        </p:attrNameLst>
                                      </p:cBhvr>
                                    </p:animRot>
                                  </p:childTnLst>
                                </p:cTn>
                              </p:par>
                              <p:par>
                                <p:cTn id="28" presetID="2" presetClass="entr" presetSubtype="2"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4500" fill="hold"/>
                                        <p:tgtEl>
                                          <p:spTgt spid="9"/>
                                        </p:tgtEl>
                                        <p:attrNameLst>
                                          <p:attrName>ppt_x</p:attrName>
                                        </p:attrNameLst>
                                      </p:cBhvr>
                                      <p:tavLst>
                                        <p:tav tm="0">
                                          <p:val>
                                            <p:strVal val="1+#ppt_w/2"/>
                                          </p:val>
                                        </p:tav>
                                        <p:tav tm="100000">
                                          <p:val>
                                            <p:strVal val="#ppt_x"/>
                                          </p:val>
                                        </p:tav>
                                      </p:tavLst>
                                    </p:anim>
                                    <p:anim calcmode="lin" valueType="num">
                                      <p:cBhvr additive="base">
                                        <p:cTn id="31" dur="4500" fill="hold"/>
                                        <p:tgtEl>
                                          <p:spTgt spid="9"/>
                                        </p:tgtEl>
                                        <p:attrNameLst>
                                          <p:attrName>ppt_y</p:attrName>
                                        </p:attrNameLst>
                                      </p:cBhvr>
                                      <p:tavLst>
                                        <p:tav tm="0">
                                          <p:val>
                                            <p:strVal val="#ppt_y"/>
                                          </p:val>
                                        </p:tav>
                                        <p:tav tm="100000">
                                          <p:val>
                                            <p:strVal val="#ppt_y"/>
                                          </p:val>
                                        </p:tav>
                                      </p:tavLst>
                                    </p:anim>
                                  </p:childTnLst>
                                </p:cTn>
                              </p:par>
                              <p:par>
                                <p:cTn id="32" presetID="19" presetClass="entr" presetSubtype="5"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4500" fill="hold"/>
                                        <p:tgtEl>
                                          <p:spTgt spid="9"/>
                                        </p:tgtEl>
                                        <p:attrNameLst>
                                          <p:attrName>ppt_w</p:attrName>
                                        </p:attrNameLst>
                                      </p:cBhvr>
                                      <p:tavLst>
                                        <p:tav tm="0">
                                          <p:val>
                                            <p:strVal val="#ppt_w"/>
                                          </p:val>
                                        </p:tav>
                                        <p:tav tm="100000">
                                          <p:val>
                                            <p:strVal val="#ppt_w"/>
                                          </p:val>
                                        </p:tav>
                                      </p:tavLst>
                                    </p:anim>
                                    <p:anim calcmode="lin" valueType="num">
                                      <p:cBhvr>
                                        <p:cTn id="35" dur="4500" fill="hold"/>
                                        <p:tgtEl>
                                          <p:spTgt spid="9"/>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nodeType="withEffect">
                                  <p:stCondLst>
                                    <p:cond delay="0"/>
                                  </p:stCondLst>
                                  <p:childTnLst>
                                    <p:animRot by="21600000">
                                      <p:cBhvr>
                                        <p:cTn id="37" dur="4500" fill="hold"/>
                                        <p:tgtEl>
                                          <p:spTgt spid="9"/>
                                        </p:tgtEl>
                                        <p:attrNameLst>
                                          <p:attrName>r</p:attrName>
                                        </p:attrNameLst>
                                      </p:cBhvr>
                                    </p:animRot>
                                  </p:childTnLst>
                                </p:cTn>
                              </p:par>
                              <p:par>
                                <p:cTn id="38" presetID="2" presetClass="entr" presetSubtype="2"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4500" fill="hold"/>
                                        <p:tgtEl>
                                          <p:spTgt spid="10"/>
                                        </p:tgtEl>
                                        <p:attrNameLst>
                                          <p:attrName>ppt_x</p:attrName>
                                        </p:attrNameLst>
                                      </p:cBhvr>
                                      <p:tavLst>
                                        <p:tav tm="0">
                                          <p:val>
                                            <p:strVal val="1+#ppt_w/2"/>
                                          </p:val>
                                        </p:tav>
                                        <p:tav tm="100000">
                                          <p:val>
                                            <p:strVal val="#ppt_x"/>
                                          </p:val>
                                        </p:tav>
                                      </p:tavLst>
                                    </p:anim>
                                    <p:anim calcmode="lin" valueType="num">
                                      <p:cBhvr additive="base">
                                        <p:cTn id="41" dur="4500" fill="hold"/>
                                        <p:tgtEl>
                                          <p:spTgt spid="10"/>
                                        </p:tgtEl>
                                        <p:attrNameLst>
                                          <p:attrName>ppt_y</p:attrName>
                                        </p:attrNameLst>
                                      </p:cBhvr>
                                      <p:tavLst>
                                        <p:tav tm="0">
                                          <p:val>
                                            <p:strVal val="#ppt_y"/>
                                          </p:val>
                                        </p:tav>
                                        <p:tav tm="100000">
                                          <p:val>
                                            <p:strVal val="#ppt_y"/>
                                          </p:val>
                                        </p:tav>
                                      </p:tavLst>
                                    </p:anim>
                                  </p:childTnLst>
                                </p:cTn>
                              </p:par>
                              <p:par>
                                <p:cTn id="42" presetID="19" presetClass="entr" presetSubtype="5" fill="hold" nodeType="with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p:cTn id="44" dur="4500" fill="hold"/>
                                        <p:tgtEl>
                                          <p:spTgt spid="10"/>
                                        </p:tgtEl>
                                        <p:attrNameLst>
                                          <p:attrName>ppt_w</p:attrName>
                                        </p:attrNameLst>
                                      </p:cBhvr>
                                      <p:tavLst>
                                        <p:tav tm="0">
                                          <p:val>
                                            <p:strVal val="#ppt_w"/>
                                          </p:val>
                                        </p:tav>
                                        <p:tav tm="100000">
                                          <p:val>
                                            <p:strVal val="#ppt_w"/>
                                          </p:val>
                                        </p:tav>
                                      </p:tavLst>
                                    </p:anim>
                                    <p:anim calcmode="lin" valueType="num">
                                      <p:cBhvr>
                                        <p:cTn id="45" dur="4500" fill="hold"/>
                                        <p:tgtEl>
                                          <p:spTgt spid="10"/>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nodeType="withEffect">
                                  <p:stCondLst>
                                    <p:cond delay="0"/>
                                  </p:stCondLst>
                                  <p:childTnLst>
                                    <p:animRot by="21600000">
                                      <p:cBhvr>
                                        <p:cTn id="47" dur="4500" fill="hold"/>
                                        <p:tgtEl>
                                          <p:spTgt spid="10"/>
                                        </p:tgtEl>
                                        <p:attrNameLst>
                                          <p:attrName>r</p:attrName>
                                        </p:attrNameLst>
                                      </p:cBhvr>
                                    </p:animRot>
                                  </p:childTnLst>
                                </p:cTn>
                              </p:par>
                              <p:par>
                                <p:cTn id="48" presetID="2" presetClass="entr" presetSubtype="8" fill="hold"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4500" fill="hold"/>
                                        <p:tgtEl>
                                          <p:spTgt spid="11"/>
                                        </p:tgtEl>
                                        <p:attrNameLst>
                                          <p:attrName>ppt_x</p:attrName>
                                        </p:attrNameLst>
                                      </p:cBhvr>
                                      <p:tavLst>
                                        <p:tav tm="0">
                                          <p:val>
                                            <p:strVal val="0-#ppt_w/2"/>
                                          </p:val>
                                        </p:tav>
                                        <p:tav tm="100000">
                                          <p:val>
                                            <p:strVal val="#ppt_x"/>
                                          </p:val>
                                        </p:tav>
                                      </p:tavLst>
                                    </p:anim>
                                    <p:anim calcmode="lin" valueType="num">
                                      <p:cBhvr additive="base">
                                        <p:cTn id="51" dur="4500" fill="hold"/>
                                        <p:tgtEl>
                                          <p:spTgt spid="11"/>
                                        </p:tgtEl>
                                        <p:attrNameLst>
                                          <p:attrName>ppt_y</p:attrName>
                                        </p:attrNameLst>
                                      </p:cBhvr>
                                      <p:tavLst>
                                        <p:tav tm="0">
                                          <p:val>
                                            <p:strVal val="#ppt_y"/>
                                          </p:val>
                                        </p:tav>
                                        <p:tav tm="100000">
                                          <p:val>
                                            <p:strVal val="#ppt_y"/>
                                          </p:val>
                                        </p:tav>
                                      </p:tavLst>
                                    </p:anim>
                                  </p:childTnLst>
                                </p:cTn>
                              </p:par>
                              <p:par>
                                <p:cTn id="52" presetID="19" presetClass="entr" presetSubtype="5" fill="hold"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4500" fill="hold"/>
                                        <p:tgtEl>
                                          <p:spTgt spid="11"/>
                                        </p:tgtEl>
                                        <p:attrNameLst>
                                          <p:attrName>ppt_w</p:attrName>
                                        </p:attrNameLst>
                                      </p:cBhvr>
                                      <p:tavLst>
                                        <p:tav tm="0">
                                          <p:val>
                                            <p:strVal val="#ppt_w"/>
                                          </p:val>
                                        </p:tav>
                                        <p:tav tm="100000">
                                          <p:val>
                                            <p:strVal val="#ppt_w"/>
                                          </p:val>
                                        </p:tav>
                                      </p:tavLst>
                                    </p:anim>
                                    <p:anim calcmode="lin" valueType="num">
                                      <p:cBhvr>
                                        <p:cTn id="55" dur="4500" fill="hold"/>
                                        <p:tgtEl>
                                          <p:spTgt spid="11"/>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nodeType="withEffect">
                                  <p:stCondLst>
                                    <p:cond delay="0"/>
                                  </p:stCondLst>
                                  <p:childTnLst>
                                    <p:animRot by="-21600000">
                                      <p:cBhvr>
                                        <p:cTn id="57" dur="4500" fill="hold"/>
                                        <p:tgtEl>
                                          <p:spTgt spid="11"/>
                                        </p:tgtEl>
                                        <p:attrNameLst>
                                          <p:attrName>r</p:attrName>
                                        </p:attrNameLst>
                                      </p:cBhvr>
                                    </p:animRot>
                                  </p:childTnLst>
                                </p:cTn>
                              </p:par>
                              <p:par>
                                <p:cTn id="58" presetID="2" presetClass="entr" presetSubtype="8" fill="hold" nodeType="withEffect">
                                  <p:stCondLst>
                                    <p:cond delay="0"/>
                                  </p:stCondLst>
                                  <p:childTnLst>
                                    <p:set>
                                      <p:cBhvr>
                                        <p:cTn id="59" dur="1" fill="hold">
                                          <p:stCondLst>
                                            <p:cond delay="0"/>
                                          </p:stCondLst>
                                        </p:cTn>
                                        <p:tgtEl>
                                          <p:spTgt spid="12"/>
                                        </p:tgtEl>
                                        <p:attrNameLst>
                                          <p:attrName>style.visibility</p:attrName>
                                        </p:attrNameLst>
                                      </p:cBhvr>
                                      <p:to>
                                        <p:strVal val="visible"/>
                                      </p:to>
                                    </p:set>
                                    <p:anim calcmode="lin" valueType="num">
                                      <p:cBhvr additive="base">
                                        <p:cTn id="60" dur="4500" fill="hold"/>
                                        <p:tgtEl>
                                          <p:spTgt spid="12"/>
                                        </p:tgtEl>
                                        <p:attrNameLst>
                                          <p:attrName>ppt_x</p:attrName>
                                        </p:attrNameLst>
                                      </p:cBhvr>
                                      <p:tavLst>
                                        <p:tav tm="0">
                                          <p:val>
                                            <p:strVal val="0-#ppt_w/2"/>
                                          </p:val>
                                        </p:tav>
                                        <p:tav tm="100000">
                                          <p:val>
                                            <p:strVal val="#ppt_x"/>
                                          </p:val>
                                        </p:tav>
                                      </p:tavLst>
                                    </p:anim>
                                    <p:anim calcmode="lin" valueType="num">
                                      <p:cBhvr additive="base">
                                        <p:cTn id="61" dur="4500" fill="hold"/>
                                        <p:tgtEl>
                                          <p:spTgt spid="12"/>
                                        </p:tgtEl>
                                        <p:attrNameLst>
                                          <p:attrName>ppt_y</p:attrName>
                                        </p:attrNameLst>
                                      </p:cBhvr>
                                      <p:tavLst>
                                        <p:tav tm="0">
                                          <p:val>
                                            <p:strVal val="#ppt_y"/>
                                          </p:val>
                                        </p:tav>
                                        <p:tav tm="100000">
                                          <p:val>
                                            <p:strVal val="#ppt_y"/>
                                          </p:val>
                                        </p:tav>
                                      </p:tavLst>
                                    </p:anim>
                                  </p:childTnLst>
                                </p:cTn>
                              </p:par>
                              <p:par>
                                <p:cTn id="62" presetID="19" presetClass="entr" presetSubtype="5" fill="hold"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4500" fill="hold"/>
                                        <p:tgtEl>
                                          <p:spTgt spid="12"/>
                                        </p:tgtEl>
                                        <p:attrNameLst>
                                          <p:attrName>ppt_w</p:attrName>
                                        </p:attrNameLst>
                                      </p:cBhvr>
                                      <p:tavLst>
                                        <p:tav tm="0">
                                          <p:val>
                                            <p:strVal val="#ppt_w"/>
                                          </p:val>
                                        </p:tav>
                                        <p:tav tm="100000">
                                          <p:val>
                                            <p:strVal val="#ppt_w"/>
                                          </p:val>
                                        </p:tav>
                                      </p:tavLst>
                                    </p:anim>
                                    <p:anim calcmode="lin" valueType="num">
                                      <p:cBhvr>
                                        <p:cTn id="65" dur="4500" fill="hold"/>
                                        <p:tgtEl>
                                          <p:spTgt spid="12"/>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nodeType="withEffect">
                                  <p:stCondLst>
                                    <p:cond delay="0"/>
                                  </p:stCondLst>
                                  <p:childTnLst>
                                    <p:animRot by="-21600000">
                                      <p:cBhvr>
                                        <p:cTn id="67" dur="4500" fill="hold"/>
                                        <p:tgtEl>
                                          <p:spTgt spid="12"/>
                                        </p:tgtEl>
                                        <p:attrNameLst>
                                          <p:attrName>r</p:attrName>
                                        </p:attrNameLst>
                                      </p:cBhvr>
                                    </p:animRot>
                                  </p:childTnLst>
                                </p:cTn>
                              </p:par>
                              <p:par>
                                <p:cTn id="68" presetID="2" presetClass="exit" presetSubtype="2" fill="hold" nodeType="withEffect">
                                  <p:stCondLst>
                                    <p:cond delay="0"/>
                                  </p:stCondLst>
                                  <p:childTnLst>
                                    <p:anim calcmode="lin" valueType="num">
                                      <p:cBhvr additive="base">
                                        <p:cTn id="69" dur="4500"/>
                                        <p:tgtEl>
                                          <p:spTgt spid="7"/>
                                        </p:tgtEl>
                                        <p:attrNameLst>
                                          <p:attrName>ppt_x</p:attrName>
                                        </p:attrNameLst>
                                      </p:cBhvr>
                                      <p:tavLst>
                                        <p:tav tm="0">
                                          <p:val>
                                            <p:strVal val="ppt_x"/>
                                          </p:val>
                                        </p:tav>
                                        <p:tav tm="100000">
                                          <p:val>
                                            <p:strVal val="1+ppt_w/2"/>
                                          </p:val>
                                        </p:tav>
                                      </p:tavLst>
                                    </p:anim>
                                    <p:anim calcmode="lin" valueType="num">
                                      <p:cBhvr additive="base">
                                        <p:cTn id="70" dur="4500"/>
                                        <p:tgtEl>
                                          <p:spTgt spid="7"/>
                                        </p:tgtEl>
                                        <p:attrNameLst>
                                          <p:attrName>ppt_y</p:attrName>
                                        </p:attrNameLst>
                                      </p:cBhvr>
                                      <p:tavLst>
                                        <p:tav tm="0">
                                          <p:val>
                                            <p:strVal val="ppt_y"/>
                                          </p:val>
                                        </p:tav>
                                        <p:tav tm="100000">
                                          <p:val>
                                            <p:strVal val="ppt_y"/>
                                          </p:val>
                                        </p:tav>
                                      </p:tavLst>
                                    </p:anim>
                                    <p:set>
                                      <p:cBhvr>
                                        <p:cTn id="71" dur="1" fill="hold">
                                          <p:stCondLst>
                                            <p:cond delay="4499"/>
                                          </p:stCondLst>
                                        </p:cTn>
                                        <p:tgtEl>
                                          <p:spTgt spid="7"/>
                                        </p:tgtEl>
                                        <p:attrNameLst>
                                          <p:attrName>style.visibility</p:attrName>
                                        </p:attrNameLst>
                                      </p:cBhvr>
                                      <p:to>
                                        <p:strVal val="hidden"/>
                                      </p:to>
                                    </p:set>
                                  </p:childTnLst>
                                </p:cTn>
                              </p:par>
                              <p:par>
                                <p:cTn id="72" presetID="2" presetClass="exit" presetSubtype="8" fill="hold" nodeType="withEffect">
                                  <p:stCondLst>
                                    <p:cond delay="0"/>
                                  </p:stCondLst>
                                  <p:childTnLst>
                                    <p:anim calcmode="lin" valueType="num">
                                      <p:cBhvr additive="base">
                                        <p:cTn id="73" dur="4500"/>
                                        <p:tgtEl>
                                          <p:spTgt spid="8"/>
                                        </p:tgtEl>
                                        <p:attrNameLst>
                                          <p:attrName>ppt_x</p:attrName>
                                        </p:attrNameLst>
                                      </p:cBhvr>
                                      <p:tavLst>
                                        <p:tav tm="0">
                                          <p:val>
                                            <p:strVal val="ppt_x"/>
                                          </p:val>
                                        </p:tav>
                                        <p:tav tm="100000">
                                          <p:val>
                                            <p:strVal val="0-ppt_w/2"/>
                                          </p:val>
                                        </p:tav>
                                      </p:tavLst>
                                    </p:anim>
                                    <p:anim calcmode="lin" valueType="num">
                                      <p:cBhvr additive="base">
                                        <p:cTn id="74" dur="4500"/>
                                        <p:tgtEl>
                                          <p:spTgt spid="8"/>
                                        </p:tgtEl>
                                        <p:attrNameLst>
                                          <p:attrName>ppt_y</p:attrName>
                                        </p:attrNameLst>
                                      </p:cBhvr>
                                      <p:tavLst>
                                        <p:tav tm="0">
                                          <p:val>
                                            <p:strVal val="ppt_y"/>
                                          </p:val>
                                        </p:tav>
                                        <p:tav tm="100000">
                                          <p:val>
                                            <p:strVal val="ppt_y"/>
                                          </p:val>
                                        </p:tav>
                                      </p:tavLst>
                                    </p:anim>
                                    <p:set>
                                      <p:cBhvr>
                                        <p:cTn id="75" dur="1" fill="hold">
                                          <p:stCondLst>
                                            <p:cond delay="4499"/>
                                          </p:stCondLst>
                                        </p:cTn>
                                        <p:tgtEl>
                                          <p:spTgt spid="8"/>
                                        </p:tgtEl>
                                        <p:attrNameLst>
                                          <p:attrName>style.visibility</p:attrName>
                                        </p:attrNameLst>
                                      </p:cBhvr>
                                      <p:to>
                                        <p:strVal val="hidden"/>
                                      </p:to>
                                    </p:set>
                                  </p:childTnLst>
                                </p:cTn>
                              </p:par>
                              <p:par>
                                <p:cTn id="76" presetID="2" presetClass="exit" presetSubtype="2" fill="hold" nodeType="withEffect">
                                  <p:stCondLst>
                                    <p:cond delay="0"/>
                                  </p:stCondLst>
                                  <p:childTnLst>
                                    <p:anim calcmode="lin" valueType="num">
                                      <p:cBhvr additive="base">
                                        <p:cTn id="77" dur="4500"/>
                                        <p:tgtEl>
                                          <p:spTgt spid="9"/>
                                        </p:tgtEl>
                                        <p:attrNameLst>
                                          <p:attrName>ppt_x</p:attrName>
                                        </p:attrNameLst>
                                      </p:cBhvr>
                                      <p:tavLst>
                                        <p:tav tm="0">
                                          <p:val>
                                            <p:strVal val="ppt_x"/>
                                          </p:val>
                                        </p:tav>
                                        <p:tav tm="100000">
                                          <p:val>
                                            <p:strVal val="1+ppt_w/2"/>
                                          </p:val>
                                        </p:tav>
                                      </p:tavLst>
                                    </p:anim>
                                    <p:anim calcmode="lin" valueType="num">
                                      <p:cBhvr additive="base">
                                        <p:cTn id="78" dur="4500"/>
                                        <p:tgtEl>
                                          <p:spTgt spid="9"/>
                                        </p:tgtEl>
                                        <p:attrNameLst>
                                          <p:attrName>ppt_y</p:attrName>
                                        </p:attrNameLst>
                                      </p:cBhvr>
                                      <p:tavLst>
                                        <p:tav tm="0">
                                          <p:val>
                                            <p:strVal val="ppt_y"/>
                                          </p:val>
                                        </p:tav>
                                        <p:tav tm="100000">
                                          <p:val>
                                            <p:strVal val="ppt_y"/>
                                          </p:val>
                                        </p:tav>
                                      </p:tavLst>
                                    </p:anim>
                                    <p:set>
                                      <p:cBhvr>
                                        <p:cTn id="79" dur="1" fill="hold">
                                          <p:stCondLst>
                                            <p:cond delay="4499"/>
                                          </p:stCondLst>
                                        </p:cTn>
                                        <p:tgtEl>
                                          <p:spTgt spid="9"/>
                                        </p:tgtEl>
                                        <p:attrNameLst>
                                          <p:attrName>style.visibility</p:attrName>
                                        </p:attrNameLst>
                                      </p:cBhvr>
                                      <p:to>
                                        <p:strVal val="hidden"/>
                                      </p:to>
                                    </p:set>
                                  </p:childTnLst>
                                </p:cTn>
                              </p:par>
                              <p:par>
                                <p:cTn id="80" presetID="2" presetClass="exit" presetSubtype="2" fill="hold" nodeType="withEffect">
                                  <p:stCondLst>
                                    <p:cond delay="0"/>
                                  </p:stCondLst>
                                  <p:childTnLst>
                                    <p:anim calcmode="lin" valueType="num">
                                      <p:cBhvr additive="base">
                                        <p:cTn id="81" dur="4500"/>
                                        <p:tgtEl>
                                          <p:spTgt spid="10"/>
                                        </p:tgtEl>
                                        <p:attrNameLst>
                                          <p:attrName>ppt_x</p:attrName>
                                        </p:attrNameLst>
                                      </p:cBhvr>
                                      <p:tavLst>
                                        <p:tav tm="0">
                                          <p:val>
                                            <p:strVal val="ppt_x"/>
                                          </p:val>
                                        </p:tav>
                                        <p:tav tm="100000">
                                          <p:val>
                                            <p:strVal val="1+ppt_w/2"/>
                                          </p:val>
                                        </p:tav>
                                      </p:tavLst>
                                    </p:anim>
                                    <p:anim calcmode="lin" valueType="num">
                                      <p:cBhvr additive="base">
                                        <p:cTn id="82" dur="4500"/>
                                        <p:tgtEl>
                                          <p:spTgt spid="10"/>
                                        </p:tgtEl>
                                        <p:attrNameLst>
                                          <p:attrName>ppt_y</p:attrName>
                                        </p:attrNameLst>
                                      </p:cBhvr>
                                      <p:tavLst>
                                        <p:tav tm="0">
                                          <p:val>
                                            <p:strVal val="ppt_y"/>
                                          </p:val>
                                        </p:tav>
                                        <p:tav tm="100000">
                                          <p:val>
                                            <p:strVal val="ppt_y"/>
                                          </p:val>
                                        </p:tav>
                                      </p:tavLst>
                                    </p:anim>
                                    <p:set>
                                      <p:cBhvr>
                                        <p:cTn id="83" dur="1" fill="hold">
                                          <p:stCondLst>
                                            <p:cond delay="4499"/>
                                          </p:stCondLst>
                                        </p:cTn>
                                        <p:tgtEl>
                                          <p:spTgt spid="10"/>
                                        </p:tgtEl>
                                        <p:attrNameLst>
                                          <p:attrName>style.visibility</p:attrName>
                                        </p:attrNameLst>
                                      </p:cBhvr>
                                      <p:to>
                                        <p:strVal val="hidden"/>
                                      </p:to>
                                    </p:set>
                                  </p:childTnLst>
                                </p:cTn>
                              </p:par>
                              <p:par>
                                <p:cTn id="84" presetID="2" presetClass="exit" presetSubtype="8" fill="hold" nodeType="withEffect">
                                  <p:stCondLst>
                                    <p:cond delay="0"/>
                                  </p:stCondLst>
                                  <p:childTnLst>
                                    <p:anim calcmode="lin" valueType="num">
                                      <p:cBhvr additive="base">
                                        <p:cTn id="85" dur="4500"/>
                                        <p:tgtEl>
                                          <p:spTgt spid="11"/>
                                        </p:tgtEl>
                                        <p:attrNameLst>
                                          <p:attrName>ppt_x</p:attrName>
                                        </p:attrNameLst>
                                      </p:cBhvr>
                                      <p:tavLst>
                                        <p:tav tm="0">
                                          <p:val>
                                            <p:strVal val="ppt_x"/>
                                          </p:val>
                                        </p:tav>
                                        <p:tav tm="100000">
                                          <p:val>
                                            <p:strVal val="0-ppt_w/2"/>
                                          </p:val>
                                        </p:tav>
                                      </p:tavLst>
                                    </p:anim>
                                    <p:anim calcmode="lin" valueType="num">
                                      <p:cBhvr additive="base">
                                        <p:cTn id="86" dur="4500"/>
                                        <p:tgtEl>
                                          <p:spTgt spid="11"/>
                                        </p:tgtEl>
                                        <p:attrNameLst>
                                          <p:attrName>ppt_y</p:attrName>
                                        </p:attrNameLst>
                                      </p:cBhvr>
                                      <p:tavLst>
                                        <p:tav tm="0">
                                          <p:val>
                                            <p:strVal val="ppt_y"/>
                                          </p:val>
                                        </p:tav>
                                        <p:tav tm="100000">
                                          <p:val>
                                            <p:strVal val="ppt_y"/>
                                          </p:val>
                                        </p:tav>
                                      </p:tavLst>
                                    </p:anim>
                                    <p:set>
                                      <p:cBhvr>
                                        <p:cTn id="87" dur="1" fill="hold">
                                          <p:stCondLst>
                                            <p:cond delay="4499"/>
                                          </p:stCondLst>
                                        </p:cTn>
                                        <p:tgtEl>
                                          <p:spTgt spid="11"/>
                                        </p:tgtEl>
                                        <p:attrNameLst>
                                          <p:attrName>style.visibility</p:attrName>
                                        </p:attrNameLst>
                                      </p:cBhvr>
                                      <p:to>
                                        <p:strVal val="hidden"/>
                                      </p:to>
                                    </p:set>
                                  </p:childTnLst>
                                </p:cTn>
                              </p:par>
                              <p:par>
                                <p:cTn id="88" presetID="2" presetClass="exit" presetSubtype="8" fill="hold"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0-ppt_w/2"/>
                                          </p:val>
                                        </p:tav>
                                      </p:tavLst>
                                    </p:anim>
                                    <p:anim calcmode="lin" valueType="num">
                                      <p:cBhvr additive="base">
                                        <p:cTn id="90" dur="4500"/>
                                        <p:tgtEl>
                                          <p:spTgt spid="12"/>
                                        </p:tgtEl>
                                        <p:attrNameLst>
                                          <p:attrName>ppt_y</p:attrName>
                                        </p:attrNameLst>
                                      </p:cBhvr>
                                      <p:tavLst>
                                        <p:tav tm="0">
                                          <p:val>
                                            <p:strVal val="ppt_y"/>
                                          </p:val>
                                        </p:tav>
                                        <p:tav tm="100000">
                                          <p:val>
                                            <p:strVal val="ppt_y"/>
                                          </p:val>
                                        </p:tav>
                                      </p:tavLst>
                                    </p:anim>
                                    <p:set>
                                      <p:cBhvr>
                                        <p:cTn id="91" dur="1" fill="hold">
                                          <p:stCondLst>
                                            <p:cond delay="4499"/>
                                          </p:stCondLst>
                                        </p:cTn>
                                        <p:tgtEl>
                                          <p:spTgt spid="12"/>
                                        </p:tgtEl>
                                        <p:attrNameLst>
                                          <p:attrName>style.visibility</p:attrName>
                                        </p:attrNameLst>
                                      </p:cBhvr>
                                      <p:to>
                                        <p:strVal val="hidden"/>
                                      </p:to>
                                    </p:set>
                                  </p:childTnLst>
                                </p:cTn>
                              </p:par>
                              <p:par>
                                <p:cTn id="92" presetID="16" presetClass="entr" presetSubtype="37" fill="hold" nodeType="withEffect">
                                  <p:stCondLst>
                                    <p:cond delay="500"/>
                                  </p:stCondLst>
                                  <p:childTnLst>
                                    <p:set>
                                      <p:cBhvr>
                                        <p:cTn id="93" dur="1" fill="hold">
                                          <p:stCondLst>
                                            <p:cond delay="0"/>
                                          </p:stCondLst>
                                        </p:cTn>
                                        <p:tgtEl>
                                          <p:spTgt spid="2"/>
                                        </p:tgtEl>
                                        <p:attrNameLst>
                                          <p:attrName>style.visibility</p:attrName>
                                        </p:attrNameLst>
                                      </p:cBhvr>
                                      <p:to>
                                        <p:strVal val="visible"/>
                                      </p:to>
                                    </p:set>
                                    <p:animEffect transition="in" filter="barn(outVertical)">
                                      <p:cBhvr>
                                        <p:cTn id="94" dur="4250"/>
                                        <p:tgtEl>
                                          <p:spTgt spid="2"/>
                                        </p:tgtEl>
                                      </p:cBhvr>
                                    </p:animEffect>
                                  </p:childTnLst>
                                </p:cTn>
                              </p:par>
                              <p:par>
                                <p:cTn id="95" presetID="23" presetClass="entr" presetSubtype="288" fill="hold" nodeType="withEffect">
                                  <p:stCondLst>
                                    <p:cond delay="500"/>
                                  </p:stCondLst>
                                  <p:childTnLst>
                                    <p:set>
                                      <p:cBhvr>
                                        <p:cTn id="96" dur="1" fill="hold">
                                          <p:stCondLst>
                                            <p:cond delay="0"/>
                                          </p:stCondLst>
                                        </p:cTn>
                                        <p:tgtEl>
                                          <p:spTgt spid="2"/>
                                        </p:tgtEl>
                                        <p:attrNameLst>
                                          <p:attrName>style.visibility</p:attrName>
                                        </p:attrNameLst>
                                      </p:cBhvr>
                                      <p:to>
                                        <p:strVal val="visible"/>
                                      </p:to>
                                    </p:set>
                                    <p:anim calcmode="lin" valueType="num">
                                      <p:cBhvr>
                                        <p:cTn id="97" dur="4250" fill="hold"/>
                                        <p:tgtEl>
                                          <p:spTgt spid="2"/>
                                        </p:tgtEl>
                                        <p:attrNameLst>
                                          <p:attrName>ppt_w</p:attrName>
                                        </p:attrNameLst>
                                      </p:cBhvr>
                                      <p:tavLst>
                                        <p:tav tm="0">
                                          <p:val>
                                            <p:strVal val="4/3*#ppt_w"/>
                                          </p:val>
                                        </p:tav>
                                        <p:tav tm="100000">
                                          <p:val>
                                            <p:strVal val="#ppt_w"/>
                                          </p:val>
                                        </p:tav>
                                      </p:tavLst>
                                    </p:anim>
                                    <p:anim calcmode="lin" valueType="num">
                                      <p:cBhvr>
                                        <p:cTn id="98" dur="425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32479" y="0"/>
            <a:ext cx="9144000" cy="6858000"/>
          </a:xfrm>
          <a:prstGeom prst="rect">
            <a:avLst/>
          </a:prstGeom>
          <a:noFill/>
          <a:ln>
            <a:noFill/>
          </a:ln>
        </p:spPr>
      </p:pic>
      <p:sp>
        <p:nvSpPr>
          <p:cNvPr id="3" name="2 Rectángulo"/>
          <p:cNvSpPr/>
          <p:nvPr/>
        </p:nvSpPr>
        <p:spPr>
          <a:xfrm>
            <a:off x="611560" y="1136064"/>
            <a:ext cx="6192688" cy="4585871"/>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3</a:t>
            </a:r>
            <a:r>
              <a:rPr lang="es-ES" sz="2000" dirty="0">
                <a:solidFill>
                  <a:schemeClr val="bg1"/>
                </a:solidFill>
                <a:latin typeface="Hobo Std" pitchFamily="34" charset="0"/>
              </a:rPr>
              <a:t>. Estimula el sistema inmunológico</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Gracias a su cantidad de vitamina C, el limón es un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gran </a:t>
            </a:r>
            <a:r>
              <a:rPr lang="es-ES" sz="1600" dirty="0">
                <a:solidFill>
                  <a:schemeClr val="bg1"/>
                </a:solidFill>
                <a:latin typeface="Hobo Std" pitchFamily="34" charset="0"/>
              </a:rPr>
              <a:t>aliado para fortalecer el sistema inmunológico.</a:t>
            </a:r>
          </a:p>
          <a:p>
            <a:pPr algn="ctr"/>
            <a:r>
              <a:rPr lang="es-ES" sz="1600" dirty="0" smtClean="0">
                <a:solidFill>
                  <a:schemeClr val="bg1"/>
                </a:solidFill>
                <a:latin typeface="Hobo Std" pitchFamily="34" charset="0"/>
              </a:rPr>
              <a:t>Los </a:t>
            </a:r>
            <a:r>
              <a:rPr lang="es-ES" sz="1600" dirty="0">
                <a:solidFill>
                  <a:schemeClr val="bg1"/>
                </a:solidFill>
                <a:latin typeface="Hobo Std" pitchFamily="34" charset="0"/>
              </a:rPr>
              <a:t>limones son ricos en vitamina C, que es ideal para luchar contra los resfriados. Son ricos en potasio, lo que estimula el cerebro y la función nerviosa. El potasio también ayuda a controlar la presión arterial. El ácido ascórbico (vitamina C) que se encuentra en los limones posee efectos antiinflamatorios y se utiliza como apoyo complementario para el asma y otros síntomas respiratorios, además de que mejora la absorción de hierro en el cuerpo. El hierro juega un papel importante en la función inmune. Los limones también contienen saponinas, que muestran propiedades antimicrobianas que pueden ayudar a mantener el frío y la gripe a raya. Los limones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también </a:t>
            </a:r>
            <a:r>
              <a:rPr lang="es-ES" sz="1600" dirty="0">
                <a:solidFill>
                  <a:schemeClr val="bg1"/>
                </a:solidFill>
                <a:latin typeface="Hobo Std" pitchFamily="34" charset="0"/>
              </a:rPr>
              <a:t>ayudan a reducir la cantidad de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flema producida por </a:t>
            </a:r>
            <a:r>
              <a:rPr lang="es-ES" sz="1600" dirty="0">
                <a:solidFill>
                  <a:schemeClr val="bg1"/>
                </a:solidFill>
                <a:latin typeface="Hobo Std" pitchFamily="34" charset="0"/>
              </a:rPr>
              <a:t>el cuerpo.</a:t>
            </a:r>
          </a:p>
          <a:p>
            <a:pPr algn="ctr"/>
            <a:endParaRPr lang="es-ES" sz="1600" dirty="0">
              <a:solidFill>
                <a:schemeClr val="bg1"/>
              </a:solidFill>
              <a:latin typeface="Hobo Std" pitchFamily="34" charset="0"/>
            </a:endParaRPr>
          </a:p>
        </p:txBody>
      </p:sp>
    </p:spTree>
    <p:extLst>
      <p:ext uri="{BB962C8B-B14F-4D97-AF65-F5344CB8AC3E}">
        <p14:creationId xmlns:p14="http://schemas.microsoft.com/office/powerpoint/2010/main" val="2056112563"/>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11 Imagen" descr="Diapositiva2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5264" y="-56016"/>
            <a:ext cx="9144000" cy="6858000"/>
          </a:xfrm>
          <a:prstGeom prst="rect">
            <a:avLst/>
          </a:prstGeom>
          <a:noFill/>
          <a:ln>
            <a:noFill/>
          </a:ln>
        </p:spPr>
      </p:pic>
      <p:sp>
        <p:nvSpPr>
          <p:cNvPr id="6" name="Forma libre 4"/>
          <p:cNvSpPr/>
          <p:nvPr/>
        </p:nvSpPr>
        <p:spPr>
          <a:xfrm rot="20854875">
            <a:off x="251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flip="none" rotWithShape="1">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tileRect/>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p3d extrusionH="57150">
              <a:bevelT h="25400" prst="softRound"/>
            </a:sp3d>
          </a:bodyPr>
          <a:lstStyle/>
          <a:p>
            <a:pPr algn="ctr"/>
            <a:endParaRPr lang="es-ES">
              <a:solidFill>
                <a:prstClr val="white"/>
              </a:solidFill>
            </a:endParaRPr>
          </a:p>
        </p:txBody>
      </p:sp>
      <p:sp>
        <p:nvSpPr>
          <p:cNvPr id="7" name="Forma libre 4"/>
          <p:cNvSpPr/>
          <p:nvPr/>
        </p:nvSpPr>
        <p:spPr>
          <a:xfrm rot="20935713">
            <a:off x="25172" y="242088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8" name="Forma libre 4"/>
          <p:cNvSpPr/>
          <p:nvPr/>
        </p:nvSpPr>
        <p:spPr>
          <a:xfrm rot="20755430">
            <a:off x="-13911"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9" name="Forma libre 4"/>
          <p:cNvSpPr/>
          <p:nvPr/>
        </p:nvSpPr>
        <p:spPr>
          <a:xfrm rot="624959" flipH="1">
            <a:off x="45333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0" name="Forma libre 4"/>
          <p:cNvSpPr/>
          <p:nvPr/>
        </p:nvSpPr>
        <p:spPr>
          <a:xfrm rot="740908" flipH="1">
            <a:off x="4427984" y="239500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1" name="Forma libre 4"/>
          <p:cNvSpPr/>
          <p:nvPr/>
        </p:nvSpPr>
        <p:spPr>
          <a:xfrm rot="835591" flipH="1">
            <a:off x="4511628"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6600">
                  <a:lumMod val="77000"/>
                  <a:lumOff val="23000"/>
                </a:srgbClr>
              </a:gs>
              <a:gs pos="66000">
                <a:srgbClr val="FFFF00">
                  <a:lumMod val="45000"/>
                  <a:lumOff val="55000"/>
                </a:srgbClr>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4" name="13 Forma libre"/>
          <p:cNvSpPr/>
          <p:nvPr/>
        </p:nvSpPr>
        <p:spPr>
          <a:xfrm>
            <a:off x="-29184" y="6876"/>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5" name="14 Forma libre"/>
          <p:cNvSpPr/>
          <p:nvPr/>
        </p:nvSpPr>
        <p:spPr>
          <a:xfrm rot="10800000">
            <a:off x="-36404" y="5519538"/>
            <a:ext cx="9201313" cy="133846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3" name="12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13489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500" fill="hold"/>
                                        <p:tgtEl>
                                          <p:spTgt spid="6"/>
                                        </p:tgtEl>
                                        <p:attrNameLst>
                                          <p:attrName>ppt_x</p:attrName>
                                        </p:attrNameLst>
                                      </p:cBhvr>
                                      <p:tavLst>
                                        <p:tav tm="0">
                                          <p:val>
                                            <p:strVal val="1+#ppt_w/2"/>
                                          </p:val>
                                        </p:tav>
                                        <p:tav tm="100000">
                                          <p:val>
                                            <p:strVal val="#ppt_x"/>
                                          </p:val>
                                        </p:tav>
                                      </p:tavLst>
                                    </p:anim>
                                    <p:anim calcmode="lin" valueType="num">
                                      <p:cBhvr additive="base">
                                        <p:cTn id="11" dur="45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500" fill="hold"/>
                                        <p:tgtEl>
                                          <p:spTgt spid="6"/>
                                        </p:tgtEl>
                                        <p:attrNameLst>
                                          <p:attrName>ppt_w</p:attrName>
                                        </p:attrNameLst>
                                      </p:cBhvr>
                                      <p:tavLst>
                                        <p:tav tm="0">
                                          <p:val>
                                            <p:strVal val="#ppt_w"/>
                                          </p:val>
                                        </p:tav>
                                        <p:tav tm="100000">
                                          <p:val>
                                            <p:strVal val="#ppt_w"/>
                                          </p:val>
                                        </p:tav>
                                      </p:tavLst>
                                    </p:anim>
                                    <p:anim calcmode="lin" valueType="num">
                                      <p:cBhvr>
                                        <p:cTn id="15" dur="45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6"/>
                                        </p:tgtEl>
                                        <p:attrNameLst>
                                          <p:attrName>r</p:attrName>
                                        </p:attrNameLst>
                                      </p:cBhvr>
                                    </p:animRot>
                                  </p:childTnLst>
                                </p:cTn>
                              </p:par>
                              <p:par>
                                <p:cTn id="18" presetID="2" presetClass="entr" presetSubtype="2"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4500" fill="hold"/>
                                        <p:tgtEl>
                                          <p:spTgt spid="7"/>
                                        </p:tgtEl>
                                        <p:attrNameLst>
                                          <p:attrName>ppt_x</p:attrName>
                                        </p:attrNameLst>
                                      </p:cBhvr>
                                      <p:tavLst>
                                        <p:tav tm="0">
                                          <p:val>
                                            <p:strVal val="1+#ppt_w/2"/>
                                          </p:val>
                                        </p:tav>
                                        <p:tav tm="100000">
                                          <p:val>
                                            <p:strVal val="#ppt_x"/>
                                          </p:val>
                                        </p:tav>
                                      </p:tavLst>
                                    </p:anim>
                                    <p:anim calcmode="lin" valueType="num">
                                      <p:cBhvr additive="base">
                                        <p:cTn id="21" dur="4500" fill="hold"/>
                                        <p:tgtEl>
                                          <p:spTgt spid="7"/>
                                        </p:tgtEl>
                                        <p:attrNameLst>
                                          <p:attrName>ppt_y</p:attrName>
                                        </p:attrNameLst>
                                      </p:cBhvr>
                                      <p:tavLst>
                                        <p:tav tm="0">
                                          <p:val>
                                            <p:strVal val="#ppt_y"/>
                                          </p:val>
                                        </p:tav>
                                        <p:tav tm="100000">
                                          <p:val>
                                            <p:strVal val="#ppt_y"/>
                                          </p:val>
                                        </p:tav>
                                      </p:tavLst>
                                    </p:anim>
                                  </p:childTnLst>
                                </p:cTn>
                              </p:par>
                              <p:par>
                                <p:cTn id="22" presetID="19" presetClass="entr" presetSubtype="5" fill="hold" grpId="1"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4500" fill="hold"/>
                                        <p:tgtEl>
                                          <p:spTgt spid="7"/>
                                        </p:tgtEl>
                                        <p:attrNameLst>
                                          <p:attrName>ppt_w</p:attrName>
                                        </p:attrNameLst>
                                      </p:cBhvr>
                                      <p:tavLst>
                                        <p:tav tm="0">
                                          <p:val>
                                            <p:strVal val="#ppt_w"/>
                                          </p:val>
                                        </p:tav>
                                        <p:tav tm="100000">
                                          <p:val>
                                            <p:strVal val="#ppt_w"/>
                                          </p:val>
                                        </p:tav>
                                      </p:tavLst>
                                    </p:anim>
                                    <p:anim calcmode="lin" valueType="num">
                                      <p:cBhvr>
                                        <p:cTn id="25" dur="4500" fill="hold"/>
                                        <p:tgtEl>
                                          <p:spTgt spid="7"/>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grpId="2" nodeType="withEffect">
                                  <p:stCondLst>
                                    <p:cond delay="0"/>
                                  </p:stCondLst>
                                  <p:childTnLst>
                                    <p:animRot by="21600000">
                                      <p:cBhvr>
                                        <p:cTn id="27" dur="4500" fill="hold"/>
                                        <p:tgtEl>
                                          <p:spTgt spid="7"/>
                                        </p:tgtEl>
                                        <p:attrNameLst>
                                          <p:attrName>r</p:attrName>
                                        </p:attrNameLst>
                                      </p:cBhvr>
                                    </p:animRot>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4500" fill="hold"/>
                                        <p:tgtEl>
                                          <p:spTgt spid="8"/>
                                        </p:tgtEl>
                                        <p:attrNameLst>
                                          <p:attrName>ppt_x</p:attrName>
                                        </p:attrNameLst>
                                      </p:cBhvr>
                                      <p:tavLst>
                                        <p:tav tm="0">
                                          <p:val>
                                            <p:strVal val="1+#ppt_w/2"/>
                                          </p:val>
                                        </p:tav>
                                        <p:tav tm="100000">
                                          <p:val>
                                            <p:strVal val="#ppt_x"/>
                                          </p:val>
                                        </p:tav>
                                      </p:tavLst>
                                    </p:anim>
                                    <p:anim calcmode="lin" valueType="num">
                                      <p:cBhvr additive="base">
                                        <p:cTn id="31" dur="4500" fill="hold"/>
                                        <p:tgtEl>
                                          <p:spTgt spid="8"/>
                                        </p:tgtEl>
                                        <p:attrNameLst>
                                          <p:attrName>ppt_y</p:attrName>
                                        </p:attrNameLst>
                                      </p:cBhvr>
                                      <p:tavLst>
                                        <p:tav tm="0">
                                          <p:val>
                                            <p:strVal val="#ppt_y"/>
                                          </p:val>
                                        </p:tav>
                                        <p:tav tm="100000">
                                          <p:val>
                                            <p:strVal val="#ppt_y"/>
                                          </p:val>
                                        </p:tav>
                                      </p:tavLst>
                                    </p:anim>
                                  </p:childTnLst>
                                </p:cTn>
                              </p:par>
                              <p:par>
                                <p:cTn id="32" presetID="19" presetClass="entr" presetSubtype="5" fill="hold" grpId="1"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4500" fill="hold"/>
                                        <p:tgtEl>
                                          <p:spTgt spid="8"/>
                                        </p:tgtEl>
                                        <p:attrNameLst>
                                          <p:attrName>ppt_w</p:attrName>
                                        </p:attrNameLst>
                                      </p:cBhvr>
                                      <p:tavLst>
                                        <p:tav tm="0">
                                          <p:val>
                                            <p:strVal val="#ppt_w"/>
                                          </p:val>
                                        </p:tav>
                                        <p:tav tm="100000">
                                          <p:val>
                                            <p:strVal val="#ppt_w"/>
                                          </p:val>
                                        </p:tav>
                                      </p:tavLst>
                                    </p:anim>
                                    <p:anim calcmode="lin" valueType="num">
                                      <p:cBhvr>
                                        <p:cTn id="35" dur="4500" fill="hold"/>
                                        <p:tgtEl>
                                          <p:spTgt spid="8"/>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grpId="2" nodeType="withEffect">
                                  <p:stCondLst>
                                    <p:cond delay="0"/>
                                  </p:stCondLst>
                                  <p:childTnLst>
                                    <p:animRot by="21600000">
                                      <p:cBhvr>
                                        <p:cTn id="37" dur="4500" fill="hold"/>
                                        <p:tgtEl>
                                          <p:spTgt spid="8"/>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additive="base">
                                        <p:cTn id="40" dur="4500" fill="hold"/>
                                        <p:tgtEl>
                                          <p:spTgt spid="9"/>
                                        </p:tgtEl>
                                        <p:attrNameLst>
                                          <p:attrName>ppt_x</p:attrName>
                                        </p:attrNameLst>
                                      </p:cBhvr>
                                      <p:tavLst>
                                        <p:tav tm="0">
                                          <p:val>
                                            <p:strVal val="0-#ppt_w/2"/>
                                          </p:val>
                                        </p:tav>
                                        <p:tav tm="100000">
                                          <p:val>
                                            <p:strVal val="#ppt_x"/>
                                          </p:val>
                                        </p:tav>
                                      </p:tavLst>
                                    </p:anim>
                                    <p:anim calcmode="lin" valueType="num">
                                      <p:cBhvr additive="base">
                                        <p:cTn id="41" dur="4500" fill="hold"/>
                                        <p:tgtEl>
                                          <p:spTgt spid="9"/>
                                        </p:tgtEl>
                                        <p:attrNameLst>
                                          <p:attrName>ppt_y</p:attrName>
                                        </p:attrNameLst>
                                      </p:cBhvr>
                                      <p:tavLst>
                                        <p:tav tm="0">
                                          <p:val>
                                            <p:strVal val="#ppt_y"/>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p:cTn id="44" dur="4500" fill="hold"/>
                                        <p:tgtEl>
                                          <p:spTgt spid="9"/>
                                        </p:tgtEl>
                                        <p:attrNameLst>
                                          <p:attrName>ppt_w</p:attrName>
                                        </p:attrNameLst>
                                      </p:cBhvr>
                                      <p:tavLst>
                                        <p:tav tm="0">
                                          <p:val>
                                            <p:strVal val="#ppt_w"/>
                                          </p:val>
                                        </p:tav>
                                        <p:tav tm="100000">
                                          <p:val>
                                            <p:strVal val="#ppt_w"/>
                                          </p:val>
                                        </p:tav>
                                      </p:tavLst>
                                    </p:anim>
                                    <p:anim calcmode="lin" valueType="num">
                                      <p:cBhvr>
                                        <p:cTn id="45" dur="4500" fill="hold"/>
                                        <p:tgtEl>
                                          <p:spTgt spid="9"/>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grpId="2" nodeType="withEffect">
                                  <p:stCondLst>
                                    <p:cond delay="0"/>
                                  </p:stCondLst>
                                  <p:childTnLst>
                                    <p:animRot by="-21600000">
                                      <p:cBhvr>
                                        <p:cTn id="47" dur="4500" fill="hold"/>
                                        <p:tgtEl>
                                          <p:spTgt spid="9"/>
                                        </p:tgtEl>
                                        <p:attrNameLst>
                                          <p:attrName>r</p:attrName>
                                        </p:attrNameLst>
                                      </p:cBhvr>
                                    </p:animRot>
                                  </p:childTnLst>
                                </p:cTn>
                              </p:par>
                              <p:par>
                                <p:cTn id="48" presetID="2" presetClass="entr" presetSubtype="8"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4500" fill="hold"/>
                                        <p:tgtEl>
                                          <p:spTgt spid="10"/>
                                        </p:tgtEl>
                                        <p:attrNameLst>
                                          <p:attrName>ppt_x</p:attrName>
                                        </p:attrNameLst>
                                      </p:cBhvr>
                                      <p:tavLst>
                                        <p:tav tm="0">
                                          <p:val>
                                            <p:strVal val="0-#ppt_w/2"/>
                                          </p:val>
                                        </p:tav>
                                        <p:tav tm="100000">
                                          <p:val>
                                            <p:strVal val="#ppt_x"/>
                                          </p:val>
                                        </p:tav>
                                      </p:tavLst>
                                    </p:anim>
                                    <p:anim calcmode="lin" valueType="num">
                                      <p:cBhvr additive="base">
                                        <p:cTn id="51" dur="4500" fill="hold"/>
                                        <p:tgtEl>
                                          <p:spTgt spid="10"/>
                                        </p:tgtEl>
                                        <p:attrNameLst>
                                          <p:attrName>ppt_y</p:attrName>
                                        </p:attrNameLst>
                                      </p:cBhvr>
                                      <p:tavLst>
                                        <p:tav tm="0">
                                          <p:val>
                                            <p:strVal val="#ppt_y"/>
                                          </p:val>
                                        </p:tav>
                                        <p:tav tm="100000">
                                          <p:val>
                                            <p:strVal val="#ppt_y"/>
                                          </p:val>
                                        </p:tav>
                                      </p:tavLst>
                                    </p:anim>
                                  </p:childTnLst>
                                </p:cTn>
                              </p:par>
                              <p:par>
                                <p:cTn id="52" presetID="19" presetClass="entr" presetSubtype="5" fill="hold" grpId="1" nodeType="withEffect">
                                  <p:stCondLst>
                                    <p:cond delay="0"/>
                                  </p:stCondLst>
                                  <p:childTnLst>
                                    <p:set>
                                      <p:cBhvr>
                                        <p:cTn id="53" dur="1" fill="hold">
                                          <p:stCondLst>
                                            <p:cond delay="0"/>
                                          </p:stCondLst>
                                        </p:cTn>
                                        <p:tgtEl>
                                          <p:spTgt spid="10"/>
                                        </p:tgtEl>
                                        <p:attrNameLst>
                                          <p:attrName>style.visibility</p:attrName>
                                        </p:attrNameLst>
                                      </p:cBhvr>
                                      <p:to>
                                        <p:strVal val="visible"/>
                                      </p:to>
                                    </p:set>
                                    <p:anim calcmode="lin" valueType="num">
                                      <p:cBhvr>
                                        <p:cTn id="54" dur="4500" fill="hold"/>
                                        <p:tgtEl>
                                          <p:spTgt spid="10"/>
                                        </p:tgtEl>
                                        <p:attrNameLst>
                                          <p:attrName>ppt_w</p:attrName>
                                        </p:attrNameLst>
                                      </p:cBhvr>
                                      <p:tavLst>
                                        <p:tav tm="0">
                                          <p:val>
                                            <p:strVal val="#ppt_w"/>
                                          </p:val>
                                        </p:tav>
                                        <p:tav tm="100000">
                                          <p:val>
                                            <p:strVal val="#ppt_w"/>
                                          </p:val>
                                        </p:tav>
                                      </p:tavLst>
                                    </p:anim>
                                    <p:anim calcmode="lin" valueType="num">
                                      <p:cBhvr>
                                        <p:cTn id="55" dur="4500" fill="hold"/>
                                        <p:tgtEl>
                                          <p:spTgt spid="10"/>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grpId="2" nodeType="withEffect">
                                  <p:stCondLst>
                                    <p:cond delay="0"/>
                                  </p:stCondLst>
                                  <p:childTnLst>
                                    <p:animRot by="-21600000">
                                      <p:cBhvr>
                                        <p:cTn id="57" dur="4500" fill="hold"/>
                                        <p:tgtEl>
                                          <p:spTgt spid="10"/>
                                        </p:tgtEl>
                                        <p:attrNameLst>
                                          <p:attrName>r</p:attrName>
                                        </p:attrNameLst>
                                      </p:cBhvr>
                                    </p:animRot>
                                  </p:childTnLst>
                                </p:cTn>
                              </p:par>
                              <p:par>
                                <p:cTn id="58" presetID="2" presetClass="entr" presetSubtype="8" fill="hold" grpId="0" nodeType="withEffect">
                                  <p:stCondLst>
                                    <p:cond delay="0"/>
                                  </p:stCondLst>
                                  <p:childTnLst>
                                    <p:set>
                                      <p:cBhvr>
                                        <p:cTn id="59" dur="1" fill="hold">
                                          <p:stCondLst>
                                            <p:cond delay="0"/>
                                          </p:stCondLst>
                                        </p:cTn>
                                        <p:tgtEl>
                                          <p:spTgt spid="11"/>
                                        </p:tgtEl>
                                        <p:attrNameLst>
                                          <p:attrName>style.visibility</p:attrName>
                                        </p:attrNameLst>
                                      </p:cBhvr>
                                      <p:to>
                                        <p:strVal val="visible"/>
                                      </p:to>
                                    </p:set>
                                    <p:anim calcmode="lin" valueType="num">
                                      <p:cBhvr additive="base">
                                        <p:cTn id="60" dur="4500" fill="hold"/>
                                        <p:tgtEl>
                                          <p:spTgt spid="11"/>
                                        </p:tgtEl>
                                        <p:attrNameLst>
                                          <p:attrName>ppt_x</p:attrName>
                                        </p:attrNameLst>
                                      </p:cBhvr>
                                      <p:tavLst>
                                        <p:tav tm="0">
                                          <p:val>
                                            <p:strVal val="0-#ppt_w/2"/>
                                          </p:val>
                                        </p:tav>
                                        <p:tav tm="100000">
                                          <p:val>
                                            <p:strVal val="#ppt_x"/>
                                          </p:val>
                                        </p:tav>
                                      </p:tavLst>
                                    </p:anim>
                                    <p:anim calcmode="lin" valueType="num">
                                      <p:cBhvr additive="base">
                                        <p:cTn id="61" dur="4500" fill="hold"/>
                                        <p:tgtEl>
                                          <p:spTgt spid="11"/>
                                        </p:tgtEl>
                                        <p:attrNameLst>
                                          <p:attrName>ppt_y</p:attrName>
                                        </p:attrNameLst>
                                      </p:cBhvr>
                                      <p:tavLst>
                                        <p:tav tm="0">
                                          <p:val>
                                            <p:strVal val="#ppt_y"/>
                                          </p:val>
                                        </p:tav>
                                        <p:tav tm="100000">
                                          <p:val>
                                            <p:strVal val="#ppt_y"/>
                                          </p:val>
                                        </p:tav>
                                      </p:tavLst>
                                    </p:anim>
                                  </p:childTnLst>
                                </p:cTn>
                              </p:par>
                              <p:par>
                                <p:cTn id="62" presetID="19" presetClass="entr" presetSubtype="5" fill="hold" grpId="1"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p:cTn id="64" dur="4500" fill="hold"/>
                                        <p:tgtEl>
                                          <p:spTgt spid="11"/>
                                        </p:tgtEl>
                                        <p:attrNameLst>
                                          <p:attrName>ppt_w</p:attrName>
                                        </p:attrNameLst>
                                      </p:cBhvr>
                                      <p:tavLst>
                                        <p:tav tm="0">
                                          <p:val>
                                            <p:strVal val="#ppt_w"/>
                                          </p:val>
                                        </p:tav>
                                        <p:tav tm="100000">
                                          <p:val>
                                            <p:strVal val="#ppt_w"/>
                                          </p:val>
                                        </p:tav>
                                      </p:tavLst>
                                    </p:anim>
                                    <p:anim calcmode="lin" valueType="num">
                                      <p:cBhvr>
                                        <p:cTn id="65" dur="4500" fill="hold"/>
                                        <p:tgtEl>
                                          <p:spTgt spid="11"/>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grpId="2" nodeType="withEffect">
                                  <p:stCondLst>
                                    <p:cond delay="0"/>
                                  </p:stCondLst>
                                  <p:childTnLst>
                                    <p:animRot by="-21600000">
                                      <p:cBhvr>
                                        <p:cTn id="67" dur="4500" fill="hold"/>
                                        <p:tgtEl>
                                          <p:spTgt spid="11"/>
                                        </p:tgtEl>
                                        <p:attrNameLst>
                                          <p:attrName>r</p:attrName>
                                        </p:attrNameLst>
                                      </p:cBhvr>
                                    </p:animRot>
                                  </p:childTnLst>
                                </p:cTn>
                              </p:par>
                              <p:par>
                                <p:cTn id="68" presetID="2" presetClass="exit" presetSubtype="2" fill="hold" grpId="3" nodeType="withEffect">
                                  <p:stCondLst>
                                    <p:cond delay="0"/>
                                  </p:stCondLst>
                                  <p:childTnLst>
                                    <p:anim calcmode="lin" valueType="num">
                                      <p:cBhvr additive="base">
                                        <p:cTn id="69" dur="4500"/>
                                        <p:tgtEl>
                                          <p:spTgt spid="6"/>
                                        </p:tgtEl>
                                        <p:attrNameLst>
                                          <p:attrName>ppt_x</p:attrName>
                                        </p:attrNameLst>
                                      </p:cBhvr>
                                      <p:tavLst>
                                        <p:tav tm="0">
                                          <p:val>
                                            <p:strVal val="ppt_x"/>
                                          </p:val>
                                        </p:tav>
                                        <p:tav tm="100000">
                                          <p:val>
                                            <p:strVal val="1+ppt_w/2"/>
                                          </p:val>
                                        </p:tav>
                                      </p:tavLst>
                                    </p:anim>
                                    <p:anim calcmode="lin" valueType="num">
                                      <p:cBhvr additive="base">
                                        <p:cTn id="70" dur="4500"/>
                                        <p:tgtEl>
                                          <p:spTgt spid="6"/>
                                        </p:tgtEl>
                                        <p:attrNameLst>
                                          <p:attrName>ppt_y</p:attrName>
                                        </p:attrNameLst>
                                      </p:cBhvr>
                                      <p:tavLst>
                                        <p:tav tm="0">
                                          <p:val>
                                            <p:strVal val="ppt_y"/>
                                          </p:val>
                                        </p:tav>
                                        <p:tav tm="100000">
                                          <p:val>
                                            <p:strVal val="ppt_y"/>
                                          </p:val>
                                        </p:tav>
                                      </p:tavLst>
                                    </p:anim>
                                    <p:set>
                                      <p:cBhvr>
                                        <p:cTn id="71" dur="1" fill="hold">
                                          <p:stCondLst>
                                            <p:cond delay="4499"/>
                                          </p:stCondLst>
                                        </p:cTn>
                                        <p:tgtEl>
                                          <p:spTgt spid="6"/>
                                        </p:tgtEl>
                                        <p:attrNameLst>
                                          <p:attrName>style.visibility</p:attrName>
                                        </p:attrNameLst>
                                      </p:cBhvr>
                                      <p:to>
                                        <p:strVal val="hidden"/>
                                      </p:to>
                                    </p:set>
                                  </p:childTnLst>
                                </p:cTn>
                              </p:par>
                              <p:par>
                                <p:cTn id="72" presetID="2" presetClass="exit" presetSubtype="2" fill="hold" grpId="3" nodeType="withEffect">
                                  <p:stCondLst>
                                    <p:cond delay="0"/>
                                  </p:stCondLst>
                                  <p:childTnLst>
                                    <p:anim calcmode="lin" valueType="num">
                                      <p:cBhvr additive="base">
                                        <p:cTn id="73" dur="4500"/>
                                        <p:tgtEl>
                                          <p:spTgt spid="7"/>
                                        </p:tgtEl>
                                        <p:attrNameLst>
                                          <p:attrName>ppt_x</p:attrName>
                                        </p:attrNameLst>
                                      </p:cBhvr>
                                      <p:tavLst>
                                        <p:tav tm="0">
                                          <p:val>
                                            <p:strVal val="ppt_x"/>
                                          </p:val>
                                        </p:tav>
                                        <p:tav tm="100000">
                                          <p:val>
                                            <p:strVal val="1+ppt_w/2"/>
                                          </p:val>
                                        </p:tav>
                                      </p:tavLst>
                                    </p:anim>
                                    <p:anim calcmode="lin" valueType="num">
                                      <p:cBhvr additive="base">
                                        <p:cTn id="74" dur="4500"/>
                                        <p:tgtEl>
                                          <p:spTgt spid="7"/>
                                        </p:tgtEl>
                                        <p:attrNameLst>
                                          <p:attrName>ppt_y</p:attrName>
                                        </p:attrNameLst>
                                      </p:cBhvr>
                                      <p:tavLst>
                                        <p:tav tm="0">
                                          <p:val>
                                            <p:strVal val="ppt_y"/>
                                          </p:val>
                                        </p:tav>
                                        <p:tav tm="100000">
                                          <p:val>
                                            <p:strVal val="ppt_y"/>
                                          </p:val>
                                        </p:tav>
                                      </p:tavLst>
                                    </p:anim>
                                    <p:set>
                                      <p:cBhvr>
                                        <p:cTn id="75" dur="1" fill="hold">
                                          <p:stCondLst>
                                            <p:cond delay="4499"/>
                                          </p:stCondLst>
                                        </p:cTn>
                                        <p:tgtEl>
                                          <p:spTgt spid="7"/>
                                        </p:tgtEl>
                                        <p:attrNameLst>
                                          <p:attrName>style.visibility</p:attrName>
                                        </p:attrNameLst>
                                      </p:cBhvr>
                                      <p:to>
                                        <p:strVal val="hidden"/>
                                      </p:to>
                                    </p:set>
                                  </p:childTnLst>
                                </p:cTn>
                              </p:par>
                              <p:par>
                                <p:cTn id="76" presetID="2" presetClass="exit" presetSubtype="2" fill="hold" grpId="3" nodeType="withEffect">
                                  <p:stCondLst>
                                    <p:cond delay="0"/>
                                  </p:stCondLst>
                                  <p:childTnLst>
                                    <p:anim calcmode="lin" valueType="num">
                                      <p:cBhvr additive="base">
                                        <p:cTn id="77" dur="4500"/>
                                        <p:tgtEl>
                                          <p:spTgt spid="8"/>
                                        </p:tgtEl>
                                        <p:attrNameLst>
                                          <p:attrName>ppt_x</p:attrName>
                                        </p:attrNameLst>
                                      </p:cBhvr>
                                      <p:tavLst>
                                        <p:tav tm="0">
                                          <p:val>
                                            <p:strVal val="ppt_x"/>
                                          </p:val>
                                        </p:tav>
                                        <p:tav tm="100000">
                                          <p:val>
                                            <p:strVal val="1+ppt_w/2"/>
                                          </p:val>
                                        </p:tav>
                                      </p:tavLst>
                                    </p:anim>
                                    <p:anim calcmode="lin" valueType="num">
                                      <p:cBhvr additive="base">
                                        <p:cTn id="78" dur="4500"/>
                                        <p:tgtEl>
                                          <p:spTgt spid="8"/>
                                        </p:tgtEl>
                                        <p:attrNameLst>
                                          <p:attrName>ppt_y</p:attrName>
                                        </p:attrNameLst>
                                      </p:cBhvr>
                                      <p:tavLst>
                                        <p:tav tm="0">
                                          <p:val>
                                            <p:strVal val="ppt_y"/>
                                          </p:val>
                                        </p:tav>
                                        <p:tav tm="100000">
                                          <p:val>
                                            <p:strVal val="ppt_y"/>
                                          </p:val>
                                        </p:tav>
                                      </p:tavLst>
                                    </p:anim>
                                    <p:set>
                                      <p:cBhvr>
                                        <p:cTn id="79" dur="1" fill="hold">
                                          <p:stCondLst>
                                            <p:cond delay="4499"/>
                                          </p:stCondLst>
                                        </p:cTn>
                                        <p:tgtEl>
                                          <p:spTgt spid="8"/>
                                        </p:tgtEl>
                                        <p:attrNameLst>
                                          <p:attrName>style.visibility</p:attrName>
                                        </p:attrNameLst>
                                      </p:cBhvr>
                                      <p:to>
                                        <p:strVal val="hidden"/>
                                      </p:to>
                                    </p:set>
                                  </p:childTnLst>
                                </p:cTn>
                              </p:par>
                              <p:par>
                                <p:cTn id="80" presetID="2" presetClass="exit" presetSubtype="8" fill="hold" grpId="3" nodeType="withEffect">
                                  <p:stCondLst>
                                    <p:cond delay="0"/>
                                  </p:stCondLst>
                                  <p:childTnLst>
                                    <p:anim calcmode="lin" valueType="num">
                                      <p:cBhvr additive="base">
                                        <p:cTn id="81" dur="4500"/>
                                        <p:tgtEl>
                                          <p:spTgt spid="9"/>
                                        </p:tgtEl>
                                        <p:attrNameLst>
                                          <p:attrName>ppt_x</p:attrName>
                                        </p:attrNameLst>
                                      </p:cBhvr>
                                      <p:tavLst>
                                        <p:tav tm="0">
                                          <p:val>
                                            <p:strVal val="ppt_x"/>
                                          </p:val>
                                        </p:tav>
                                        <p:tav tm="100000">
                                          <p:val>
                                            <p:strVal val="0-ppt_w/2"/>
                                          </p:val>
                                        </p:tav>
                                      </p:tavLst>
                                    </p:anim>
                                    <p:anim calcmode="lin" valueType="num">
                                      <p:cBhvr additive="base">
                                        <p:cTn id="82" dur="4500"/>
                                        <p:tgtEl>
                                          <p:spTgt spid="9"/>
                                        </p:tgtEl>
                                        <p:attrNameLst>
                                          <p:attrName>ppt_y</p:attrName>
                                        </p:attrNameLst>
                                      </p:cBhvr>
                                      <p:tavLst>
                                        <p:tav tm="0">
                                          <p:val>
                                            <p:strVal val="ppt_y"/>
                                          </p:val>
                                        </p:tav>
                                        <p:tav tm="100000">
                                          <p:val>
                                            <p:strVal val="ppt_y"/>
                                          </p:val>
                                        </p:tav>
                                      </p:tavLst>
                                    </p:anim>
                                    <p:set>
                                      <p:cBhvr>
                                        <p:cTn id="83" dur="1" fill="hold">
                                          <p:stCondLst>
                                            <p:cond delay="4499"/>
                                          </p:stCondLst>
                                        </p:cTn>
                                        <p:tgtEl>
                                          <p:spTgt spid="9"/>
                                        </p:tgtEl>
                                        <p:attrNameLst>
                                          <p:attrName>style.visibility</p:attrName>
                                        </p:attrNameLst>
                                      </p:cBhvr>
                                      <p:to>
                                        <p:strVal val="hidden"/>
                                      </p:to>
                                    </p:set>
                                  </p:childTnLst>
                                </p:cTn>
                              </p:par>
                              <p:par>
                                <p:cTn id="84" presetID="2" presetClass="exit" presetSubtype="8" fill="hold" grpId="3" nodeType="withEffect">
                                  <p:stCondLst>
                                    <p:cond delay="0"/>
                                  </p:stCondLst>
                                  <p:childTnLst>
                                    <p:anim calcmode="lin" valueType="num">
                                      <p:cBhvr additive="base">
                                        <p:cTn id="85" dur="4500"/>
                                        <p:tgtEl>
                                          <p:spTgt spid="10"/>
                                        </p:tgtEl>
                                        <p:attrNameLst>
                                          <p:attrName>ppt_x</p:attrName>
                                        </p:attrNameLst>
                                      </p:cBhvr>
                                      <p:tavLst>
                                        <p:tav tm="0">
                                          <p:val>
                                            <p:strVal val="ppt_x"/>
                                          </p:val>
                                        </p:tav>
                                        <p:tav tm="100000">
                                          <p:val>
                                            <p:strVal val="0-ppt_w/2"/>
                                          </p:val>
                                        </p:tav>
                                      </p:tavLst>
                                    </p:anim>
                                    <p:anim calcmode="lin" valueType="num">
                                      <p:cBhvr additive="base">
                                        <p:cTn id="86" dur="4500"/>
                                        <p:tgtEl>
                                          <p:spTgt spid="10"/>
                                        </p:tgtEl>
                                        <p:attrNameLst>
                                          <p:attrName>ppt_y</p:attrName>
                                        </p:attrNameLst>
                                      </p:cBhvr>
                                      <p:tavLst>
                                        <p:tav tm="0">
                                          <p:val>
                                            <p:strVal val="ppt_y"/>
                                          </p:val>
                                        </p:tav>
                                        <p:tav tm="100000">
                                          <p:val>
                                            <p:strVal val="ppt_y"/>
                                          </p:val>
                                        </p:tav>
                                      </p:tavLst>
                                    </p:anim>
                                    <p:set>
                                      <p:cBhvr>
                                        <p:cTn id="87" dur="1" fill="hold">
                                          <p:stCondLst>
                                            <p:cond delay="4499"/>
                                          </p:stCondLst>
                                        </p:cTn>
                                        <p:tgtEl>
                                          <p:spTgt spid="10"/>
                                        </p:tgtEl>
                                        <p:attrNameLst>
                                          <p:attrName>style.visibility</p:attrName>
                                        </p:attrNameLst>
                                      </p:cBhvr>
                                      <p:to>
                                        <p:strVal val="hidden"/>
                                      </p:to>
                                    </p:set>
                                  </p:childTnLst>
                                </p:cTn>
                              </p:par>
                              <p:par>
                                <p:cTn id="88" presetID="2" presetClass="exit" presetSubtype="8" fill="hold" grpId="3" nodeType="withEffect">
                                  <p:stCondLst>
                                    <p:cond delay="0"/>
                                  </p:stCondLst>
                                  <p:childTnLst>
                                    <p:anim calcmode="lin" valueType="num">
                                      <p:cBhvr additive="base">
                                        <p:cTn id="89" dur="4500"/>
                                        <p:tgtEl>
                                          <p:spTgt spid="11"/>
                                        </p:tgtEl>
                                        <p:attrNameLst>
                                          <p:attrName>ppt_x</p:attrName>
                                        </p:attrNameLst>
                                      </p:cBhvr>
                                      <p:tavLst>
                                        <p:tav tm="0">
                                          <p:val>
                                            <p:strVal val="ppt_x"/>
                                          </p:val>
                                        </p:tav>
                                        <p:tav tm="100000">
                                          <p:val>
                                            <p:strVal val="0-ppt_w/2"/>
                                          </p:val>
                                        </p:tav>
                                      </p:tavLst>
                                    </p:anim>
                                    <p:anim calcmode="lin" valueType="num">
                                      <p:cBhvr additive="base">
                                        <p:cTn id="90" dur="4500"/>
                                        <p:tgtEl>
                                          <p:spTgt spid="11"/>
                                        </p:tgtEl>
                                        <p:attrNameLst>
                                          <p:attrName>ppt_y</p:attrName>
                                        </p:attrNameLst>
                                      </p:cBhvr>
                                      <p:tavLst>
                                        <p:tav tm="0">
                                          <p:val>
                                            <p:strVal val="ppt_y"/>
                                          </p:val>
                                        </p:tav>
                                        <p:tav tm="100000">
                                          <p:val>
                                            <p:strVal val="ppt_y"/>
                                          </p:val>
                                        </p:tav>
                                      </p:tavLst>
                                    </p:anim>
                                    <p:set>
                                      <p:cBhvr>
                                        <p:cTn id="91" dur="1" fill="hold">
                                          <p:stCondLst>
                                            <p:cond delay="4499"/>
                                          </p:stCondLst>
                                        </p:cTn>
                                        <p:tgtEl>
                                          <p:spTgt spid="11"/>
                                        </p:tgtEl>
                                        <p:attrNameLst>
                                          <p:attrName>style.visibility</p:attrName>
                                        </p:attrNameLst>
                                      </p:cBhvr>
                                      <p:to>
                                        <p:strVal val="hidden"/>
                                      </p:to>
                                    </p:set>
                                  </p:childTnLst>
                                </p:cTn>
                              </p:par>
                              <p:par>
                                <p:cTn id="92" presetID="23" presetClass="entr" presetSubtype="272" fill="hold" nodeType="withEffect">
                                  <p:stCondLst>
                                    <p:cond delay="0"/>
                                  </p:stCondLst>
                                  <p:childTnLst>
                                    <p:set>
                                      <p:cBhvr>
                                        <p:cTn id="93" dur="1" fill="hold">
                                          <p:stCondLst>
                                            <p:cond delay="0"/>
                                          </p:stCondLst>
                                        </p:cTn>
                                        <p:tgtEl>
                                          <p:spTgt spid="12"/>
                                        </p:tgtEl>
                                        <p:attrNameLst>
                                          <p:attrName>style.visibility</p:attrName>
                                        </p:attrNameLst>
                                      </p:cBhvr>
                                      <p:to>
                                        <p:strVal val="visible"/>
                                      </p:to>
                                    </p:set>
                                    <p:anim calcmode="lin" valueType="num">
                                      <p:cBhvr>
                                        <p:cTn id="94" dur="4500" fill="hold"/>
                                        <p:tgtEl>
                                          <p:spTgt spid="12"/>
                                        </p:tgtEl>
                                        <p:attrNameLst>
                                          <p:attrName>ppt_w</p:attrName>
                                        </p:attrNameLst>
                                      </p:cBhvr>
                                      <p:tavLst>
                                        <p:tav tm="0">
                                          <p:val>
                                            <p:strVal val="2/3*#ppt_w"/>
                                          </p:val>
                                        </p:tav>
                                        <p:tav tm="100000">
                                          <p:val>
                                            <p:strVal val="#ppt_w"/>
                                          </p:val>
                                        </p:tav>
                                      </p:tavLst>
                                    </p:anim>
                                    <p:anim calcmode="lin" valueType="num">
                                      <p:cBhvr>
                                        <p:cTn id="95" dur="4500" fill="hold"/>
                                        <p:tgtEl>
                                          <p:spTgt spid="12"/>
                                        </p:tgtEl>
                                        <p:attrNameLst>
                                          <p:attrName>ppt_h</p:attrName>
                                        </p:attrNameLst>
                                      </p:cBhvr>
                                      <p:tavLst>
                                        <p:tav tm="0">
                                          <p:val>
                                            <p:strVal val="2/3*#ppt_h"/>
                                          </p:val>
                                        </p:tav>
                                        <p:tav tm="100000">
                                          <p:val>
                                            <p:strVal val="#ppt_h"/>
                                          </p:val>
                                        </p:tav>
                                      </p:tavLst>
                                    </p:anim>
                                  </p:childTnLst>
                                </p:cTn>
                              </p:par>
                              <p:par>
                                <p:cTn id="96" presetID="16" presetClass="entr" presetSubtype="37" fill="hold"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barn(outVertical)">
                                      <p:cBhvr>
                                        <p:cTn id="98" dur="4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3"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18366" y="-1"/>
            <a:ext cx="9125634" cy="6856997"/>
          </a:xfrm>
          <a:prstGeom prst="rect">
            <a:avLst/>
          </a:prstGeom>
          <a:gradFill flip="none" rotWithShape="1">
            <a:gsLst>
              <a:gs pos="0">
                <a:srgbClr val="FFF200"/>
              </a:gs>
              <a:gs pos="45000">
                <a:srgbClr val="FF7A00">
                  <a:lumMod val="68000"/>
                  <a:lumOff val="32000"/>
                </a:srgbClr>
              </a:gs>
              <a:gs pos="70000">
                <a:srgbClr val="FFC000"/>
              </a:gs>
              <a:gs pos="100000">
                <a:srgbClr val="7F341D"/>
              </a:gs>
              <a:gs pos="9000">
                <a:srgbClr val="4D0808"/>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Diapositiva22"/>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8366" y="-30316"/>
            <a:ext cx="9144000" cy="6858000"/>
          </a:xfrm>
          <a:prstGeom prst="rect">
            <a:avLst/>
          </a:prstGeom>
          <a:noFill/>
          <a:ln>
            <a:noFill/>
          </a:ln>
        </p:spPr>
      </p:pic>
      <p:sp>
        <p:nvSpPr>
          <p:cNvPr id="8" name="Forma libre 16"/>
          <p:cNvSpPr/>
          <p:nvPr/>
        </p:nvSpPr>
        <p:spPr>
          <a:xfrm>
            <a:off x="1973886" y="1090307"/>
            <a:ext cx="5214593" cy="4731529"/>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gradFill>
            <a:gsLst>
              <a:gs pos="0">
                <a:srgbClr val="FFF200"/>
              </a:gs>
              <a:gs pos="45000">
                <a:srgbClr val="FF7A00">
                  <a:lumMod val="68000"/>
                  <a:lumOff val="32000"/>
                </a:srgbClr>
              </a:gs>
              <a:gs pos="70000">
                <a:srgbClr val="FFC000"/>
              </a:gs>
              <a:gs pos="100000">
                <a:srgbClr val="4D0808"/>
              </a:gs>
            </a:gsLst>
            <a:path path="circle">
              <a:fillToRect l="100000" t="100000"/>
            </a:path>
          </a:gradFill>
          <a:ln>
            <a:noFill/>
          </a:ln>
          <a:scene3d>
            <a:camera prst="orthographicFront"/>
            <a:lightRig rig="flood" dir="t"/>
          </a:scene3d>
          <a:sp3d>
            <a:bevelT w="2032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16"/>
          <p:cNvSpPr/>
          <p:nvPr/>
        </p:nvSpPr>
        <p:spPr>
          <a:xfrm>
            <a:off x="1971658" y="1063235"/>
            <a:ext cx="5214593" cy="4731529"/>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noFill/>
          <a:ln>
            <a:gradFill>
              <a:gsLst>
                <a:gs pos="0">
                  <a:srgbClr val="FFF200"/>
                </a:gs>
                <a:gs pos="45000">
                  <a:srgbClr val="FF7A00"/>
                </a:gs>
                <a:gs pos="70000">
                  <a:srgbClr val="FFC000"/>
                </a:gs>
                <a:gs pos="100000">
                  <a:srgbClr val="4D0808"/>
                </a:gs>
              </a:gsLst>
              <a:lin ang="5400000" scaled="0"/>
            </a:gradFill>
          </a:ln>
          <a:scene3d>
            <a:camera prst="orthographicFront"/>
            <a:lightRig rig="flood" dir="t"/>
          </a:scene3d>
          <a:sp3d>
            <a:bevelT w="2032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6003"/>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484740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16"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p:cTn id="10" dur="3000" fill="hold"/>
                                        <p:tgtEl>
                                          <p:spTgt spid="8"/>
                                        </p:tgtEl>
                                        <p:attrNameLst>
                                          <p:attrName>ppt_w</p:attrName>
                                        </p:attrNameLst>
                                      </p:cBhvr>
                                      <p:tavLst>
                                        <p:tav tm="0">
                                          <p:val>
                                            <p:fltVal val="0"/>
                                          </p:val>
                                        </p:tav>
                                        <p:tav tm="100000">
                                          <p:val>
                                            <p:strVal val="#ppt_w"/>
                                          </p:val>
                                        </p:tav>
                                      </p:tavLst>
                                    </p:anim>
                                    <p:anim calcmode="lin" valueType="num">
                                      <p:cBhvr>
                                        <p:cTn id="11" dur="3000" fill="hold"/>
                                        <p:tgtEl>
                                          <p:spTgt spid="8"/>
                                        </p:tgtEl>
                                        <p:attrNameLst>
                                          <p:attrName>ppt_h</p:attrName>
                                        </p:attrNameLst>
                                      </p:cBhvr>
                                      <p:tavLst>
                                        <p:tav tm="0">
                                          <p:val>
                                            <p:fltVal val="0"/>
                                          </p:val>
                                        </p:tav>
                                        <p:tav tm="100000">
                                          <p:val>
                                            <p:strVal val="#ppt_h"/>
                                          </p:val>
                                        </p:tav>
                                      </p:tavLst>
                                    </p:anim>
                                  </p:childTnLst>
                                </p:cTn>
                              </p:par>
                              <p:par>
                                <p:cTn id="12" presetID="23" presetClass="entr" presetSubtype="3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3000" fill="hold"/>
                                        <p:tgtEl>
                                          <p:spTgt spid="7"/>
                                        </p:tgtEl>
                                        <p:attrNameLst>
                                          <p:attrName>ppt_w</p:attrName>
                                        </p:attrNameLst>
                                      </p:cBhvr>
                                      <p:tavLst>
                                        <p:tav tm="0">
                                          <p:val>
                                            <p:strVal val="4*#ppt_w"/>
                                          </p:val>
                                        </p:tav>
                                        <p:tav tm="100000">
                                          <p:val>
                                            <p:strVal val="#ppt_w"/>
                                          </p:val>
                                        </p:tav>
                                      </p:tavLst>
                                    </p:anim>
                                    <p:anim calcmode="lin" valueType="num">
                                      <p:cBhvr>
                                        <p:cTn id="15" dur="3000" fill="hold"/>
                                        <p:tgtEl>
                                          <p:spTgt spid="7"/>
                                        </p:tgtEl>
                                        <p:attrNameLst>
                                          <p:attrName>ppt_h</p:attrName>
                                        </p:attrNameLst>
                                      </p:cBhvr>
                                      <p:tavLst>
                                        <p:tav tm="0">
                                          <p:val>
                                            <p:strVal val="4*#ppt_h"/>
                                          </p:val>
                                        </p:tav>
                                        <p:tav tm="100000">
                                          <p:val>
                                            <p:strVal val="#ppt_h"/>
                                          </p:val>
                                        </p:tav>
                                      </p:tavLst>
                                    </p:anim>
                                  </p:childTnLst>
                                </p:cTn>
                              </p:par>
                            </p:childTnLst>
                          </p:cTn>
                        </p:par>
                        <p:par>
                          <p:cTn id="16" fill="hold">
                            <p:stCondLst>
                              <p:cond delay="3000"/>
                            </p:stCondLst>
                            <p:childTnLst>
                              <p:par>
                                <p:cTn id="17" presetID="23" presetClass="exit" presetSubtype="32" fill="hold" grpId="1" nodeType="afterEffect">
                                  <p:stCondLst>
                                    <p:cond delay="0"/>
                                  </p:stCondLst>
                                  <p:childTnLst>
                                    <p:anim calcmode="lin" valueType="num">
                                      <p:cBhvr>
                                        <p:cTn id="18" dur="3000"/>
                                        <p:tgtEl>
                                          <p:spTgt spid="8"/>
                                        </p:tgtEl>
                                        <p:attrNameLst>
                                          <p:attrName>ppt_w</p:attrName>
                                        </p:attrNameLst>
                                      </p:cBhvr>
                                      <p:tavLst>
                                        <p:tav tm="0">
                                          <p:val>
                                            <p:strVal val="ppt_w"/>
                                          </p:val>
                                        </p:tav>
                                        <p:tav tm="100000">
                                          <p:val>
                                            <p:fltVal val="0"/>
                                          </p:val>
                                        </p:tav>
                                      </p:tavLst>
                                    </p:anim>
                                    <p:anim calcmode="lin" valueType="num">
                                      <p:cBhvr>
                                        <p:cTn id="19" dur="3000"/>
                                        <p:tgtEl>
                                          <p:spTgt spid="8"/>
                                        </p:tgtEl>
                                        <p:attrNameLst>
                                          <p:attrName>ppt_h</p:attrName>
                                        </p:attrNameLst>
                                      </p:cBhvr>
                                      <p:tavLst>
                                        <p:tav tm="0">
                                          <p:val>
                                            <p:strVal val="ppt_h"/>
                                          </p:val>
                                        </p:tav>
                                        <p:tav tm="100000">
                                          <p:val>
                                            <p:fltVal val="0"/>
                                          </p:val>
                                        </p:tav>
                                      </p:tavLst>
                                    </p:anim>
                                    <p:set>
                                      <p:cBhvr>
                                        <p:cTn id="20" dur="1" fill="hold">
                                          <p:stCondLst>
                                            <p:cond delay="2999"/>
                                          </p:stCondLst>
                                        </p:cTn>
                                        <p:tgtEl>
                                          <p:spTgt spid="8"/>
                                        </p:tgtEl>
                                        <p:attrNameLst>
                                          <p:attrName>style.visibility</p:attrName>
                                        </p:attrNameLst>
                                      </p:cBhvr>
                                      <p:to>
                                        <p:strVal val="hidden"/>
                                      </p:to>
                                    </p:set>
                                  </p:childTnLst>
                                </p:cTn>
                              </p:par>
                              <p:par>
                                <p:cTn id="21" presetID="23" presetClass="exit" presetSubtype="16" fill="hold" grpId="1" nodeType="withEffect">
                                  <p:stCondLst>
                                    <p:cond delay="0"/>
                                  </p:stCondLst>
                                  <p:childTnLst>
                                    <p:anim calcmode="lin" valueType="num">
                                      <p:cBhvr>
                                        <p:cTn id="22" dur="3000"/>
                                        <p:tgtEl>
                                          <p:spTgt spid="7"/>
                                        </p:tgtEl>
                                        <p:attrNameLst>
                                          <p:attrName>ppt_w</p:attrName>
                                        </p:attrNameLst>
                                      </p:cBhvr>
                                      <p:tavLst>
                                        <p:tav tm="0">
                                          <p:val>
                                            <p:strVal val="ppt_w"/>
                                          </p:val>
                                        </p:tav>
                                        <p:tav tm="100000">
                                          <p:val>
                                            <p:strVal val="4*ppt_w"/>
                                          </p:val>
                                        </p:tav>
                                      </p:tavLst>
                                    </p:anim>
                                    <p:anim calcmode="lin" valueType="num">
                                      <p:cBhvr>
                                        <p:cTn id="23" dur="3000"/>
                                        <p:tgtEl>
                                          <p:spTgt spid="7"/>
                                        </p:tgtEl>
                                        <p:attrNameLst>
                                          <p:attrName>ppt_h</p:attrName>
                                        </p:attrNameLst>
                                      </p:cBhvr>
                                      <p:tavLst>
                                        <p:tav tm="0">
                                          <p:val>
                                            <p:strVal val="ppt_h"/>
                                          </p:val>
                                        </p:tav>
                                        <p:tav tm="100000">
                                          <p:val>
                                            <p:strVal val="4*ppt_h"/>
                                          </p:val>
                                        </p:tav>
                                      </p:tavLst>
                                    </p:anim>
                                    <p:set>
                                      <p:cBhvr>
                                        <p:cTn id="24" dur="1" fill="hold">
                                          <p:stCondLst>
                                            <p:cond delay="2999"/>
                                          </p:stCondLst>
                                        </p:cTn>
                                        <p:tgtEl>
                                          <p:spTgt spid="7"/>
                                        </p:tgtEl>
                                        <p:attrNameLst>
                                          <p:attrName>style.visibility</p:attrName>
                                        </p:attrNameLst>
                                      </p:cBhvr>
                                      <p:to>
                                        <p:strVal val="hidden"/>
                                      </p:to>
                                    </p:set>
                                  </p:childTnLst>
                                </p:cTn>
                              </p:par>
                              <p:par>
                                <p:cTn id="25" presetID="23" presetClass="entr" presetSubtype="288"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000" fill="hold"/>
                                        <p:tgtEl>
                                          <p:spTgt spid="5"/>
                                        </p:tgtEl>
                                        <p:attrNameLst>
                                          <p:attrName>ppt_w</p:attrName>
                                        </p:attrNameLst>
                                      </p:cBhvr>
                                      <p:tavLst>
                                        <p:tav tm="0">
                                          <p:val>
                                            <p:strVal val="4/3*#ppt_w"/>
                                          </p:val>
                                        </p:tav>
                                        <p:tav tm="100000">
                                          <p:val>
                                            <p:strVal val="#ppt_w"/>
                                          </p:val>
                                        </p:tav>
                                      </p:tavLst>
                                    </p:anim>
                                    <p:anim calcmode="lin" valueType="num">
                                      <p:cBhvr>
                                        <p:cTn id="28" dur="3000" fill="hold"/>
                                        <p:tgtEl>
                                          <p:spTgt spid="5"/>
                                        </p:tgtEl>
                                        <p:attrNameLst>
                                          <p:attrName>ppt_h</p:attrName>
                                        </p:attrNameLst>
                                      </p:cBhvr>
                                      <p:tavLst>
                                        <p:tav tm="0">
                                          <p:val>
                                            <p:strVal val="4/3*#ppt_h"/>
                                          </p:val>
                                        </p:tav>
                                        <p:tav tm="100000">
                                          <p:val>
                                            <p:strVal val="#ppt_h"/>
                                          </p:val>
                                        </p:tav>
                                      </p:tavLst>
                                    </p:anim>
                                  </p:childTnLst>
                                </p:cTn>
                              </p:par>
                              <p:par>
                                <p:cTn id="29" presetID="10" presetClass="entr" presetSubtype="0"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3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7" grpId="0" animBg="1"/>
      <p:bldP spid="7" grpId="1" animBg="1"/>
      <p:bldP spid="9"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19 Imagen" descr="Diapositiva7"/>
          <p:cNvPicPr>
            <a:picLocks noGrp="1" noChangeAspect="1"/>
          </p:cNvPicPr>
          <p:nvPr isPhoto="1"/>
        </p:nvPicPr>
        <p:blipFill>
          <a:blip r:embed="rId2" cstate="print">
            <a:lum/>
            <a:extLst>
              <a:ext uri="{28A0092B-C50C-407E-A947-70E740481C1C}">
                <a14:useLocalDpi xmlns:a14="http://schemas.microsoft.com/office/drawing/2010/main"/>
              </a:ext>
            </a:extLst>
          </a:blip>
          <a:srcRect t="2130"/>
          <a:stretch>
            <a:fillRect/>
          </a:stretch>
        </p:blipFill>
        <p:spPr>
          <a:xfrm>
            <a:off x="0" y="0"/>
            <a:ext cx="9144000" cy="6900553"/>
          </a:xfrm>
          <a:prstGeom prst="rect">
            <a:avLst/>
          </a:prstGeom>
          <a:noFill/>
          <a:ln>
            <a:noFill/>
          </a:ln>
        </p:spPr>
      </p:pic>
      <p:sp>
        <p:nvSpPr>
          <p:cNvPr id="2" name="Forma libre 30"/>
          <p:cNvSpPr/>
          <p:nvPr/>
        </p:nvSpPr>
        <p:spPr>
          <a:xfrm rot="5400000">
            <a:off x="2621720" y="1818847"/>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Forma libre 30"/>
          <p:cNvSpPr/>
          <p:nvPr/>
        </p:nvSpPr>
        <p:spPr>
          <a:xfrm rot="16200000" flipH="1">
            <a:off x="4198408" y="1801336"/>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Forma libre 30"/>
          <p:cNvSpPr/>
          <p:nvPr/>
        </p:nvSpPr>
        <p:spPr>
          <a:xfrm rot="16200000">
            <a:off x="4198408" y="3544382"/>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Forma libre 30"/>
          <p:cNvSpPr/>
          <p:nvPr/>
        </p:nvSpPr>
        <p:spPr>
          <a:xfrm rot="5400000" flipH="1">
            <a:off x="2612231" y="3511754"/>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Forma libre 30"/>
          <p:cNvSpPr/>
          <p:nvPr/>
        </p:nvSpPr>
        <p:spPr>
          <a:xfrm rot="16200000" flipH="1">
            <a:off x="5500975" y="1801336"/>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Forma libre 30"/>
          <p:cNvSpPr/>
          <p:nvPr/>
        </p:nvSpPr>
        <p:spPr>
          <a:xfrm rot="16200000" flipH="1">
            <a:off x="7028111" y="1780753"/>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Forma libre 30"/>
          <p:cNvSpPr/>
          <p:nvPr/>
        </p:nvSpPr>
        <p:spPr>
          <a:xfrm rot="16200000">
            <a:off x="5500975" y="3567869"/>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Forma libre 30"/>
          <p:cNvSpPr/>
          <p:nvPr/>
        </p:nvSpPr>
        <p:spPr>
          <a:xfrm rot="16200000">
            <a:off x="7028111" y="3544382"/>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Forma libre 30"/>
          <p:cNvSpPr/>
          <p:nvPr/>
        </p:nvSpPr>
        <p:spPr>
          <a:xfrm rot="5400000">
            <a:off x="1281024" y="1862100"/>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prstDash val="sysDot"/>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Forma libre 30"/>
          <p:cNvSpPr/>
          <p:nvPr/>
        </p:nvSpPr>
        <p:spPr>
          <a:xfrm rot="5400000">
            <a:off x="-176875" y="1843384"/>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Forma libre 30"/>
          <p:cNvSpPr/>
          <p:nvPr/>
        </p:nvSpPr>
        <p:spPr>
          <a:xfrm rot="5400000" flipH="1">
            <a:off x="1285728" y="3567868"/>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Forma libre 30"/>
          <p:cNvSpPr/>
          <p:nvPr/>
        </p:nvSpPr>
        <p:spPr>
          <a:xfrm rot="5400000" flipH="1">
            <a:off x="-176875" y="3567869"/>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F00"/>
              </a:gs>
              <a:gs pos="48000">
                <a:srgbClr val="FF3300">
                  <a:lumMod val="86000"/>
                </a:srgbClr>
              </a:gs>
              <a:gs pos="27000">
                <a:srgbClr val="FF6600"/>
              </a:gs>
              <a:gs pos="76000">
                <a:srgbClr val="FFC000"/>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orma libre"/>
          <p:cNvSpPr/>
          <p:nvPr/>
        </p:nvSpPr>
        <p:spPr>
          <a:xfrm>
            <a:off x="-32792" y="0"/>
            <a:ext cx="919176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55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Forma libre"/>
          <p:cNvSpPr/>
          <p:nvPr/>
        </p:nvSpPr>
        <p:spPr>
          <a:xfrm rot="10800000">
            <a:off x="-68913" y="5739388"/>
            <a:ext cx="922787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42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1" name="20 Forma libre"/>
          <p:cNvSpPr/>
          <p:nvPr/>
        </p:nvSpPr>
        <p:spPr>
          <a:xfrm>
            <a:off x="25860" y="9553"/>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Forma libre"/>
          <p:cNvSpPr/>
          <p:nvPr/>
        </p:nvSpPr>
        <p:spPr>
          <a:xfrm rot="10800000">
            <a:off x="52737" y="5759559"/>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9" name="18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764255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8" presetClass="emph" presetSubtype="0" repeatCount="indefinite" fill="hold" grpId="1" nodeType="withEffect">
                                  <p:stCondLst>
                                    <p:cond delay="0"/>
                                  </p:stCondLst>
                                  <p:childTnLst>
                                    <p:animRot by="21600000">
                                      <p:cBhvr>
                                        <p:cTn id="13" dur="3000" fill="hold"/>
                                        <p:tgtEl>
                                          <p:spTgt spid="2"/>
                                        </p:tgtEl>
                                        <p:attrNameLst>
                                          <p:attrName>r</p:attrName>
                                        </p:attrNameLst>
                                      </p:cBhvr>
                                    </p:animRot>
                                  </p:childTnLst>
                                </p:cTn>
                              </p:par>
                              <p:par>
                                <p:cTn id="14" presetID="2" presetClass="entr" presetSubtype="1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3000" fill="hold"/>
                                        <p:tgtEl>
                                          <p:spTgt spid="3"/>
                                        </p:tgtEl>
                                        <p:attrNameLst>
                                          <p:attrName>ppt_x</p:attrName>
                                        </p:attrNameLst>
                                      </p:cBhvr>
                                      <p:tavLst>
                                        <p:tav tm="0">
                                          <p:val>
                                            <p:strVal val="0-#ppt_w/2"/>
                                          </p:val>
                                        </p:tav>
                                        <p:tav tm="100000">
                                          <p:val>
                                            <p:strVal val="#ppt_x"/>
                                          </p:val>
                                        </p:tav>
                                      </p:tavLst>
                                    </p:anim>
                                    <p:anim calcmode="lin" valueType="num">
                                      <p:cBhvr additive="base">
                                        <p:cTn id="17" dur="3000" fill="hold"/>
                                        <p:tgtEl>
                                          <p:spTgt spid="3"/>
                                        </p:tgtEl>
                                        <p:attrNameLst>
                                          <p:attrName>ppt_y</p:attrName>
                                        </p:attrNameLst>
                                      </p:cBhvr>
                                      <p:tavLst>
                                        <p:tav tm="0">
                                          <p:val>
                                            <p:strVal val="1+#ppt_h/2"/>
                                          </p:val>
                                        </p:tav>
                                        <p:tav tm="100000">
                                          <p:val>
                                            <p:strVal val="#ppt_y"/>
                                          </p:val>
                                        </p:tav>
                                      </p:tavLst>
                                    </p:anim>
                                  </p:childTnLst>
                                </p:cTn>
                              </p:par>
                              <p:par>
                                <p:cTn id="18" presetID="8" presetClass="emph" presetSubtype="0" repeatCount="indefinite" fill="hold" grpId="1" nodeType="withEffect">
                                  <p:stCondLst>
                                    <p:cond delay="0"/>
                                  </p:stCondLst>
                                  <p:childTnLst>
                                    <p:animRot by="-21600000">
                                      <p:cBhvr>
                                        <p:cTn id="19" dur="3000" fill="hold"/>
                                        <p:tgtEl>
                                          <p:spTgt spid="3"/>
                                        </p:tgtEl>
                                        <p:attrNameLst>
                                          <p:attrName>r</p:attrName>
                                        </p:attrNameLst>
                                      </p:cBhvr>
                                    </p:animRot>
                                  </p:childTnLst>
                                </p:cTn>
                              </p:par>
                              <p:par>
                                <p:cTn id="20" presetID="2" presetClass="entr" presetSubtype="9"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3000" fill="hold"/>
                                        <p:tgtEl>
                                          <p:spTgt spid="4"/>
                                        </p:tgtEl>
                                        <p:attrNameLst>
                                          <p:attrName>ppt_x</p:attrName>
                                        </p:attrNameLst>
                                      </p:cBhvr>
                                      <p:tavLst>
                                        <p:tav tm="0">
                                          <p:val>
                                            <p:strVal val="0-#ppt_w/2"/>
                                          </p:val>
                                        </p:tav>
                                        <p:tav tm="100000">
                                          <p:val>
                                            <p:strVal val="#ppt_x"/>
                                          </p:val>
                                        </p:tav>
                                      </p:tavLst>
                                    </p:anim>
                                    <p:anim calcmode="lin" valueType="num">
                                      <p:cBhvr additive="base">
                                        <p:cTn id="23" dur="3000" fill="hold"/>
                                        <p:tgtEl>
                                          <p:spTgt spid="4"/>
                                        </p:tgtEl>
                                        <p:attrNameLst>
                                          <p:attrName>ppt_y</p:attrName>
                                        </p:attrNameLst>
                                      </p:cBhvr>
                                      <p:tavLst>
                                        <p:tav tm="0">
                                          <p:val>
                                            <p:strVal val="0-#ppt_h/2"/>
                                          </p:val>
                                        </p:tav>
                                        <p:tav tm="100000">
                                          <p:val>
                                            <p:strVal val="#ppt_y"/>
                                          </p:val>
                                        </p:tav>
                                      </p:tavLst>
                                    </p:anim>
                                  </p:childTnLst>
                                </p:cTn>
                              </p:par>
                              <p:par>
                                <p:cTn id="24" presetID="8" presetClass="emph" presetSubtype="0" repeatCount="indefinite" fill="hold" grpId="1" nodeType="withEffect">
                                  <p:stCondLst>
                                    <p:cond delay="0"/>
                                  </p:stCondLst>
                                  <p:childTnLst>
                                    <p:animRot by="21600000">
                                      <p:cBhvr>
                                        <p:cTn id="25" dur="3000" fill="hold"/>
                                        <p:tgtEl>
                                          <p:spTgt spid="4"/>
                                        </p:tgtEl>
                                        <p:attrNameLst>
                                          <p:attrName>r</p:attrName>
                                        </p:attrNameLst>
                                      </p:cBhvr>
                                    </p:animRot>
                                  </p:childTnLst>
                                </p:cTn>
                              </p:par>
                              <p:par>
                                <p:cTn id="26" presetID="2" presetClass="entr" presetSubtype="3"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3000" fill="hold"/>
                                        <p:tgtEl>
                                          <p:spTgt spid="5"/>
                                        </p:tgtEl>
                                        <p:attrNameLst>
                                          <p:attrName>ppt_x</p:attrName>
                                        </p:attrNameLst>
                                      </p:cBhvr>
                                      <p:tavLst>
                                        <p:tav tm="0">
                                          <p:val>
                                            <p:strVal val="1+#ppt_w/2"/>
                                          </p:val>
                                        </p:tav>
                                        <p:tav tm="100000">
                                          <p:val>
                                            <p:strVal val="#ppt_x"/>
                                          </p:val>
                                        </p:tav>
                                      </p:tavLst>
                                    </p:anim>
                                    <p:anim calcmode="lin" valueType="num">
                                      <p:cBhvr additive="base">
                                        <p:cTn id="29" dur="3000" fill="hold"/>
                                        <p:tgtEl>
                                          <p:spTgt spid="5"/>
                                        </p:tgtEl>
                                        <p:attrNameLst>
                                          <p:attrName>ppt_y</p:attrName>
                                        </p:attrNameLst>
                                      </p:cBhvr>
                                      <p:tavLst>
                                        <p:tav tm="0">
                                          <p:val>
                                            <p:strVal val="0-#ppt_h/2"/>
                                          </p:val>
                                        </p:tav>
                                        <p:tav tm="100000">
                                          <p:val>
                                            <p:strVal val="#ppt_y"/>
                                          </p:val>
                                        </p:tav>
                                      </p:tavLst>
                                    </p:anim>
                                  </p:childTnLst>
                                </p:cTn>
                              </p:par>
                              <p:par>
                                <p:cTn id="30" presetID="8" presetClass="emph" presetSubtype="0" repeatCount="indefinite" fill="hold" grpId="1" nodeType="withEffect">
                                  <p:stCondLst>
                                    <p:cond delay="0"/>
                                  </p:stCondLst>
                                  <p:childTnLst>
                                    <p:animRot by="-21600000">
                                      <p:cBhvr>
                                        <p:cTn id="31" dur="3000" fill="hold"/>
                                        <p:tgtEl>
                                          <p:spTgt spid="5"/>
                                        </p:tgtEl>
                                        <p:attrNameLst>
                                          <p:attrName>r</p:attrName>
                                        </p:attrNameLst>
                                      </p:cBhvr>
                                    </p:animRot>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8" presetClass="emph" presetSubtype="0" repeatCount="indefinite" fill="hold" grpId="1" nodeType="withEffect">
                                  <p:stCondLst>
                                    <p:cond delay="0"/>
                                  </p:stCondLst>
                                  <p:childTnLst>
                                    <p:animRot by="-21600000">
                                      <p:cBhvr>
                                        <p:cTn id="37" dur="3000" fill="hold"/>
                                        <p:tgtEl>
                                          <p:spTgt spid="6"/>
                                        </p:tgtEl>
                                        <p:attrNameLst>
                                          <p:attrName>r</p:attrName>
                                        </p:attrNameLst>
                                      </p:cBhvr>
                                    </p:animRot>
                                  </p:childTnLst>
                                </p:cTn>
                              </p:par>
                              <p:par>
                                <p:cTn id="38" presetID="2" presetClass="entr" presetSubtype="12"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3000" fill="hold"/>
                                        <p:tgtEl>
                                          <p:spTgt spid="7"/>
                                        </p:tgtEl>
                                        <p:attrNameLst>
                                          <p:attrName>ppt_x</p:attrName>
                                        </p:attrNameLst>
                                      </p:cBhvr>
                                      <p:tavLst>
                                        <p:tav tm="0">
                                          <p:val>
                                            <p:strVal val="0-#ppt_w/2"/>
                                          </p:val>
                                        </p:tav>
                                        <p:tav tm="100000">
                                          <p:val>
                                            <p:strVal val="#ppt_x"/>
                                          </p:val>
                                        </p:tav>
                                      </p:tavLst>
                                    </p:anim>
                                    <p:anim calcmode="lin" valueType="num">
                                      <p:cBhvr additive="base">
                                        <p:cTn id="41" dur="3000" fill="hold"/>
                                        <p:tgtEl>
                                          <p:spTgt spid="7"/>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0"/>
                                  </p:stCondLst>
                                  <p:childTnLst>
                                    <p:animRot by="-21600000">
                                      <p:cBhvr>
                                        <p:cTn id="43" dur="3000" fill="hold"/>
                                        <p:tgtEl>
                                          <p:spTgt spid="7"/>
                                        </p:tgtEl>
                                        <p:attrNameLst>
                                          <p:attrName>r</p:attrName>
                                        </p:attrNameLst>
                                      </p:cBhvr>
                                    </p:animRot>
                                  </p:childTnLst>
                                </p:cTn>
                              </p:par>
                              <p:par>
                                <p:cTn id="44" presetID="2" presetClass="entr" presetSubtype="9"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0-#ppt_w/2"/>
                                          </p:val>
                                        </p:tav>
                                        <p:tav tm="100000">
                                          <p:val>
                                            <p:strVal val="#ppt_x"/>
                                          </p:val>
                                        </p:tav>
                                      </p:tavLst>
                                    </p:anim>
                                    <p:anim calcmode="lin" valueType="num">
                                      <p:cBhvr additive="base">
                                        <p:cTn id="47" dur="3000" fill="hold"/>
                                        <p:tgtEl>
                                          <p:spTgt spid="8"/>
                                        </p:tgtEl>
                                        <p:attrNameLst>
                                          <p:attrName>ppt_y</p:attrName>
                                        </p:attrNameLst>
                                      </p:cBhvr>
                                      <p:tavLst>
                                        <p:tav tm="0">
                                          <p:val>
                                            <p:strVal val="0-#ppt_h/2"/>
                                          </p:val>
                                        </p:tav>
                                        <p:tav tm="100000">
                                          <p:val>
                                            <p:strVal val="#ppt_y"/>
                                          </p:val>
                                        </p:tav>
                                      </p:tavLst>
                                    </p:anim>
                                  </p:childTnLst>
                                </p:cTn>
                              </p:par>
                              <p:par>
                                <p:cTn id="48" presetID="8" presetClass="emph" presetSubtype="0" repeatCount="indefinite" fill="hold" grpId="1" nodeType="withEffect">
                                  <p:stCondLst>
                                    <p:cond delay="0"/>
                                  </p:stCondLst>
                                  <p:childTnLst>
                                    <p:animRot by="21600000">
                                      <p:cBhvr>
                                        <p:cTn id="49" dur="3000" fill="hold"/>
                                        <p:tgtEl>
                                          <p:spTgt spid="8"/>
                                        </p:tgtEl>
                                        <p:attrNameLst>
                                          <p:attrName>r</p:attrName>
                                        </p:attrNameLst>
                                      </p:cBhvr>
                                    </p:animRot>
                                  </p:childTnLst>
                                </p:cTn>
                              </p:par>
                              <p:par>
                                <p:cTn id="50" presetID="2" presetClass="entr" presetSubtype="9"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3000" fill="hold"/>
                                        <p:tgtEl>
                                          <p:spTgt spid="9"/>
                                        </p:tgtEl>
                                        <p:attrNameLst>
                                          <p:attrName>ppt_x</p:attrName>
                                        </p:attrNameLst>
                                      </p:cBhvr>
                                      <p:tavLst>
                                        <p:tav tm="0">
                                          <p:val>
                                            <p:strVal val="0-#ppt_w/2"/>
                                          </p:val>
                                        </p:tav>
                                        <p:tav tm="100000">
                                          <p:val>
                                            <p:strVal val="#ppt_x"/>
                                          </p:val>
                                        </p:tav>
                                      </p:tavLst>
                                    </p:anim>
                                    <p:anim calcmode="lin" valueType="num">
                                      <p:cBhvr additive="base">
                                        <p:cTn id="53" dur="3000" fill="hold"/>
                                        <p:tgtEl>
                                          <p:spTgt spid="9"/>
                                        </p:tgtEl>
                                        <p:attrNameLst>
                                          <p:attrName>ppt_y</p:attrName>
                                        </p:attrNameLst>
                                      </p:cBhvr>
                                      <p:tavLst>
                                        <p:tav tm="0">
                                          <p:val>
                                            <p:strVal val="0-#ppt_h/2"/>
                                          </p:val>
                                        </p:tav>
                                        <p:tav tm="100000">
                                          <p:val>
                                            <p:strVal val="#ppt_y"/>
                                          </p:val>
                                        </p:tav>
                                      </p:tavLst>
                                    </p:anim>
                                  </p:childTnLst>
                                </p:cTn>
                              </p:par>
                              <p:par>
                                <p:cTn id="54" presetID="8" presetClass="emph" presetSubtype="0" repeatCount="indefinite" fill="hold" grpId="1" nodeType="withEffect">
                                  <p:stCondLst>
                                    <p:cond delay="0"/>
                                  </p:stCondLst>
                                  <p:childTnLst>
                                    <p:animRot by="21600000">
                                      <p:cBhvr>
                                        <p:cTn id="55" dur="3000" fill="hold"/>
                                        <p:tgtEl>
                                          <p:spTgt spid="9"/>
                                        </p:tgtEl>
                                        <p:attrNameLst>
                                          <p:attrName>r</p:attrName>
                                        </p:attrNameLst>
                                      </p:cBhvr>
                                    </p:animRot>
                                  </p:childTnLst>
                                </p:cTn>
                              </p:par>
                              <p:par>
                                <p:cTn id="56" presetID="2" presetClass="entr" presetSubtype="6"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3000" fill="hold"/>
                                        <p:tgtEl>
                                          <p:spTgt spid="10"/>
                                        </p:tgtEl>
                                        <p:attrNameLst>
                                          <p:attrName>ppt_x</p:attrName>
                                        </p:attrNameLst>
                                      </p:cBhvr>
                                      <p:tavLst>
                                        <p:tav tm="0">
                                          <p:val>
                                            <p:strVal val="1+#ppt_w/2"/>
                                          </p:val>
                                        </p:tav>
                                        <p:tav tm="100000">
                                          <p:val>
                                            <p:strVal val="#ppt_x"/>
                                          </p:val>
                                        </p:tav>
                                      </p:tavLst>
                                    </p:anim>
                                    <p:anim calcmode="lin" valueType="num">
                                      <p:cBhvr additive="base">
                                        <p:cTn id="59" dur="3000" fill="hold"/>
                                        <p:tgtEl>
                                          <p:spTgt spid="10"/>
                                        </p:tgtEl>
                                        <p:attrNameLst>
                                          <p:attrName>ppt_y</p:attrName>
                                        </p:attrNameLst>
                                      </p:cBhvr>
                                      <p:tavLst>
                                        <p:tav tm="0">
                                          <p:val>
                                            <p:strVal val="1+#ppt_h/2"/>
                                          </p:val>
                                        </p:tav>
                                        <p:tav tm="100000">
                                          <p:val>
                                            <p:strVal val="#ppt_y"/>
                                          </p:val>
                                        </p:tav>
                                      </p:tavLst>
                                    </p:anim>
                                  </p:childTnLst>
                                </p:cTn>
                              </p:par>
                              <p:par>
                                <p:cTn id="60" presetID="8" presetClass="emph" presetSubtype="0" repeatCount="indefinite" fill="hold" grpId="1" nodeType="withEffect">
                                  <p:stCondLst>
                                    <p:cond delay="0"/>
                                  </p:stCondLst>
                                  <p:childTnLst>
                                    <p:animRot by="21600000">
                                      <p:cBhvr>
                                        <p:cTn id="61" dur="3000" fill="hold"/>
                                        <p:tgtEl>
                                          <p:spTgt spid="10"/>
                                        </p:tgtEl>
                                        <p:attrNameLst>
                                          <p:attrName>r</p:attrName>
                                        </p:attrNameLst>
                                      </p:cBhvr>
                                    </p:animRot>
                                  </p:childTnLst>
                                </p:cTn>
                              </p:par>
                              <p:par>
                                <p:cTn id="62" presetID="2" presetClass="entr" presetSubtype="6"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3000" fill="hold"/>
                                        <p:tgtEl>
                                          <p:spTgt spid="11"/>
                                        </p:tgtEl>
                                        <p:attrNameLst>
                                          <p:attrName>ppt_x</p:attrName>
                                        </p:attrNameLst>
                                      </p:cBhvr>
                                      <p:tavLst>
                                        <p:tav tm="0">
                                          <p:val>
                                            <p:strVal val="1+#ppt_w/2"/>
                                          </p:val>
                                        </p:tav>
                                        <p:tav tm="100000">
                                          <p:val>
                                            <p:strVal val="#ppt_x"/>
                                          </p:val>
                                        </p:tav>
                                      </p:tavLst>
                                    </p:anim>
                                    <p:anim calcmode="lin" valueType="num">
                                      <p:cBhvr additive="base">
                                        <p:cTn id="65" dur="3000" fill="hold"/>
                                        <p:tgtEl>
                                          <p:spTgt spid="11"/>
                                        </p:tgtEl>
                                        <p:attrNameLst>
                                          <p:attrName>ppt_y</p:attrName>
                                        </p:attrNameLst>
                                      </p:cBhvr>
                                      <p:tavLst>
                                        <p:tav tm="0">
                                          <p:val>
                                            <p:strVal val="1+#ppt_h/2"/>
                                          </p:val>
                                        </p:tav>
                                        <p:tav tm="100000">
                                          <p:val>
                                            <p:strVal val="#ppt_y"/>
                                          </p:val>
                                        </p:tav>
                                      </p:tavLst>
                                    </p:anim>
                                  </p:childTnLst>
                                </p:cTn>
                              </p:par>
                              <p:par>
                                <p:cTn id="66" presetID="8" presetClass="emph" presetSubtype="0" repeatCount="indefinite" fill="hold" grpId="1" nodeType="withEffect">
                                  <p:stCondLst>
                                    <p:cond delay="0"/>
                                  </p:stCondLst>
                                  <p:childTnLst>
                                    <p:animRot by="21600000">
                                      <p:cBhvr>
                                        <p:cTn id="67" dur="3000" fill="hold"/>
                                        <p:tgtEl>
                                          <p:spTgt spid="11"/>
                                        </p:tgtEl>
                                        <p:attrNameLst>
                                          <p:attrName>r</p:attrName>
                                        </p:attrNameLst>
                                      </p:cBhvr>
                                    </p:animRot>
                                  </p:childTnLst>
                                </p:cTn>
                              </p:par>
                              <p:par>
                                <p:cTn id="68" presetID="2" presetClass="entr" presetSubtype="3"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3000" fill="hold"/>
                                        <p:tgtEl>
                                          <p:spTgt spid="12"/>
                                        </p:tgtEl>
                                        <p:attrNameLst>
                                          <p:attrName>ppt_x</p:attrName>
                                        </p:attrNameLst>
                                      </p:cBhvr>
                                      <p:tavLst>
                                        <p:tav tm="0">
                                          <p:val>
                                            <p:strVal val="1+#ppt_w/2"/>
                                          </p:val>
                                        </p:tav>
                                        <p:tav tm="100000">
                                          <p:val>
                                            <p:strVal val="#ppt_x"/>
                                          </p:val>
                                        </p:tav>
                                      </p:tavLst>
                                    </p:anim>
                                    <p:anim calcmode="lin" valueType="num">
                                      <p:cBhvr additive="base">
                                        <p:cTn id="71" dur="3000" fill="hold"/>
                                        <p:tgtEl>
                                          <p:spTgt spid="12"/>
                                        </p:tgtEl>
                                        <p:attrNameLst>
                                          <p:attrName>ppt_y</p:attrName>
                                        </p:attrNameLst>
                                      </p:cBhvr>
                                      <p:tavLst>
                                        <p:tav tm="0">
                                          <p:val>
                                            <p:strVal val="0-#ppt_h/2"/>
                                          </p:val>
                                        </p:tav>
                                        <p:tav tm="100000">
                                          <p:val>
                                            <p:strVal val="#ppt_y"/>
                                          </p:val>
                                        </p:tav>
                                      </p:tavLst>
                                    </p:anim>
                                  </p:childTnLst>
                                </p:cTn>
                              </p:par>
                              <p:par>
                                <p:cTn id="72" presetID="8" presetClass="emph" presetSubtype="0" repeatCount="indefinite" fill="hold" grpId="1" nodeType="withEffect">
                                  <p:stCondLst>
                                    <p:cond delay="0"/>
                                  </p:stCondLst>
                                  <p:childTnLst>
                                    <p:animRot by="-21600000">
                                      <p:cBhvr>
                                        <p:cTn id="73" dur="3000" fill="hold"/>
                                        <p:tgtEl>
                                          <p:spTgt spid="12"/>
                                        </p:tgtEl>
                                        <p:attrNameLst>
                                          <p:attrName>r</p:attrName>
                                        </p:attrNameLst>
                                      </p:cBhvr>
                                    </p:animRot>
                                  </p:childTnLst>
                                </p:cTn>
                              </p:par>
                              <p:par>
                                <p:cTn id="74" presetID="2" presetClass="entr" presetSubtype="3"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1+#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8" presetClass="emph" presetSubtype="0" repeatCount="indefinite" fill="hold" grpId="1" nodeType="withEffect">
                                  <p:stCondLst>
                                    <p:cond delay="0"/>
                                  </p:stCondLst>
                                  <p:childTnLst>
                                    <p:animRot by="-21600000">
                                      <p:cBhvr>
                                        <p:cTn id="79" dur="3000" fill="hold"/>
                                        <p:tgtEl>
                                          <p:spTgt spid="13"/>
                                        </p:tgtEl>
                                        <p:attrNameLst>
                                          <p:attrName>r</p:attrName>
                                        </p:attrNameLst>
                                      </p:cBhvr>
                                    </p:animRot>
                                  </p:childTnLst>
                                </p:cTn>
                              </p:par>
                            </p:childTnLst>
                          </p:cTn>
                        </p:par>
                        <p:par>
                          <p:cTn id="80" fill="hold">
                            <p:stCondLst>
                              <p:cond delay="3000"/>
                            </p:stCondLst>
                            <p:childTnLst>
                              <p:par>
                                <p:cTn id="81" presetID="2" presetClass="exit" presetSubtype="2" fill="hold" grpId="2" nodeType="afterEffect">
                                  <p:stCondLst>
                                    <p:cond delay="0"/>
                                  </p:stCondLst>
                                  <p:childTnLst>
                                    <p:anim calcmode="lin" valueType="num">
                                      <p:cBhvr additive="base">
                                        <p:cTn id="82" dur="3000"/>
                                        <p:tgtEl>
                                          <p:spTgt spid="2"/>
                                        </p:tgtEl>
                                        <p:attrNameLst>
                                          <p:attrName>ppt_x</p:attrName>
                                        </p:attrNameLst>
                                      </p:cBhvr>
                                      <p:tavLst>
                                        <p:tav tm="0">
                                          <p:val>
                                            <p:strVal val="ppt_x"/>
                                          </p:val>
                                        </p:tav>
                                        <p:tav tm="100000">
                                          <p:val>
                                            <p:strVal val="1+ppt_w/2"/>
                                          </p:val>
                                        </p:tav>
                                      </p:tavLst>
                                    </p:anim>
                                    <p:anim calcmode="lin" valueType="num">
                                      <p:cBhvr additive="base">
                                        <p:cTn id="83" dur="3000"/>
                                        <p:tgtEl>
                                          <p:spTgt spid="2"/>
                                        </p:tgtEl>
                                        <p:attrNameLst>
                                          <p:attrName>ppt_y</p:attrName>
                                        </p:attrNameLst>
                                      </p:cBhvr>
                                      <p:tavLst>
                                        <p:tav tm="0">
                                          <p:val>
                                            <p:strVal val="ppt_y"/>
                                          </p:val>
                                        </p:tav>
                                        <p:tav tm="100000">
                                          <p:val>
                                            <p:strVal val="ppt_y"/>
                                          </p:val>
                                        </p:tav>
                                      </p:tavLst>
                                    </p:anim>
                                    <p:set>
                                      <p:cBhvr>
                                        <p:cTn id="84" dur="1" fill="hold">
                                          <p:stCondLst>
                                            <p:cond delay="2999"/>
                                          </p:stCondLst>
                                        </p:cTn>
                                        <p:tgtEl>
                                          <p:spTgt spid="2"/>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3000"/>
                                        <p:tgtEl>
                                          <p:spTgt spid="3"/>
                                        </p:tgtEl>
                                        <p:attrNameLst>
                                          <p:attrName>ppt_x</p:attrName>
                                        </p:attrNameLst>
                                      </p:cBhvr>
                                      <p:tavLst>
                                        <p:tav tm="0">
                                          <p:val>
                                            <p:strVal val="ppt_x"/>
                                          </p:val>
                                        </p:tav>
                                        <p:tav tm="100000">
                                          <p:val>
                                            <p:strVal val="0-ppt_w/2"/>
                                          </p:val>
                                        </p:tav>
                                      </p:tavLst>
                                    </p:anim>
                                    <p:anim calcmode="lin" valueType="num">
                                      <p:cBhvr additive="base">
                                        <p:cTn id="87" dur="3000"/>
                                        <p:tgtEl>
                                          <p:spTgt spid="3"/>
                                        </p:tgtEl>
                                        <p:attrNameLst>
                                          <p:attrName>ppt_y</p:attrName>
                                        </p:attrNameLst>
                                      </p:cBhvr>
                                      <p:tavLst>
                                        <p:tav tm="0">
                                          <p:val>
                                            <p:strVal val="ppt_y"/>
                                          </p:val>
                                        </p:tav>
                                        <p:tav tm="100000">
                                          <p:val>
                                            <p:strVal val="ppt_y"/>
                                          </p:val>
                                        </p:tav>
                                      </p:tavLst>
                                    </p:anim>
                                    <p:set>
                                      <p:cBhvr>
                                        <p:cTn id="88" dur="1" fill="hold">
                                          <p:stCondLst>
                                            <p:cond delay="2999"/>
                                          </p:stCondLst>
                                        </p:cTn>
                                        <p:tgtEl>
                                          <p:spTgt spid="3"/>
                                        </p:tgtEl>
                                        <p:attrNameLst>
                                          <p:attrName>style.visibility</p:attrName>
                                        </p:attrNameLst>
                                      </p:cBhvr>
                                      <p:to>
                                        <p:strVal val="hidden"/>
                                      </p:to>
                                    </p:set>
                                  </p:childTnLst>
                                </p:cTn>
                              </p:par>
                              <p:par>
                                <p:cTn id="89" presetID="2" presetClass="exit" presetSubtype="8"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0-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3000"/>
                                        <p:tgtEl>
                                          <p:spTgt spid="5"/>
                                        </p:tgtEl>
                                        <p:attrNameLst>
                                          <p:attrName>ppt_x</p:attrName>
                                        </p:attrNameLst>
                                      </p:cBhvr>
                                      <p:tavLst>
                                        <p:tav tm="0">
                                          <p:val>
                                            <p:strVal val="ppt_x"/>
                                          </p:val>
                                        </p:tav>
                                        <p:tav tm="100000">
                                          <p:val>
                                            <p:strVal val="1+ppt_w/2"/>
                                          </p:val>
                                        </p:tav>
                                      </p:tavLst>
                                    </p:anim>
                                    <p:anim calcmode="lin" valueType="num">
                                      <p:cBhvr additive="base">
                                        <p:cTn id="95" dur="3000"/>
                                        <p:tgtEl>
                                          <p:spTgt spid="5"/>
                                        </p:tgtEl>
                                        <p:attrNameLst>
                                          <p:attrName>ppt_y</p:attrName>
                                        </p:attrNameLst>
                                      </p:cBhvr>
                                      <p:tavLst>
                                        <p:tav tm="0">
                                          <p:val>
                                            <p:strVal val="ppt_y"/>
                                          </p:val>
                                        </p:tav>
                                        <p:tav tm="100000">
                                          <p:val>
                                            <p:strVal val="ppt_y"/>
                                          </p:val>
                                        </p:tav>
                                      </p:tavLst>
                                    </p:anim>
                                    <p:set>
                                      <p:cBhvr>
                                        <p:cTn id="96" dur="1" fill="hold">
                                          <p:stCondLst>
                                            <p:cond delay="2999"/>
                                          </p:stCondLst>
                                        </p:cTn>
                                        <p:tgtEl>
                                          <p:spTgt spid="5"/>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000"/>
                                        <p:tgtEl>
                                          <p:spTgt spid="6"/>
                                        </p:tgtEl>
                                        <p:attrNameLst>
                                          <p:attrName>ppt_x</p:attrName>
                                        </p:attrNameLst>
                                      </p:cBhvr>
                                      <p:tavLst>
                                        <p:tav tm="0">
                                          <p:val>
                                            <p:strVal val="ppt_x"/>
                                          </p:val>
                                        </p:tav>
                                        <p:tav tm="100000">
                                          <p:val>
                                            <p:strVal val="0-ppt_w/2"/>
                                          </p:val>
                                        </p:tav>
                                      </p:tavLst>
                                    </p:anim>
                                    <p:anim calcmode="lin" valueType="num">
                                      <p:cBhvr additive="base">
                                        <p:cTn id="99" dur="3000"/>
                                        <p:tgtEl>
                                          <p:spTgt spid="6"/>
                                        </p:tgtEl>
                                        <p:attrNameLst>
                                          <p:attrName>ppt_y</p:attrName>
                                        </p:attrNameLst>
                                      </p:cBhvr>
                                      <p:tavLst>
                                        <p:tav tm="0">
                                          <p:val>
                                            <p:strVal val="ppt_y"/>
                                          </p:val>
                                        </p:tav>
                                        <p:tav tm="100000">
                                          <p:val>
                                            <p:strVal val="ppt_y"/>
                                          </p:val>
                                        </p:tav>
                                      </p:tavLst>
                                    </p:anim>
                                    <p:set>
                                      <p:cBhvr>
                                        <p:cTn id="100" dur="1" fill="hold">
                                          <p:stCondLst>
                                            <p:cond delay="2999"/>
                                          </p:stCondLst>
                                        </p:cTn>
                                        <p:tgtEl>
                                          <p:spTgt spid="6"/>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000"/>
                                        <p:tgtEl>
                                          <p:spTgt spid="7"/>
                                        </p:tgtEl>
                                        <p:attrNameLst>
                                          <p:attrName>ppt_x</p:attrName>
                                        </p:attrNameLst>
                                      </p:cBhvr>
                                      <p:tavLst>
                                        <p:tav tm="0">
                                          <p:val>
                                            <p:strVal val="ppt_x"/>
                                          </p:val>
                                        </p:tav>
                                        <p:tav tm="100000">
                                          <p:val>
                                            <p:strVal val="0-ppt_w/2"/>
                                          </p:val>
                                        </p:tav>
                                      </p:tavLst>
                                    </p:anim>
                                    <p:anim calcmode="lin" valueType="num">
                                      <p:cBhvr additive="base">
                                        <p:cTn id="103" dur="3000"/>
                                        <p:tgtEl>
                                          <p:spTgt spid="7"/>
                                        </p:tgtEl>
                                        <p:attrNameLst>
                                          <p:attrName>ppt_y</p:attrName>
                                        </p:attrNameLst>
                                      </p:cBhvr>
                                      <p:tavLst>
                                        <p:tav tm="0">
                                          <p:val>
                                            <p:strVal val="ppt_y"/>
                                          </p:val>
                                        </p:tav>
                                        <p:tav tm="100000">
                                          <p:val>
                                            <p:strVal val="ppt_y"/>
                                          </p:val>
                                        </p:tav>
                                      </p:tavLst>
                                    </p:anim>
                                    <p:set>
                                      <p:cBhvr>
                                        <p:cTn id="104" dur="1" fill="hold">
                                          <p:stCondLst>
                                            <p:cond delay="2999"/>
                                          </p:stCondLst>
                                        </p:cTn>
                                        <p:tgtEl>
                                          <p:spTgt spid="7"/>
                                        </p:tgtEl>
                                        <p:attrNameLst>
                                          <p:attrName>style.visibility</p:attrName>
                                        </p:attrNameLst>
                                      </p:cBhvr>
                                      <p:to>
                                        <p:strVal val="hidden"/>
                                      </p:to>
                                    </p:set>
                                  </p:childTnLst>
                                </p:cTn>
                              </p:par>
                              <p:par>
                                <p:cTn id="105" presetID="2" presetClass="exit" presetSubtype="8" fill="hold" grpId="2" nodeType="withEffect">
                                  <p:stCondLst>
                                    <p:cond delay="0"/>
                                  </p:stCondLst>
                                  <p:childTnLst>
                                    <p:anim calcmode="lin" valueType="num">
                                      <p:cBhvr additive="base">
                                        <p:cTn id="106" dur="3000"/>
                                        <p:tgtEl>
                                          <p:spTgt spid="8"/>
                                        </p:tgtEl>
                                        <p:attrNameLst>
                                          <p:attrName>ppt_x</p:attrName>
                                        </p:attrNameLst>
                                      </p:cBhvr>
                                      <p:tavLst>
                                        <p:tav tm="0">
                                          <p:val>
                                            <p:strVal val="ppt_x"/>
                                          </p:val>
                                        </p:tav>
                                        <p:tav tm="100000">
                                          <p:val>
                                            <p:strVal val="0-ppt_w/2"/>
                                          </p:val>
                                        </p:tav>
                                      </p:tavLst>
                                    </p:anim>
                                    <p:anim calcmode="lin" valueType="num">
                                      <p:cBhvr additive="base">
                                        <p:cTn id="107" dur="3000"/>
                                        <p:tgtEl>
                                          <p:spTgt spid="8"/>
                                        </p:tgtEl>
                                        <p:attrNameLst>
                                          <p:attrName>ppt_y</p:attrName>
                                        </p:attrNameLst>
                                      </p:cBhvr>
                                      <p:tavLst>
                                        <p:tav tm="0">
                                          <p:val>
                                            <p:strVal val="ppt_y"/>
                                          </p:val>
                                        </p:tav>
                                        <p:tav tm="100000">
                                          <p:val>
                                            <p:strVal val="ppt_y"/>
                                          </p:val>
                                        </p:tav>
                                      </p:tavLst>
                                    </p:anim>
                                    <p:set>
                                      <p:cBhvr>
                                        <p:cTn id="108" dur="1" fill="hold">
                                          <p:stCondLst>
                                            <p:cond delay="2999"/>
                                          </p:stCondLst>
                                        </p:cTn>
                                        <p:tgtEl>
                                          <p:spTgt spid="8"/>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3000"/>
                                        <p:tgtEl>
                                          <p:spTgt spid="9"/>
                                        </p:tgtEl>
                                        <p:attrNameLst>
                                          <p:attrName>ppt_x</p:attrName>
                                        </p:attrNameLst>
                                      </p:cBhvr>
                                      <p:tavLst>
                                        <p:tav tm="0">
                                          <p:val>
                                            <p:strVal val="ppt_x"/>
                                          </p:val>
                                        </p:tav>
                                        <p:tav tm="100000">
                                          <p:val>
                                            <p:strVal val="0-ppt_w/2"/>
                                          </p:val>
                                        </p:tav>
                                      </p:tavLst>
                                    </p:anim>
                                    <p:anim calcmode="lin" valueType="num">
                                      <p:cBhvr additive="base">
                                        <p:cTn id="111" dur="3000"/>
                                        <p:tgtEl>
                                          <p:spTgt spid="9"/>
                                        </p:tgtEl>
                                        <p:attrNameLst>
                                          <p:attrName>ppt_y</p:attrName>
                                        </p:attrNameLst>
                                      </p:cBhvr>
                                      <p:tavLst>
                                        <p:tav tm="0">
                                          <p:val>
                                            <p:strVal val="ppt_y"/>
                                          </p:val>
                                        </p:tav>
                                        <p:tav tm="100000">
                                          <p:val>
                                            <p:strVal val="ppt_y"/>
                                          </p:val>
                                        </p:tav>
                                      </p:tavLst>
                                    </p:anim>
                                    <p:set>
                                      <p:cBhvr>
                                        <p:cTn id="112" dur="1" fill="hold">
                                          <p:stCondLst>
                                            <p:cond delay="2999"/>
                                          </p:stCondLst>
                                        </p:cTn>
                                        <p:tgtEl>
                                          <p:spTgt spid="9"/>
                                        </p:tgtEl>
                                        <p:attrNameLst>
                                          <p:attrName>style.visibility</p:attrName>
                                        </p:attrNameLst>
                                      </p:cBhvr>
                                      <p:to>
                                        <p:strVal val="hidden"/>
                                      </p:to>
                                    </p:set>
                                  </p:childTnLst>
                                </p:cTn>
                              </p:par>
                              <p:par>
                                <p:cTn id="113" presetID="2" presetClass="exit" presetSubtype="2" fill="hold" grpId="2"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2"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000"/>
                                        <p:tgtEl>
                                          <p:spTgt spid="12"/>
                                        </p:tgtEl>
                                        <p:attrNameLst>
                                          <p:attrName>ppt_x</p:attrName>
                                        </p:attrNameLst>
                                      </p:cBhvr>
                                      <p:tavLst>
                                        <p:tav tm="0">
                                          <p:val>
                                            <p:strVal val="ppt_x"/>
                                          </p:val>
                                        </p:tav>
                                        <p:tav tm="100000">
                                          <p:val>
                                            <p:strVal val="1+ppt_w/2"/>
                                          </p:val>
                                        </p:tav>
                                      </p:tavLst>
                                    </p:anim>
                                    <p:anim calcmode="lin" valueType="num">
                                      <p:cBhvr additive="base">
                                        <p:cTn id="123" dur="3000"/>
                                        <p:tgtEl>
                                          <p:spTgt spid="12"/>
                                        </p:tgtEl>
                                        <p:attrNameLst>
                                          <p:attrName>ppt_y</p:attrName>
                                        </p:attrNameLst>
                                      </p:cBhvr>
                                      <p:tavLst>
                                        <p:tav tm="0">
                                          <p:val>
                                            <p:strVal val="ppt_y"/>
                                          </p:val>
                                        </p:tav>
                                        <p:tav tm="100000">
                                          <p:val>
                                            <p:strVal val="ppt_y"/>
                                          </p:val>
                                        </p:tav>
                                      </p:tavLst>
                                    </p:anim>
                                    <p:set>
                                      <p:cBhvr>
                                        <p:cTn id="124" dur="1" fill="hold">
                                          <p:stCondLst>
                                            <p:cond delay="2999"/>
                                          </p:stCondLst>
                                        </p:cTn>
                                        <p:tgtEl>
                                          <p:spTgt spid="12"/>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3000"/>
                                        <p:tgtEl>
                                          <p:spTgt spid="13"/>
                                        </p:tgtEl>
                                        <p:attrNameLst>
                                          <p:attrName>ppt_x</p:attrName>
                                        </p:attrNameLst>
                                      </p:cBhvr>
                                      <p:tavLst>
                                        <p:tav tm="0">
                                          <p:val>
                                            <p:strVal val="ppt_x"/>
                                          </p:val>
                                        </p:tav>
                                        <p:tav tm="100000">
                                          <p:val>
                                            <p:strVal val="1+ppt_w/2"/>
                                          </p:val>
                                        </p:tav>
                                      </p:tavLst>
                                    </p:anim>
                                    <p:anim calcmode="lin" valueType="num">
                                      <p:cBhvr additive="base">
                                        <p:cTn id="127" dur="3000"/>
                                        <p:tgtEl>
                                          <p:spTgt spid="13"/>
                                        </p:tgtEl>
                                        <p:attrNameLst>
                                          <p:attrName>ppt_y</p:attrName>
                                        </p:attrNameLst>
                                      </p:cBhvr>
                                      <p:tavLst>
                                        <p:tav tm="0">
                                          <p:val>
                                            <p:strVal val="ppt_y"/>
                                          </p:val>
                                        </p:tav>
                                        <p:tav tm="100000">
                                          <p:val>
                                            <p:strVal val="ppt_y"/>
                                          </p:val>
                                        </p:tav>
                                      </p:tavLst>
                                    </p:anim>
                                    <p:set>
                                      <p:cBhvr>
                                        <p:cTn id="128" dur="1" fill="hold">
                                          <p:stCondLst>
                                            <p:cond delay="2999"/>
                                          </p:stCondLst>
                                        </p:cTn>
                                        <p:tgtEl>
                                          <p:spTgt spid="13"/>
                                        </p:tgtEl>
                                        <p:attrNameLst>
                                          <p:attrName>style.visibility</p:attrName>
                                        </p:attrNameLst>
                                      </p:cBhvr>
                                      <p:to>
                                        <p:strVal val="hidden"/>
                                      </p:to>
                                    </p:set>
                                  </p:childTnLst>
                                </p:cTn>
                              </p:par>
                              <p:par>
                                <p:cTn id="129" presetID="23" presetClass="entr" presetSubtype="272" fill="hold" nodeType="withEffect">
                                  <p:stCondLst>
                                    <p:cond delay="0"/>
                                  </p:stCondLst>
                                  <p:childTnLst>
                                    <p:set>
                                      <p:cBhvr>
                                        <p:cTn id="130" dur="1" fill="hold">
                                          <p:stCondLst>
                                            <p:cond delay="0"/>
                                          </p:stCondLst>
                                        </p:cTn>
                                        <p:tgtEl>
                                          <p:spTgt spid="20"/>
                                        </p:tgtEl>
                                        <p:attrNameLst>
                                          <p:attrName>style.visibility</p:attrName>
                                        </p:attrNameLst>
                                      </p:cBhvr>
                                      <p:to>
                                        <p:strVal val="visible"/>
                                      </p:to>
                                    </p:set>
                                    <p:anim calcmode="lin" valueType="num">
                                      <p:cBhvr>
                                        <p:cTn id="131" dur="3000" fill="hold"/>
                                        <p:tgtEl>
                                          <p:spTgt spid="20"/>
                                        </p:tgtEl>
                                        <p:attrNameLst>
                                          <p:attrName>ppt_w</p:attrName>
                                        </p:attrNameLst>
                                      </p:cBhvr>
                                      <p:tavLst>
                                        <p:tav tm="0">
                                          <p:val>
                                            <p:strVal val="2/3*#ppt_w"/>
                                          </p:val>
                                        </p:tav>
                                        <p:tav tm="100000">
                                          <p:val>
                                            <p:strVal val="#ppt_w"/>
                                          </p:val>
                                        </p:tav>
                                      </p:tavLst>
                                    </p:anim>
                                    <p:anim calcmode="lin" valueType="num">
                                      <p:cBhvr>
                                        <p:cTn id="132" dur="3000" fill="hold"/>
                                        <p:tgtEl>
                                          <p:spTgt spid="20"/>
                                        </p:tgtEl>
                                        <p:attrNameLst>
                                          <p:attrName>ppt_h</p:attrName>
                                        </p:attrNameLst>
                                      </p:cBhvr>
                                      <p:tavLst>
                                        <p:tav tm="0">
                                          <p:val>
                                            <p:strVal val="2/3*#ppt_h"/>
                                          </p:val>
                                        </p:tav>
                                        <p:tav tm="100000">
                                          <p:val>
                                            <p:strVal val="#ppt_h"/>
                                          </p:val>
                                        </p:tav>
                                      </p:tavLst>
                                    </p:anim>
                                  </p:childTnLst>
                                </p:cTn>
                              </p:par>
                              <p:par>
                                <p:cTn id="133" presetID="4" presetClass="entr" presetSubtype="32" fill="hold" nodeType="withEffect">
                                  <p:stCondLst>
                                    <p:cond delay="0"/>
                                  </p:stCondLst>
                                  <p:childTnLst>
                                    <p:set>
                                      <p:cBhvr>
                                        <p:cTn id="134" dur="1" fill="hold">
                                          <p:stCondLst>
                                            <p:cond delay="0"/>
                                          </p:stCondLst>
                                        </p:cTn>
                                        <p:tgtEl>
                                          <p:spTgt spid="20"/>
                                        </p:tgtEl>
                                        <p:attrNameLst>
                                          <p:attrName>style.visibility</p:attrName>
                                        </p:attrNameLst>
                                      </p:cBhvr>
                                      <p:to>
                                        <p:strVal val="visible"/>
                                      </p:to>
                                    </p:set>
                                    <p:animEffect transition="in" filter="box(out)">
                                      <p:cBhvr>
                                        <p:cTn id="135" dur="3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TAZAS DE CAFE"/>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20380"/>
            <a:ext cx="9144000" cy="6858000"/>
          </a:xfrm>
          <a:prstGeom prst="rect">
            <a:avLst/>
          </a:prstGeom>
          <a:noFill/>
          <a:ln>
            <a:noFill/>
          </a:ln>
        </p:spPr>
      </p:pic>
      <p:sp>
        <p:nvSpPr>
          <p:cNvPr id="3" name="2 Rectángulo"/>
          <p:cNvSpPr/>
          <p:nvPr/>
        </p:nvSpPr>
        <p:spPr>
          <a:xfrm>
            <a:off x="755576" y="764704"/>
            <a:ext cx="5688632" cy="5078313"/>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4. </a:t>
            </a:r>
            <a:r>
              <a:rPr lang="es-ES" sz="2000" dirty="0">
                <a:solidFill>
                  <a:schemeClr val="bg1"/>
                </a:solidFill>
                <a:latin typeface="Hobo Std" pitchFamily="34" charset="0"/>
              </a:rPr>
              <a:t>Equilibra los niveles de </a:t>
            </a:r>
            <a:r>
              <a:rPr lang="es-ES" sz="2000" dirty="0" smtClean="0">
                <a:solidFill>
                  <a:schemeClr val="bg1"/>
                </a:solidFill>
                <a:latin typeface="Hobo Std" pitchFamily="34" charset="0"/>
              </a:rPr>
              <a:t>PH</a:t>
            </a:r>
            <a:endParaRPr lang="es-ES" sz="2000" dirty="0">
              <a:solidFill>
                <a:schemeClr val="bg1"/>
              </a:solidFill>
              <a:latin typeface="Hobo Std" pitchFamily="34" charset="0"/>
            </a:endParaRPr>
          </a:p>
          <a:p>
            <a:pPr algn="ctr"/>
            <a:endParaRPr lang="es-ES" dirty="0">
              <a:solidFill>
                <a:schemeClr val="bg1"/>
              </a:solidFill>
              <a:latin typeface="Hobo Std" pitchFamily="34" charset="0"/>
            </a:endParaRPr>
          </a:p>
          <a:p>
            <a:pPr algn="ctr"/>
            <a:r>
              <a:rPr lang="es-ES" dirty="0">
                <a:solidFill>
                  <a:schemeClr val="bg1"/>
                </a:solidFill>
                <a:latin typeface="Hobo Std" pitchFamily="34" charset="0"/>
              </a:rPr>
              <a:t>Los limones son uno de los alimentos más </a:t>
            </a:r>
            <a:r>
              <a:rPr lang="es-ES" dirty="0" err="1">
                <a:solidFill>
                  <a:schemeClr val="bg1"/>
                </a:solidFill>
                <a:latin typeface="Hobo Std" pitchFamily="34" charset="0"/>
              </a:rPr>
              <a:t>alcalinizantes</a:t>
            </a:r>
            <a:r>
              <a:rPr lang="es-ES" dirty="0">
                <a:solidFill>
                  <a:schemeClr val="bg1"/>
                </a:solidFill>
                <a:latin typeface="Hobo Std" pitchFamily="34" charset="0"/>
              </a:rPr>
              <a:t> para el cuerpo. Claro, que son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ácidos </a:t>
            </a:r>
            <a:r>
              <a:rPr lang="es-ES" dirty="0">
                <a:solidFill>
                  <a:schemeClr val="bg1"/>
                </a:solidFill>
                <a:latin typeface="Hobo Std" pitchFamily="34" charset="0"/>
              </a:rPr>
              <a:t>por su cuenta, pero dentro de nuestros cuerpos son alcalinos (el ácido cítrico no crea acidez en el cuerpo una vez metabolizado). Los limones contienen tanto ácido cítrico como ácido ascórbico, ácidos débiles fácilmente metabolizados en el cuerpo permitiendo que el contenido mineral de los limones ayude a alcalinizar la sangre. Los estados de enfermedad solo se producen cuando el </a:t>
            </a:r>
            <a:r>
              <a:rPr lang="es-ES" dirty="0" smtClean="0">
                <a:solidFill>
                  <a:schemeClr val="bg1"/>
                </a:solidFill>
                <a:latin typeface="Hobo Std" pitchFamily="34" charset="0"/>
              </a:rPr>
              <a:t>PH </a:t>
            </a:r>
            <a:r>
              <a:rPr lang="es-ES" dirty="0">
                <a:solidFill>
                  <a:schemeClr val="bg1"/>
                </a:solidFill>
                <a:latin typeface="Hobo Std" pitchFamily="34" charset="0"/>
              </a:rPr>
              <a:t>del cuerpo es ácido. Beber agua de limón con regularidad puede ayudar a eliminar la acidez total del cuerpo, incluyendo el ácido úrico en las articulaciones, que es una de las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principales </a:t>
            </a:r>
            <a:r>
              <a:rPr lang="es-ES" dirty="0">
                <a:solidFill>
                  <a:schemeClr val="bg1"/>
                </a:solidFill>
                <a:latin typeface="Hobo Std" pitchFamily="34" charset="0"/>
              </a:rPr>
              <a:t>causas del dolor </a:t>
            </a:r>
            <a:r>
              <a:rPr lang="es-ES" dirty="0" smtClean="0">
                <a:solidFill>
                  <a:schemeClr val="bg1"/>
                </a:solidFill>
                <a:latin typeface="Hobo Std" pitchFamily="34" charset="0"/>
              </a:rPr>
              <a:t>y</a:t>
            </a:r>
          </a:p>
          <a:p>
            <a:pPr algn="ctr"/>
            <a:r>
              <a:rPr lang="es-ES" dirty="0" smtClean="0">
                <a:solidFill>
                  <a:schemeClr val="bg1"/>
                </a:solidFill>
                <a:latin typeface="Hobo Std" pitchFamily="34" charset="0"/>
              </a:rPr>
              <a:t> </a:t>
            </a:r>
            <a:r>
              <a:rPr lang="es-ES" dirty="0">
                <a:solidFill>
                  <a:schemeClr val="bg1"/>
                </a:solidFill>
                <a:latin typeface="Hobo Std" pitchFamily="34" charset="0"/>
              </a:rPr>
              <a:t>la inflamación.</a:t>
            </a:r>
          </a:p>
        </p:txBody>
      </p:sp>
    </p:spTree>
    <p:extLst>
      <p:ext uri="{BB962C8B-B14F-4D97-AF65-F5344CB8AC3E}">
        <p14:creationId xmlns:p14="http://schemas.microsoft.com/office/powerpoint/2010/main" val="2721196126"/>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31 Imagen" descr="PROPIEDADES DEL LIMON"/>
          <p:cNvPicPr>
            <a:picLocks noGrp="1" noChangeAspect="1"/>
          </p:cNvPicPr>
          <p:nvPr isPhoto="1"/>
        </p:nvPicPr>
        <p:blipFill>
          <a:blip r:embed="rId2" cstate="print">
            <a:duotone>
              <a:prstClr val="black"/>
              <a:schemeClr val="accent6">
                <a:tint val="45000"/>
                <a:satMod val="400000"/>
              </a:schemeClr>
            </a:duotone>
            <a:lum contrast="20000"/>
            <a:extLst>
              <a:ext uri="{BEBA8EAE-BF5A-486C-A8C5-ECC9F3942E4B}">
                <a14:imgProps xmlns:a14="http://schemas.microsoft.com/office/drawing/2010/main">
                  <a14:imgLayer r:embed="rId3">
                    <a14:imgEffect>
                      <a14:colorTemperature colorTemp="11500"/>
                    </a14:imgEffect>
                    <a14:imgEffect>
                      <a14:brightnessContrast contrast="-35000"/>
                    </a14:imgEffect>
                  </a14:imgLayer>
                </a14:imgProps>
              </a:ext>
              <a:ext uri="{28A0092B-C50C-407E-A947-70E740481C1C}">
                <a14:useLocalDpi xmlns:a14="http://schemas.microsoft.com/office/drawing/2010/main"/>
              </a:ext>
            </a:extLst>
          </a:blip>
          <a:stretch>
            <a:fillRect/>
          </a:stretch>
        </p:blipFill>
        <p:spPr>
          <a:xfrm flipV="1">
            <a:off x="24976" y="0"/>
            <a:ext cx="9144000" cy="6858000"/>
          </a:xfrm>
          <a:prstGeom prst="rect">
            <a:avLst/>
          </a:prstGeom>
          <a:noFill/>
          <a:ln>
            <a:noFill/>
          </a:ln>
        </p:spPr>
      </p:pic>
      <p:pic>
        <p:nvPicPr>
          <p:cNvPr id="31" name="30 Imagen" descr="Diapositiva24"/>
          <p:cNvPicPr>
            <a:picLocks noGrp="1" noChangeAspect="1"/>
          </p:cNvPicPr>
          <p:nvPr isPhoto="1"/>
        </p:nvPicPr>
        <p:blipFill>
          <a:blip r:embed="rId4" cstate="print">
            <a:lum contrast="2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16" name="Forma libre 8"/>
          <p:cNvSpPr/>
          <p:nvPr/>
        </p:nvSpPr>
        <p:spPr>
          <a:xfrm rot="18772485">
            <a:off x="705235" y="-141596"/>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8"/>
          <p:cNvSpPr/>
          <p:nvPr/>
        </p:nvSpPr>
        <p:spPr>
          <a:xfrm rot="2966168" flipH="1">
            <a:off x="6691292" y="-18559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8"/>
          <p:cNvSpPr/>
          <p:nvPr/>
        </p:nvSpPr>
        <p:spPr>
          <a:xfrm rot="2827515" flipH="1">
            <a:off x="5817803" y="57565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8"/>
          <p:cNvSpPr/>
          <p:nvPr/>
        </p:nvSpPr>
        <p:spPr>
          <a:xfrm rot="2958064" flipH="1">
            <a:off x="4961602" y="131901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8"/>
          <p:cNvSpPr/>
          <p:nvPr/>
        </p:nvSpPr>
        <p:spPr>
          <a:xfrm rot="18772485">
            <a:off x="1641339" y="58252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8"/>
          <p:cNvSpPr/>
          <p:nvPr/>
        </p:nvSpPr>
        <p:spPr>
          <a:xfrm rot="18603910">
            <a:off x="2453822" y="132036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8"/>
          <p:cNvSpPr/>
          <p:nvPr/>
        </p:nvSpPr>
        <p:spPr>
          <a:xfrm rot="7854185" flipH="1">
            <a:off x="6684726" y="510224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8"/>
          <p:cNvSpPr/>
          <p:nvPr/>
        </p:nvSpPr>
        <p:spPr>
          <a:xfrm rot="7823847" flipH="1">
            <a:off x="5815560" y="439179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8"/>
          <p:cNvSpPr/>
          <p:nvPr/>
        </p:nvSpPr>
        <p:spPr>
          <a:xfrm rot="7804815" flipH="1">
            <a:off x="4942674"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8"/>
          <p:cNvSpPr/>
          <p:nvPr/>
        </p:nvSpPr>
        <p:spPr>
          <a:xfrm rot="13618143" flipH="1">
            <a:off x="705172" y="5136094"/>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8"/>
          <p:cNvSpPr/>
          <p:nvPr/>
        </p:nvSpPr>
        <p:spPr>
          <a:xfrm rot="13832797" flipH="1">
            <a:off x="1566432" y="435758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8"/>
          <p:cNvSpPr/>
          <p:nvPr/>
        </p:nvSpPr>
        <p:spPr>
          <a:xfrm rot="13767669" flipH="1">
            <a:off x="2450945"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solidFill>
              <a:srgbClr val="FFC000"/>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0" y="0"/>
            <a:ext cx="919117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chemeClr val="tx2">
                  <a:lumMod val="10000"/>
                </a:schemeClr>
              </a:gs>
              <a:gs pos="91000">
                <a:srgbClr val="391B03">
                  <a:lumMod val="0"/>
                </a:srgbClr>
              </a:gs>
              <a:gs pos="13000">
                <a:srgbClr val="FCD78E">
                  <a:lumMod val="56000"/>
                  <a:lumOff val="44000"/>
                </a:srgbClr>
              </a:gs>
              <a:gs pos="48346">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9" name="28 Forma libre"/>
          <p:cNvSpPr/>
          <p:nvPr/>
        </p:nvSpPr>
        <p:spPr>
          <a:xfrm rot="10800000">
            <a:off x="2783" y="5781510"/>
            <a:ext cx="9188387"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chemeClr val="tx2">
                  <a:lumMod val="10000"/>
                </a:schemeClr>
              </a:gs>
              <a:gs pos="91000">
                <a:srgbClr val="391B03">
                  <a:lumMod val="0"/>
                </a:srgbClr>
              </a:gs>
              <a:gs pos="13000">
                <a:srgbClr val="FCD78E">
                  <a:lumMod val="56000"/>
                  <a:lumOff val="44000"/>
                </a:srgbClr>
              </a:gs>
              <a:gs pos="48346">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0" name="29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187344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 calcmode="lin" valueType="num">
                                      <p:cBhvr>
                                        <p:cTn id="10" dur="3750" fill="hold"/>
                                        <p:tgtEl>
                                          <p:spTgt spid="20"/>
                                        </p:tgtEl>
                                        <p:attrNameLst>
                                          <p:attrName>ppt_w</p:attrName>
                                        </p:attrNameLst>
                                      </p:cBhvr>
                                      <p:tavLst>
                                        <p:tav tm="0" fmla="#ppt_w*sin(2.5*pi*$)">
                                          <p:val>
                                            <p:fltVal val="0"/>
                                          </p:val>
                                        </p:tav>
                                        <p:tav tm="100000">
                                          <p:val>
                                            <p:fltVal val="1"/>
                                          </p:val>
                                        </p:tav>
                                      </p:tavLst>
                                    </p:anim>
                                    <p:anim calcmode="lin" valueType="num">
                                      <p:cBhvr>
                                        <p:cTn id="11" dur="3750" fill="hold"/>
                                        <p:tgtEl>
                                          <p:spTgt spid="20"/>
                                        </p:tgtEl>
                                        <p:attrNameLst>
                                          <p:attrName>ppt_h</p:attrName>
                                        </p:attrNameLst>
                                      </p:cBhvr>
                                      <p:tavLst>
                                        <p:tav tm="0">
                                          <p:val>
                                            <p:strVal val="#ppt_h"/>
                                          </p:val>
                                        </p:tav>
                                        <p:tav tm="100000">
                                          <p:val>
                                            <p:strVal val="#ppt_h"/>
                                          </p:val>
                                        </p:tav>
                                      </p:tavLst>
                                    </p:anim>
                                  </p:childTnLst>
                                </p:cTn>
                              </p:par>
                              <p:par>
                                <p:cTn id="12" presetID="2" presetClass="entr" presetSubtype="12" fill="hold" grpId="1" nodeType="withEffect">
                                  <p:stCondLst>
                                    <p:cond delay="0"/>
                                  </p:stCondLst>
                                  <p:childTnLst>
                                    <p:set>
                                      <p:cBhvr>
                                        <p:cTn id="13" dur="1" fill="hold">
                                          <p:stCondLst>
                                            <p:cond delay="0"/>
                                          </p:stCondLst>
                                        </p:cTn>
                                        <p:tgtEl>
                                          <p:spTgt spid="20"/>
                                        </p:tgtEl>
                                        <p:attrNameLst>
                                          <p:attrName>style.visibility</p:attrName>
                                        </p:attrNameLst>
                                      </p:cBhvr>
                                      <p:to>
                                        <p:strVal val="visible"/>
                                      </p:to>
                                    </p:set>
                                    <p:anim calcmode="lin" valueType="num">
                                      <p:cBhvr additive="base">
                                        <p:cTn id="14" dur="3750" fill="hold"/>
                                        <p:tgtEl>
                                          <p:spTgt spid="20"/>
                                        </p:tgtEl>
                                        <p:attrNameLst>
                                          <p:attrName>ppt_x</p:attrName>
                                        </p:attrNameLst>
                                      </p:cBhvr>
                                      <p:tavLst>
                                        <p:tav tm="0">
                                          <p:val>
                                            <p:strVal val="0-#ppt_w/2"/>
                                          </p:val>
                                        </p:tav>
                                        <p:tav tm="100000">
                                          <p:val>
                                            <p:strVal val="#ppt_x"/>
                                          </p:val>
                                        </p:tav>
                                      </p:tavLst>
                                    </p:anim>
                                    <p:anim calcmode="lin" valueType="num">
                                      <p:cBhvr additive="base">
                                        <p:cTn id="15" dur="3750" fill="hold"/>
                                        <p:tgtEl>
                                          <p:spTgt spid="20"/>
                                        </p:tgtEl>
                                        <p:attrNameLst>
                                          <p:attrName>ppt_y</p:attrName>
                                        </p:attrNameLst>
                                      </p:cBhvr>
                                      <p:tavLst>
                                        <p:tav tm="0">
                                          <p:val>
                                            <p:strVal val="1+#ppt_h/2"/>
                                          </p:val>
                                        </p:tav>
                                        <p:tav tm="100000">
                                          <p:val>
                                            <p:strVal val="#ppt_y"/>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3750" fill="hold"/>
                                        <p:tgtEl>
                                          <p:spTgt spid="19"/>
                                        </p:tgtEl>
                                        <p:attrNameLst>
                                          <p:attrName>ppt_w</p:attrName>
                                        </p:attrNameLst>
                                      </p:cBhvr>
                                      <p:tavLst>
                                        <p:tav tm="0" fmla="#ppt_w*sin(2.5*pi*$)">
                                          <p:val>
                                            <p:fltVal val="0"/>
                                          </p:val>
                                        </p:tav>
                                        <p:tav tm="100000">
                                          <p:val>
                                            <p:fltVal val="1"/>
                                          </p:val>
                                        </p:tav>
                                      </p:tavLst>
                                    </p:anim>
                                    <p:anim calcmode="lin" valueType="num">
                                      <p:cBhvr>
                                        <p:cTn id="19" dur="3750" fill="hold"/>
                                        <p:tgtEl>
                                          <p:spTgt spid="19"/>
                                        </p:tgtEl>
                                        <p:attrNameLst>
                                          <p:attrName>ppt_h</p:attrName>
                                        </p:attrNameLst>
                                      </p:cBhvr>
                                      <p:tavLst>
                                        <p:tav tm="0">
                                          <p:val>
                                            <p:strVal val="#ppt_h"/>
                                          </p:val>
                                        </p:tav>
                                        <p:tav tm="100000">
                                          <p:val>
                                            <p:strVal val="#ppt_h"/>
                                          </p:val>
                                        </p:tav>
                                      </p:tavLst>
                                    </p:anim>
                                  </p:childTnLst>
                                </p:cTn>
                              </p:par>
                              <p:par>
                                <p:cTn id="20" presetID="2" presetClass="entr" presetSubtype="12" fill="hold" grpId="1"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750" fill="hold"/>
                                        <p:tgtEl>
                                          <p:spTgt spid="19"/>
                                        </p:tgtEl>
                                        <p:attrNameLst>
                                          <p:attrName>ppt_x</p:attrName>
                                        </p:attrNameLst>
                                      </p:cBhvr>
                                      <p:tavLst>
                                        <p:tav tm="0">
                                          <p:val>
                                            <p:strVal val="0-#ppt_w/2"/>
                                          </p:val>
                                        </p:tav>
                                        <p:tav tm="100000">
                                          <p:val>
                                            <p:strVal val="#ppt_x"/>
                                          </p:val>
                                        </p:tav>
                                      </p:tavLst>
                                    </p:anim>
                                    <p:anim calcmode="lin" valueType="num">
                                      <p:cBhvr additive="base">
                                        <p:cTn id="23" dur="3750" fill="hold"/>
                                        <p:tgtEl>
                                          <p:spTgt spid="19"/>
                                        </p:tgtEl>
                                        <p:attrNameLst>
                                          <p:attrName>ppt_y</p:attrName>
                                        </p:attrNameLst>
                                      </p:cBhvr>
                                      <p:tavLst>
                                        <p:tav tm="0">
                                          <p:val>
                                            <p:strVal val="1+#ppt_h/2"/>
                                          </p:val>
                                        </p:tav>
                                        <p:tav tm="100000">
                                          <p:val>
                                            <p:strVal val="#ppt_y"/>
                                          </p:val>
                                        </p:tav>
                                      </p:tavLst>
                                    </p:anim>
                                  </p:childTnLst>
                                </p:cTn>
                              </p:par>
                              <p:par>
                                <p:cTn id="24" presetID="19" presetClass="entr" presetSubtype="1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3750" fill="hold"/>
                                        <p:tgtEl>
                                          <p:spTgt spid="18"/>
                                        </p:tgtEl>
                                        <p:attrNameLst>
                                          <p:attrName>ppt_w</p:attrName>
                                        </p:attrNameLst>
                                      </p:cBhvr>
                                      <p:tavLst>
                                        <p:tav tm="0" fmla="#ppt_w*sin(2.5*pi*$)">
                                          <p:val>
                                            <p:fltVal val="0"/>
                                          </p:val>
                                        </p:tav>
                                        <p:tav tm="100000">
                                          <p:val>
                                            <p:fltVal val="1"/>
                                          </p:val>
                                        </p:tav>
                                      </p:tavLst>
                                    </p:anim>
                                    <p:anim calcmode="lin" valueType="num">
                                      <p:cBhvr>
                                        <p:cTn id="27" dur="3750" fill="hold"/>
                                        <p:tgtEl>
                                          <p:spTgt spid="18"/>
                                        </p:tgtEl>
                                        <p:attrNameLst>
                                          <p:attrName>ppt_h</p:attrName>
                                        </p:attrNameLst>
                                      </p:cBhvr>
                                      <p:tavLst>
                                        <p:tav tm="0">
                                          <p:val>
                                            <p:strVal val="#ppt_h"/>
                                          </p:val>
                                        </p:tav>
                                        <p:tav tm="100000">
                                          <p:val>
                                            <p:strVal val="#ppt_h"/>
                                          </p:val>
                                        </p:tav>
                                      </p:tavLst>
                                    </p:anim>
                                  </p:childTnLst>
                                </p:cTn>
                              </p:par>
                              <p:par>
                                <p:cTn id="28" presetID="2" presetClass="entr" presetSubtype="12" fill="hold" grpId="1"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3750" fill="hold"/>
                                        <p:tgtEl>
                                          <p:spTgt spid="18"/>
                                        </p:tgtEl>
                                        <p:attrNameLst>
                                          <p:attrName>ppt_x</p:attrName>
                                        </p:attrNameLst>
                                      </p:cBhvr>
                                      <p:tavLst>
                                        <p:tav tm="0">
                                          <p:val>
                                            <p:strVal val="0-#ppt_w/2"/>
                                          </p:val>
                                        </p:tav>
                                        <p:tav tm="100000">
                                          <p:val>
                                            <p:strVal val="#ppt_x"/>
                                          </p:val>
                                        </p:tav>
                                      </p:tavLst>
                                    </p:anim>
                                    <p:anim calcmode="lin" valueType="num">
                                      <p:cBhvr additive="base">
                                        <p:cTn id="31" dur="3750" fill="hold"/>
                                        <p:tgtEl>
                                          <p:spTgt spid="18"/>
                                        </p:tgtEl>
                                        <p:attrNameLst>
                                          <p:attrName>ppt_y</p:attrName>
                                        </p:attrNameLst>
                                      </p:cBhvr>
                                      <p:tavLst>
                                        <p:tav tm="0">
                                          <p:val>
                                            <p:strVal val="1+#ppt_h/2"/>
                                          </p:val>
                                        </p:tav>
                                        <p:tav tm="100000">
                                          <p:val>
                                            <p:strVal val="#ppt_y"/>
                                          </p:val>
                                        </p:tav>
                                      </p:tavLst>
                                    </p:anim>
                                  </p:childTnLst>
                                </p:cTn>
                              </p:par>
                              <p:par>
                                <p:cTn id="32" presetID="19" presetClass="entr" presetSubtype="10"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3750" fill="hold"/>
                                        <p:tgtEl>
                                          <p:spTgt spid="22"/>
                                        </p:tgtEl>
                                        <p:attrNameLst>
                                          <p:attrName>ppt_w</p:attrName>
                                        </p:attrNameLst>
                                      </p:cBhvr>
                                      <p:tavLst>
                                        <p:tav tm="0" fmla="#ppt_w*sin(2.5*pi*$)">
                                          <p:val>
                                            <p:fltVal val="0"/>
                                          </p:val>
                                        </p:tav>
                                        <p:tav tm="100000">
                                          <p:val>
                                            <p:fltVal val="1"/>
                                          </p:val>
                                        </p:tav>
                                      </p:tavLst>
                                    </p:anim>
                                    <p:anim calcmode="lin" valueType="num">
                                      <p:cBhvr>
                                        <p:cTn id="35" dur="3750" fill="hold"/>
                                        <p:tgtEl>
                                          <p:spTgt spid="22"/>
                                        </p:tgtEl>
                                        <p:attrNameLst>
                                          <p:attrName>ppt_h</p:attrName>
                                        </p:attrNameLst>
                                      </p:cBhvr>
                                      <p:tavLst>
                                        <p:tav tm="0">
                                          <p:val>
                                            <p:strVal val="#ppt_h"/>
                                          </p:val>
                                        </p:tav>
                                        <p:tav tm="100000">
                                          <p:val>
                                            <p:strVal val="#ppt_h"/>
                                          </p:val>
                                        </p:tav>
                                      </p:tavLst>
                                    </p:anim>
                                  </p:childTnLst>
                                </p:cTn>
                              </p:par>
                              <p:par>
                                <p:cTn id="36" presetID="2" presetClass="entr" presetSubtype="6" fill="hold" grpId="1"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3750" fill="hold"/>
                                        <p:tgtEl>
                                          <p:spTgt spid="22"/>
                                        </p:tgtEl>
                                        <p:attrNameLst>
                                          <p:attrName>ppt_x</p:attrName>
                                        </p:attrNameLst>
                                      </p:cBhvr>
                                      <p:tavLst>
                                        <p:tav tm="0">
                                          <p:val>
                                            <p:strVal val="1+#ppt_w/2"/>
                                          </p:val>
                                        </p:tav>
                                        <p:tav tm="100000">
                                          <p:val>
                                            <p:strVal val="#ppt_x"/>
                                          </p:val>
                                        </p:tav>
                                      </p:tavLst>
                                    </p:anim>
                                    <p:anim calcmode="lin" valueType="num">
                                      <p:cBhvr additive="base">
                                        <p:cTn id="39" dur="3750" fill="hold"/>
                                        <p:tgtEl>
                                          <p:spTgt spid="22"/>
                                        </p:tgtEl>
                                        <p:attrNameLst>
                                          <p:attrName>ppt_y</p:attrName>
                                        </p:attrNameLst>
                                      </p:cBhvr>
                                      <p:tavLst>
                                        <p:tav tm="0">
                                          <p:val>
                                            <p:strVal val="1+#ppt_h/2"/>
                                          </p:val>
                                        </p:tav>
                                        <p:tav tm="100000">
                                          <p:val>
                                            <p:strVal val="#ppt_y"/>
                                          </p:val>
                                        </p:tav>
                                      </p:tavLst>
                                    </p:anim>
                                  </p:childTnLst>
                                </p:cTn>
                              </p:par>
                              <p:par>
                                <p:cTn id="40" presetID="19" presetClass="entr" presetSubtype="10"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p:cTn id="42" dur="3750" fill="hold"/>
                                        <p:tgtEl>
                                          <p:spTgt spid="21"/>
                                        </p:tgtEl>
                                        <p:attrNameLst>
                                          <p:attrName>ppt_w</p:attrName>
                                        </p:attrNameLst>
                                      </p:cBhvr>
                                      <p:tavLst>
                                        <p:tav tm="0" fmla="#ppt_w*sin(2.5*pi*$)">
                                          <p:val>
                                            <p:fltVal val="0"/>
                                          </p:val>
                                        </p:tav>
                                        <p:tav tm="100000">
                                          <p:val>
                                            <p:fltVal val="1"/>
                                          </p:val>
                                        </p:tav>
                                      </p:tavLst>
                                    </p:anim>
                                    <p:anim calcmode="lin" valueType="num">
                                      <p:cBhvr>
                                        <p:cTn id="43" dur="3750" fill="hold"/>
                                        <p:tgtEl>
                                          <p:spTgt spid="21"/>
                                        </p:tgtEl>
                                        <p:attrNameLst>
                                          <p:attrName>ppt_h</p:attrName>
                                        </p:attrNameLst>
                                      </p:cBhvr>
                                      <p:tavLst>
                                        <p:tav tm="0">
                                          <p:val>
                                            <p:strVal val="#ppt_h"/>
                                          </p:val>
                                        </p:tav>
                                        <p:tav tm="100000">
                                          <p:val>
                                            <p:strVal val="#ppt_h"/>
                                          </p:val>
                                        </p:tav>
                                      </p:tavLst>
                                    </p:anim>
                                  </p:childTnLst>
                                </p:cTn>
                              </p:par>
                              <p:par>
                                <p:cTn id="44" presetID="2" presetClass="entr" presetSubtype="6" fill="hold" grpId="1"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750" fill="hold"/>
                                        <p:tgtEl>
                                          <p:spTgt spid="21"/>
                                        </p:tgtEl>
                                        <p:attrNameLst>
                                          <p:attrName>ppt_x</p:attrName>
                                        </p:attrNameLst>
                                      </p:cBhvr>
                                      <p:tavLst>
                                        <p:tav tm="0">
                                          <p:val>
                                            <p:strVal val="1+#ppt_w/2"/>
                                          </p:val>
                                        </p:tav>
                                        <p:tav tm="100000">
                                          <p:val>
                                            <p:strVal val="#ppt_x"/>
                                          </p:val>
                                        </p:tav>
                                      </p:tavLst>
                                    </p:anim>
                                    <p:anim calcmode="lin" valueType="num">
                                      <p:cBhvr additive="base">
                                        <p:cTn id="47" dur="3750" fill="hold"/>
                                        <p:tgtEl>
                                          <p:spTgt spid="21"/>
                                        </p:tgtEl>
                                        <p:attrNameLst>
                                          <p:attrName>ppt_y</p:attrName>
                                        </p:attrNameLst>
                                      </p:cBhvr>
                                      <p:tavLst>
                                        <p:tav tm="0">
                                          <p:val>
                                            <p:strVal val="1+#ppt_h/2"/>
                                          </p:val>
                                        </p:tav>
                                        <p:tav tm="100000">
                                          <p:val>
                                            <p:strVal val="#ppt_y"/>
                                          </p:val>
                                        </p:tav>
                                      </p:tavLst>
                                    </p:anim>
                                  </p:childTnLst>
                                </p:cTn>
                              </p:par>
                              <p:par>
                                <p:cTn id="48" presetID="19" presetClass="entr" presetSubtype="1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3750" fill="hold"/>
                                        <p:tgtEl>
                                          <p:spTgt spid="16"/>
                                        </p:tgtEl>
                                        <p:attrNameLst>
                                          <p:attrName>ppt_w</p:attrName>
                                        </p:attrNameLst>
                                      </p:cBhvr>
                                      <p:tavLst>
                                        <p:tav tm="0" fmla="#ppt_w*sin(2.5*pi*$)">
                                          <p:val>
                                            <p:fltVal val="0"/>
                                          </p:val>
                                        </p:tav>
                                        <p:tav tm="100000">
                                          <p:val>
                                            <p:fltVal val="1"/>
                                          </p:val>
                                        </p:tav>
                                      </p:tavLst>
                                    </p:anim>
                                    <p:anim calcmode="lin" valueType="num">
                                      <p:cBhvr>
                                        <p:cTn id="51" dur="3750" fill="hold"/>
                                        <p:tgtEl>
                                          <p:spTgt spid="16"/>
                                        </p:tgtEl>
                                        <p:attrNameLst>
                                          <p:attrName>ppt_h</p:attrName>
                                        </p:attrNameLst>
                                      </p:cBhvr>
                                      <p:tavLst>
                                        <p:tav tm="0">
                                          <p:val>
                                            <p:strVal val="#ppt_h"/>
                                          </p:val>
                                        </p:tav>
                                        <p:tav tm="100000">
                                          <p:val>
                                            <p:strVal val="#ppt_h"/>
                                          </p:val>
                                        </p:tav>
                                      </p:tavLst>
                                    </p:anim>
                                  </p:childTnLst>
                                </p:cTn>
                              </p:par>
                              <p:par>
                                <p:cTn id="52" presetID="2" presetClass="entr" presetSubtype="6" fill="hold" grpId="1"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750" fill="hold"/>
                                        <p:tgtEl>
                                          <p:spTgt spid="16"/>
                                        </p:tgtEl>
                                        <p:attrNameLst>
                                          <p:attrName>ppt_x</p:attrName>
                                        </p:attrNameLst>
                                      </p:cBhvr>
                                      <p:tavLst>
                                        <p:tav tm="0">
                                          <p:val>
                                            <p:strVal val="1+#ppt_w/2"/>
                                          </p:val>
                                        </p:tav>
                                        <p:tav tm="100000">
                                          <p:val>
                                            <p:strVal val="#ppt_x"/>
                                          </p:val>
                                        </p:tav>
                                      </p:tavLst>
                                    </p:anim>
                                    <p:anim calcmode="lin" valueType="num">
                                      <p:cBhvr additive="base">
                                        <p:cTn id="55" dur="3750" fill="hold"/>
                                        <p:tgtEl>
                                          <p:spTgt spid="16"/>
                                        </p:tgtEl>
                                        <p:attrNameLst>
                                          <p:attrName>ppt_y</p:attrName>
                                        </p:attrNameLst>
                                      </p:cBhvr>
                                      <p:tavLst>
                                        <p:tav tm="0">
                                          <p:val>
                                            <p:strVal val="1+#ppt_h/2"/>
                                          </p:val>
                                        </p:tav>
                                        <p:tav tm="100000">
                                          <p:val>
                                            <p:strVal val="#ppt_y"/>
                                          </p:val>
                                        </p:tav>
                                      </p:tavLst>
                                    </p:anim>
                                  </p:childTnLst>
                                </p:cTn>
                              </p:par>
                              <p:par>
                                <p:cTn id="56" presetID="19" presetClass="entr" presetSubtype="1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p:cTn id="58" dur="3750" fill="hold"/>
                                        <p:tgtEl>
                                          <p:spTgt spid="25"/>
                                        </p:tgtEl>
                                        <p:attrNameLst>
                                          <p:attrName>ppt_w</p:attrName>
                                        </p:attrNameLst>
                                      </p:cBhvr>
                                      <p:tavLst>
                                        <p:tav tm="0" fmla="#ppt_w*sin(2.5*pi*$)">
                                          <p:val>
                                            <p:fltVal val="0"/>
                                          </p:val>
                                        </p:tav>
                                        <p:tav tm="100000">
                                          <p:val>
                                            <p:fltVal val="1"/>
                                          </p:val>
                                        </p:tav>
                                      </p:tavLst>
                                    </p:anim>
                                    <p:anim calcmode="lin" valueType="num">
                                      <p:cBhvr>
                                        <p:cTn id="59" dur="3750" fill="hold"/>
                                        <p:tgtEl>
                                          <p:spTgt spid="25"/>
                                        </p:tgtEl>
                                        <p:attrNameLst>
                                          <p:attrName>ppt_h</p:attrName>
                                        </p:attrNameLst>
                                      </p:cBhvr>
                                      <p:tavLst>
                                        <p:tav tm="0">
                                          <p:val>
                                            <p:strVal val="#ppt_h"/>
                                          </p:val>
                                        </p:tav>
                                        <p:tav tm="100000">
                                          <p:val>
                                            <p:strVal val="#ppt_h"/>
                                          </p:val>
                                        </p:tav>
                                      </p:tavLst>
                                    </p:anim>
                                  </p:childTnLst>
                                </p:cTn>
                              </p:par>
                              <p:par>
                                <p:cTn id="60" presetID="2" presetClass="entr" presetSubtype="9" fill="hold" grpId="1"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750" fill="hold"/>
                                        <p:tgtEl>
                                          <p:spTgt spid="25"/>
                                        </p:tgtEl>
                                        <p:attrNameLst>
                                          <p:attrName>ppt_x</p:attrName>
                                        </p:attrNameLst>
                                      </p:cBhvr>
                                      <p:tavLst>
                                        <p:tav tm="0">
                                          <p:val>
                                            <p:strVal val="0-#ppt_w/2"/>
                                          </p:val>
                                        </p:tav>
                                        <p:tav tm="100000">
                                          <p:val>
                                            <p:strVal val="#ppt_x"/>
                                          </p:val>
                                        </p:tav>
                                      </p:tavLst>
                                    </p:anim>
                                    <p:anim calcmode="lin" valueType="num">
                                      <p:cBhvr additive="base">
                                        <p:cTn id="63" dur="3750" fill="hold"/>
                                        <p:tgtEl>
                                          <p:spTgt spid="25"/>
                                        </p:tgtEl>
                                        <p:attrNameLst>
                                          <p:attrName>ppt_y</p:attrName>
                                        </p:attrNameLst>
                                      </p:cBhvr>
                                      <p:tavLst>
                                        <p:tav tm="0">
                                          <p:val>
                                            <p:strVal val="0-#ppt_h/2"/>
                                          </p:val>
                                        </p:tav>
                                        <p:tav tm="100000">
                                          <p:val>
                                            <p:strVal val="#ppt_y"/>
                                          </p:val>
                                        </p:tav>
                                      </p:tavLst>
                                    </p:anim>
                                  </p:childTnLst>
                                </p:cTn>
                              </p:par>
                              <p:par>
                                <p:cTn id="64" presetID="19" presetClass="entr" presetSubtype="1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 calcmode="lin" valueType="num">
                                      <p:cBhvr>
                                        <p:cTn id="66" dur="3750" fill="hold"/>
                                        <p:tgtEl>
                                          <p:spTgt spid="24"/>
                                        </p:tgtEl>
                                        <p:attrNameLst>
                                          <p:attrName>ppt_w</p:attrName>
                                        </p:attrNameLst>
                                      </p:cBhvr>
                                      <p:tavLst>
                                        <p:tav tm="0" fmla="#ppt_w*sin(2.5*pi*$)">
                                          <p:val>
                                            <p:fltVal val="0"/>
                                          </p:val>
                                        </p:tav>
                                        <p:tav tm="100000">
                                          <p:val>
                                            <p:fltVal val="1"/>
                                          </p:val>
                                        </p:tav>
                                      </p:tavLst>
                                    </p:anim>
                                    <p:anim calcmode="lin" valueType="num">
                                      <p:cBhvr>
                                        <p:cTn id="67" dur="3750" fill="hold"/>
                                        <p:tgtEl>
                                          <p:spTgt spid="24"/>
                                        </p:tgtEl>
                                        <p:attrNameLst>
                                          <p:attrName>ppt_h</p:attrName>
                                        </p:attrNameLst>
                                      </p:cBhvr>
                                      <p:tavLst>
                                        <p:tav tm="0">
                                          <p:val>
                                            <p:strVal val="#ppt_h"/>
                                          </p:val>
                                        </p:tav>
                                        <p:tav tm="100000">
                                          <p:val>
                                            <p:strVal val="#ppt_h"/>
                                          </p:val>
                                        </p:tav>
                                      </p:tavLst>
                                    </p:anim>
                                  </p:childTnLst>
                                </p:cTn>
                              </p:par>
                              <p:par>
                                <p:cTn id="68" presetID="2" presetClass="entr" presetSubtype="9" fill="hold" grpId="1" nodeType="with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3750" fill="hold"/>
                                        <p:tgtEl>
                                          <p:spTgt spid="24"/>
                                        </p:tgtEl>
                                        <p:attrNameLst>
                                          <p:attrName>ppt_x</p:attrName>
                                        </p:attrNameLst>
                                      </p:cBhvr>
                                      <p:tavLst>
                                        <p:tav tm="0">
                                          <p:val>
                                            <p:strVal val="0-#ppt_w/2"/>
                                          </p:val>
                                        </p:tav>
                                        <p:tav tm="100000">
                                          <p:val>
                                            <p:strVal val="#ppt_x"/>
                                          </p:val>
                                        </p:tav>
                                      </p:tavLst>
                                    </p:anim>
                                    <p:anim calcmode="lin" valueType="num">
                                      <p:cBhvr additive="base">
                                        <p:cTn id="71" dur="3750" fill="hold"/>
                                        <p:tgtEl>
                                          <p:spTgt spid="24"/>
                                        </p:tgtEl>
                                        <p:attrNameLst>
                                          <p:attrName>ppt_y</p:attrName>
                                        </p:attrNameLst>
                                      </p:cBhvr>
                                      <p:tavLst>
                                        <p:tav tm="0">
                                          <p:val>
                                            <p:strVal val="0-#ppt_h/2"/>
                                          </p:val>
                                        </p:tav>
                                        <p:tav tm="100000">
                                          <p:val>
                                            <p:strVal val="#ppt_y"/>
                                          </p:val>
                                        </p:tav>
                                      </p:tavLst>
                                    </p:anim>
                                  </p:childTnLst>
                                </p:cTn>
                              </p:par>
                              <p:par>
                                <p:cTn id="72" presetID="19" presetClass="entr" presetSubtype="1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p:cTn id="74" dur="3750" fill="hold"/>
                                        <p:tgtEl>
                                          <p:spTgt spid="23"/>
                                        </p:tgtEl>
                                        <p:attrNameLst>
                                          <p:attrName>ppt_w</p:attrName>
                                        </p:attrNameLst>
                                      </p:cBhvr>
                                      <p:tavLst>
                                        <p:tav tm="0" fmla="#ppt_w*sin(2.5*pi*$)">
                                          <p:val>
                                            <p:fltVal val="0"/>
                                          </p:val>
                                        </p:tav>
                                        <p:tav tm="100000">
                                          <p:val>
                                            <p:fltVal val="1"/>
                                          </p:val>
                                        </p:tav>
                                      </p:tavLst>
                                    </p:anim>
                                    <p:anim calcmode="lin" valueType="num">
                                      <p:cBhvr>
                                        <p:cTn id="75" dur="3750" fill="hold"/>
                                        <p:tgtEl>
                                          <p:spTgt spid="23"/>
                                        </p:tgtEl>
                                        <p:attrNameLst>
                                          <p:attrName>ppt_h</p:attrName>
                                        </p:attrNameLst>
                                      </p:cBhvr>
                                      <p:tavLst>
                                        <p:tav tm="0">
                                          <p:val>
                                            <p:strVal val="#ppt_h"/>
                                          </p:val>
                                        </p:tav>
                                        <p:tav tm="100000">
                                          <p:val>
                                            <p:strVal val="#ppt_h"/>
                                          </p:val>
                                        </p:tav>
                                      </p:tavLst>
                                    </p:anim>
                                  </p:childTnLst>
                                </p:cTn>
                              </p:par>
                              <p:par>
                                <p:cTn id="76" presetID="2" presetClass="entr" presetSubtype="9" fill="hold" grpId="1"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750" fill="hold"/>
                                        <p:tgtEl>
                                          <p:spTgt spid="23"/>
                                        </p:tgtEl>
                                        <p:attrNameLst>
                                          <p:attrName>ppt_x</p:attrName>
                                        </p:attrNameLst>
                                      </p:cBhvr>
                                      <p:tavLst>
                                        <p:tav tm="0">
                                          <p:val>
                                            <p:strVal val="0-#ppt_w/2"/>
                                          </p:val>
                                        </p:tav>
                                        <p:tav tm="100000">
                                          <p:val>
                                            <p:strVal val="#ppt_x"/>
                                          </p:val>
                                        </p:tav>
                                      </p:tavLst>
                                    </p:anim>
                                    <p:anim calcmode="lin" valueType="num">
                                      <p:cBhvr additive="base">
                                        <p:cTn id="79" dur="3750" fill="hold"/>
                                        <p:tgtEl>
                                          <p:spTgt spid="23"/>
                                        </p:tgtEl>
                                        <p:attrNameLst>
                                          <p:attrName>ppt_y</p:attrName>
                                        </p:attrNameLst>
                                      </p:cBhvr>
                                      <p:tavLst>
                                        <p:tav tm="0">
                                          <p:val>
                                            <p:strVal val="0-#ppt_h/2"/>
                                          </p:val>
                                        </p:tav>
                                        <p:tav tm="100000">
                                          <p:val>
                                            <p:strVal val="#ppt_y"/>
                                          </p:val>
                                        </p:tav>
                                      </p:tavLst>
                                    </p:anim>
                                  </p:childTnLst>
                                </p:cTn>
                              </p:par>
                              <p:par>
                                <p:cTn id="80" presetID="19" presetClass="entr" presetSubtype="1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3750" fill="hold"/>
                                        <p:tgtEl>
                                          <p:spTgt spid="28"/>
                                        </p:tgtEl>
                                        <p:attrNameLst>
                                          <p:attrName>ppt_w</p:attrName>
                                        </p:attrNameLst>
                                      </p:cBhvr>
                                      <p:tavLst>
                                        <p:tav tm="0" fmla="#ppt_w*sin(2.5*pi*$)">
                                          <p:val>
                                            <p:fltVal val="0"/>
                                          </p:val>
                                        </p:tav>
                                        <p:tav tm="100000">
                                          <p:val>
                                            <p:fltVal val="1"/>
                                          </p:val>
                                        </p:tav>
                                      </p:tavLst>
                                    </p:anim>
                                    <p:anim calcmode="lin" valueType="num">
                                      <p:cBhvr>
                                        <p:cTn id="83" dur="3750" fill="hold"/>
                                        <p:tgtEl>
                                          <p:spTgt spid="28"/>
                                        </p:tgtEl>
                                        <p:attrNameLst>
                                          <p:attrName>ppt_h</p:attrName>
                                        </p:attrNameLst>
                                      </p:cBhvr>
                                      <p:tavLst>
                                        <p:tav tm="0">
                                          <p:val>
                                            <p:strVal val="#ppt_h"/>
                                          </p:val>
                                        </p:tav>
                                        <p:tav tm="100000">
                                          <p:val>
                                            <p:strVal val="#ppt_h"/>
                                          </p:val>
                                        </p:tav>
                                      </p:tavLst>
                                    </p:anim>
                                  </p:childTnLst>
                                </p:cTn>
                              </p:par>
                              <p:par>
                                <p:cTn id="84" presetID="2" presetClass="entr" presetSubtype="3" fill="hold" grpId="1" nodeType="with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additive="base">
                                        <p:cTn id="86" dur="3750" fill="hold"/>
                                        <p:tgtEl>
                                          <p:spTgt spid="28"/>
                                        </p:tgtEl>
                                        <p:attrNameLst>
                                          <p:attrName>ppt_x</p:attrName>
                                        </p:attrNameLst>
                                      </p:cBhvr>
                                      <p:tavLst>
                                        <p:tav tm="0">
                                          <p:val>
                                            <p:strVal val="1+#ppt_w/2"/>
                                          </p:val>
                                        </p:tav>
                                        <p:tav tm="100000">
                                          <p:val>
                                            <p:strVal val="#ppt_x"/>
                                          </p:val>
                                        </p:tav>
                                      </p:tavLst>
                                    </p:anim>
                                    <p:anim calcmode="lin" valueType="num">
                                      <p:cBhvr additive="base">
                                        <p:cTn id="87" dur="3750" fill="hold"/>
                                        <p:tgtEl>
                                          <p:spTgt spid="28"/>
                                        </p:tgtEl>
                                        <p:attrNameLst>
                                          <p:attrName>ppt_y</p:attrName>
                                        </p:attrNameLst>
                                      </p:cBhvr>
                                      <p:tavLst>
                                        <p:tav tm="0">
                                          <p:val>
                                            <p:strVal val="0-#ppt_h/2"/>
                                          </p:val>
                                        </p:tav>
                                        <p:tav tm="100000">
                                          <p:val>
                                            <p:strVal val="#ppt_y"/>
                                          </p:val>
                                        </p:tav>
                                      </p:tavLst>
                                    </p:anim>
                                  </p:childTnLst>
                                </p:cTn>
                              </p:par>
                              <p:par>
                                <p:cTn id="88" presetID="19" presetClass="entr" presetSubtype="10" fill="hold" grpId="0" nodeType="withEffect">
                                  <p:stCondLst>
                                    <p:cond delay="0"/>
                                  </p:stCondLst>
                                  <p:childTnLst>
                                    <p:set>
                                      <p:cBhvr>
                                        <p:cTn id="89" dur="1" fill="hold">
                                          <p:stCondLst>
                                            <p:cond delay="0"/>
                                          </p:stCondLst>
                                        </p:cTn>
                                        <p:tgtEl>
                                          <p:spTgt spid="27"/>
                                        </p:tgtEl>
                                        <p:attrNameLst>
                                          <p:attrName>style.visibility</p:attrName>
                                        </p:attrNameLst>
                                      </p:cBhvr>
                                      <p:to>
                                        <p:strVal val="visible"/>
                                      </p:to>
                                    </p:set>
                                    <p:anim calcmode="lin" valueType="num">
                                      <p:cBhvr>
                                        <p:cTn id="90" dur="3750" fill="hold"/>
                                        <p:tgtEl>
                                          <p:spTgt spid="27"/>
                                        </p:tgtEl>
                                        <p:attrNameLst>
                                          <p:attrName>ppt_w</p:attrName>
                                        </p:attrNameLst>
                                      </p:cBhvr>
                                      <p:tavLst>
                                        <p:tav tm="0" fmla="#ppt_w*sin(2.5*pi*$)">
                                          <p:val>
                                            <p:fltVal val="0"/>
                                          </p:val>
                                        </p:tav>
                                        <p:tav tm="100000">
                                          <p:val>
                                            <p:fltVal val="1"/>
                                          </p:val>
                                        </p:tav>
                                      </p:tavLst>
                                    </p:anim>
                                    <p:anim calcmode="lin" valueType="num">
                                      <p:cBhvr>
                                        <p:cTn id="91" dur="3750" fill="hold"/>
                                        <p:tgtEl>
                                          <p:spTgt spid="27"/>
                                        </p:tgtEl>
                                        <p:attrNameLst>
                                          <p:attrName>ppt_h</p:attrName>
                                        </p:attrNameLst>
                                      </p:cBhvr>
                                      <p:tavLst>
                                        <p:tav tm="0">
                                          <p:val>
                                            <p:strVal val="#ppt_h"/>
                                          </p:val>
                                        </p:tav>
                                        <p:tav tm="100000">
                                          <p:val>
                                            <p:strVal val="#ppt_h"/>
                                          </p:val>
                                        </p:tav>
                                      </p:tavLst>
                                    </p:anim>
                                  </p:childTnLst>
                                </p:cTn>
                              </p:par>
                              <p:par>
                                <p:cTn id="92" presetID="2" presetClass="entr" presetSubtype="3" fill="hold" grpId="1"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750" fill="hold"/>
                                        <p:tgtEl>
                                          <p:spTgt spid="27"/>
                                        </p:tgtEl>
                                        <p:attrNameLst>
                                          <p:attrName>ppt_x</p:attrName>
                                        </p:attrNameLst>
                                      </p:cBhvr>
                                      <p:tavLst>
                                        <p:tav tm="0">
                                          <p:val>
                                            <p:strVal val="1+#ppt_w/2"/>
                                          </p:val>
                                        </p:tav>
                                        <p:tav tm="100000">
                                          <p:val>
                                            <p:strVal val="#ppt_x"/>
                                          </p:val>
                                        </p:tav>
                                      </p:tavLst>
                                    </p:anim>
                                    <p:anim calcmode="lin" valueType="num">
                                      <p:cBhvr additive="base">
                                        <p:cTn id="95" dur="3750" fill="hold"/>
                                        <p:tgtEl>
                                          <p:spTgt spid="27"/>
                                        </p:tgtEl>
                                        <p:attrNameLst>
                                          <p:attrName>ppt_y</p:attrName>
                                        </p:attrNameLst>
                                      </p:cBhvr>
                                      <p:tavLst>
                                        <p:tav tm="0">
                                          <p:val>
                                            <p:strVal val="0-#ppt_h/2"/>
                                          </p:val>
                                        </p:tav>
                                        <p:tav tm="100000">
                                          <p:val>
                                            <p:strVal val="#ppt_y"/>
                                          </p:val>
                                        </p:tav>
                                      </p:tavLst>
                                    </p:anim>
                                  </p:childTnLst>
                                </p:cTn>
                              </p:par>
                              <p:par>
                                <p:cTn id="96" presetID="19"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p:cTn id="98" dur="3750" fill="hold"/>
                                        <p:tgtEl>
                                          <p:spTgt spid="26"/>
                                        </p:tgtEl>
                                        <p:attrNameLst>
                                          <p:attrName>ppt_w</p:attrName>
                                        </p:attrNameLst>
                                      </p:cBhvr>
                                      <p:tavLst>
                                        <p:tav tm="0" fmla="#ppt_w*sin(2.5*pi*$)">
                                          <p:val>
                                            <p:fltVal val="0"/>
                                          </p:val>
                                        </p:tav>
                                        <p:tav tm="100000">
                                          <p:val>
                                            <p:fltVal val="1"/>
                                          </p:val>
                                        </p:tav>
                                      </p:tavLst>
                                    </p:anim>
                                    <p:anim calcmode="lin" valueType="num">
                                      <p:cBhvr>
                                        <p:cTn id="99" dur="3750" fill="hold"/>
                                        <p:tgtEl>
                                          <p:spTgt spid="26"/>
                                        </p:tgtEl>
                                        <p:attrNameLst>
                                          <p:attrName>ppt_h</p:attrName>
                                        </p:attrNameLst>
                                      </p:cBhvr>
                                      <p:tavLst>
                                        <p:tav tm="0">
                                          <p:val>
                                            <p:strVal val="#ppt_h"/>
                                          </p:val>
                                        </p:tav>
                                        <p:tav tm="100000">
                                          <p:val>
                                            <p:strVal val="#ppt_h"/>
                                          </p:val>
                                        </p:tav>
                                      </p:tavLst>
                                    </p:anim>
                                  </p:childTnLst>
                                </p:cTn>
                              </p:par>
                              <p:par>
                                <p:cTn id="100" presetID="2" presetClass="entr" presetSubtype="3" fill="hold" grpId="1"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750" fill="hold"/>
                                        <p:tgtEl>
                                          <p:spTgt spid="26"/>
                                        </p:tgtEl>
                                        <p:attrNameLst>
                                          <p:attrName>ppt_x</p:attrName>
                                        </p:attrNameLst>
                                      </p:cBhvr>
                                      <p:tavLst>
                                        <p:tav tm="0">
                                          <p:val>
                                            <p:strVal val="1+#ppt_w/2"/>
                                          </p:val>
                                        </p:tav>
                                        <p:tav tm="100000">
                                          <p:val>
                                            <p:strVal val="#ppt_x"/>
                                          </p:val>
                                        </p:tav>
                                      </p:tavLst>
                                    </p:anim>
                                    <p:anim calcmode="lin" valueType="num">
                                      <p:cBhvr additive="base">
                                        <p:cTn id="103" dur="3750" fill="hold"/>
                                        <p:tgtEl>
                                          <p:spTgt spid="26"/>
                                        </p:tgtEl>
                                        <p:attrNameLst>
                                          <p:attrName>ppt_y</p:attrName>
                                        </p:attrNameLst>
                                      </p:cBhvr>
                                      <p:tavLst>
                                        <p:tav tm="0">
                                          <p:val>
                                            <p:strVal val="0-#ppt_h/2"/>
                                          </p:val>
                                        </p:tav>
                                        <p:tav tm="100000">
                                          <p:val>
                                            <p:strVal val="#ppt_y"/>
                                          </p:val>
                                        </p:tav>
                                      </p:tavLst>
                                    </p:anim>
                                  </p:childTnLst>
                                </p:cTn>
                              </p:par>
                            </p:childTnLst>
                          </p:cTn>
                        </p:par>
                        <p:par>
                          <p:cTn id="104" fill="hold">
                            <p:stCondLst>
                              <p:cond delay="3750"/>
                            </p:stCondLst>
                            <p:childTnLst>
                              <p:par>
                                <p:cTn id="105" presetID="2" presetClass="exit" presetSubtype="3" fill="hold" grpId="2" nodeType="afterEffect">
                                  <p:stCondLst>
                                    <p:cond delay="0"/>
                                  </p:stCondLst>
                                  <p:childTnLst>
                                    <p:anim calcmode="lin" valueType="num">
                                      <p:cBhvr additive="base">
                                        <p:cTn id="106" dur="4250"/>
                                        <p:tgtEl>
                                          <p:spTgt spid="26"/>
                                        </p:tgtEl>
                                        <p:attrNameLst>
                                          <p:attrName>ppt_x</p:attrName>
                                        </p:attrNameLst>
                                      </p:cBhvr>
                                      <p:tavLst>
                                        <p:tav tm="0">
                                          <p:val>
                                            <p:strVal val="ppt_x"/>
                                          </p:val>
                                        </p:tav>
                                        <p:tav tm="100000">
                                          <p:val>
                                            <p:strVal val="1+ppt_w/2"/>
                                          </p:val>
                                        </p:tav>
                                      </p:tavLst>
                                    </p:anim>
                                    <p:anim calcmode="lin" valueType="num">
                                      <p:cBhvr additive="base">
                                        <p:cTn id="107" dur="4250"/>
                                        <p:tgtEl>
                                          <p:spTgt spid="26"/>
                                        </p:tgtEl>
                                        <p:attrNameLst>
                                          <p:attrName>ppt_y</p:attrName>
                                        </p:attrNameLst>
                                      </p:cBhvr>
                                      <p:tavLst>
                                        <p:tav tm="0">
                                          <p:val>
                                            <p:strVal val="ppt_y"/>
                                          </p:val>
                                        </p:tav>
                                        <p:tav tm="100000">
                                          <p:val>
                                            <p:strVal val="0-ppt_h/2"/>
                                          </p:val>
                                        </p:tav>
                                      </p:tavLst>
                                    </p:anim>
                                    <p:set>
                                      <p:cBhvr>
                                        <p:cTn id="108" dur="1" fill="hold">
                                          <p:stCondLst>
                                            <p:cond delay="4249"/>
                                          </p:stCondLst>
                                        </p:cTn>
                                        <p:tgtEl>
                                          <p:spTgt spid="26"/>
                                        </p:tgtEl>
                                        <p:attrNameLst>
                                          <p:attrName>style.visibility</p:attrName>
                                        </p:attrNameLst>
                                      </p:cBhvr>
                                      <p:to>
                                        <p:strVal val="hidden"/>
                                      </p:to>
                                    </p:set>
                                  </p:childTnLst>
                                </p:cTn>
                              </p:par>
                              <p:par>
                                <p:cTn id="109" presetID="2" presetClass="exit" presetSubtype="3" fill="hold" grpId="2" nodeType="withEffect">
                                  <p:stCondLst>
                                    <p:cond delay="0"/>
                                  </p:stCondLst>
                                  <p:childTnLst>
                                    <p:anim calcmode="lin" valueType="num">
                                      <p:cBhvr additive="base">
                                        <p:cTn id="110" dur="4250"/>
                                        <p:tgtEl>
                                          <p:spTgt spid="27"/>
                                        </p:tgtEl>
                                        <p:attrNameLst>
                                          <p:attrName>ppt_x</p:attrName>
                                        </p:attrNameLst>
                                      </p:cBhvr>
                                      <p:tavLst>
                                        <p:tav tm="0">
                                          <p:val>
                                            <p:strVal val="ppt_x"/>
                                          </p:val>
                                        </p:tav>
                                        <p:tav tm="100000">
                                          <p:val>
                                            <p:strVal val="1+ppt_w/2"/>
                                          </p:val>
                                        </p:tav>
                                      </p:tavLst>
                                    </p:anim>
                                    <p:anim calcmode="lin" valueType="num">
                                      <p:cBhvr additive="base">
                                        <p:cTn id="111" dur="4250"/>
                                        <p:tgtEl>
                                          <p:spTgt spid="27"/>
                                        </p:tgtEl>
                                        <p:attrNameLst>
                                          <p:attrName>ppt_y</p:attrName>
                                        </p:attrNameLst>
                                      </p:cBhvr>
                                      <p:tavLst>
                                        <p:tav tm="0">
                                          <p:val>
                                            <p:strVal val="ppt_y"/>
                                          </p:val>
                                        </p:tav>
                                        <p:tav tm="100000">
                                          <p:val>
                                            <p:strVal val="0-ppt_h/2"/>
                                          </p:val>
                                        </p:tav>
                                      </p:tavLst>
                                    </p:anim>
                                    <p:set>
                                      <p:cBhvr>
                                        <p:cTn id="112" dur="1" fill="hold">
                                          <p:stCondLst>
                                            <p:cond delay="4249"/>
                                          </p:stCondLst>
                                        </p:cTn>
                                        <p:tgtEl>
                                          <p:spTgt spid="27"/>
                                        </p:tgtEl>
                                        <p:attrNameLst>
                                          <p:attrName>style.visibility</p:attrName>
                                        </p:attrNameLst>
                                      </p:cBhvr>
                                      <p:to>
                                        <p:strVal val="hidden"/>
                                      </p:to>
                                    </p:set>
                                  </p:childTnLst>
                                </p:cTn>
                              </p:par>
                              <p:par>
                                <p:cTn id="113" presetID="2" presetClass="exit" presetSubtype="3" fill="hold" grpId="2" nodeType="withEffect">
                                  <p:stCondLst>
                                    <p:cond delay="0"/>
                                  </p:stCondLst>
                                  <p:childTnLst>
                                    <p:anim calcmode="lin" valueType="num">
                                      <p:cBhvr additive="base">
                                        <p:cTn id="114" dur="4250"/>
                                        <p:tgtEl>
                                          <p:spTgt spid="28"/>
                                        </p:tgtEl>
                                        <p:attrNameLst>
                                          <p:attrName>ppt_x</p:attrName>
                                        </p:attrNameLst>
                                      </p:cBhvr>
                                      <p:tavLst>
                                        <p:tav tm="0">
                                          <p:val>
                                            <p:strVal val="ppt_x"/>
                                          </p:val>
                                        </p:tav>
                                        <p:tav tm="100000">
                                          <p:val>
                                            <p:strVal val="1+ppt_w/2"/>
                                          </p:val>
                                        </p:tav>
                                      </p:tavLst>
                                    </p:anim>
                                    <p:anim calcmode="lin" valueType="num">
                                      <p:cBhvr additive="base">
                                        <p:cTn id="115" dur="4250"/>
                                        <p:tgtEl>
                                          <p:spTgt spid="28"/>
                                        </p:tgtEl>
                                        <p:attrNameLst>
                                          <p:attrName>ppt_y</p:attrName>
                                        </p:attrNameLst>
                                      </p:cBhvr>
                                      <p:tavLst>
                                        <p:tav tm="0">
                                          <p:val>
                                            <p:strVal val="ppt_y"/>
                                          </p:val>
                                        </p:tav>
                                        <p:tav tm="100000">
                                          <p:val>
                                            <p:strVal val="0-ppt_h/2"/>
                                          </p:val>
                                        </p:tav>
                                      </p:tavLst>
                                    </p:anim>
                                    <p:set>
                                      <p:cBhvr>
                                        <p:cTn id="116" dur="1" fill="hold">
                                          <p:stCondLst>
                                            <p:cond delay="4249"/>
                                          </p:stCondLst>
                                        </p:cTn>
                                        <p:tgtEl>
                                          <p:spTgt spid="28"/>
                                        </p:tgtEl>
                                        <p:attrNameLst>
                                          <p:attrName>style.visibility</p:attrName>
                                        </p:attrNameLst>
                                      </p:cBhvr>
                                      <p:to>
                                        <p:strVal val="hidden"/>
                                      </p:to>
                                    </p:set>
                                  </p:childTnLst>
                                </p:cTn>
                              </p:par>
                              <p:par>
                                <p:cTn id="117" presetID="2" presetClass="exit" presetSubtype="12" fill="hold" grpId="2" nodeType="withEffect">
                                  <p:stCondLst>
                                    <p:cond delay="0"/>
                                  </p:stCondLst>
                                  <p:childTnLst>
                                    <p:anim calcmode="lin" valueType="num">
                                      <p:cBhvr additive="base">
                                        <p:cTn id="118" dur="4250"/>
                                        <p:tgtEl>
                                          <p:spTgt spid="20"/>
                                        </p:tgtEl>
                                        <p:attrNameLst>
                                          <p:attrName>ppt_x</p:attrName>
                                        </p:attrNameLst>
                                      </p:cBhvr>
                                      <p:tavLst>
                                        <p:tav tm="0">
                                          <p:val>
                                            <p:strVal val="ppt_x"/>
                                          </p:val>
                                        </p:tav>
                                        <p:tav tm="100000">
                                          <p:val>
                                            <p:strVal val="0-ppt_w/2"/>
                                          </p:val>
                                        </p:tav>
                                      </p:tavLst>
                                    </p:anim>
                                    <p:anim calcmode="lin" valueType="num">
                                      <p:cBhvr additive="base">
                                        <p:cTn id="119" dur="4250"/>
                                        <p:tgtEl>
                                          <p:spTgt spid="20"/>
                                        </p:tgtEl>
                                        <p:attrNameLst>
                                          <p:attrName>ppt_y</p:attrName>
                                        </p:attrNameLst>
                                      </p:cBhvr>
                                      <p:tavLst>
                                        <p:tav tm="0">
                                          <p:val>
                                            <p:strVal val="ppt_y"/>
                                          </p:val>
                                        </p:tav>
                                        <p:tav tm="100000">
                                          <p:val>
                                            <p:strVal val="1+ppt_h/2"/>
                                          </p:val>
                                        </p:tav>
                                      </p:tavLst>
                                    </p:anim>
                                    <p:set>
                                      <p:cBhvr>
                                        <p:cTn id="120" dur="1" fill="hold">
                                          <p:stCondLst>
                                            <p:cond delay="4249"/>
                                          </p:stCondLst>
                                        </p:cTn>
                                        <p:tgtEl>
                                          <p:spTgt spid="20"/>
                                        </p:tgtEl>
                                        <p:attrNameLst>
                                          <p:attrName>style.visibility</p:attrName>
                                        </p:attrNameLst>
                                      </p:cBhvr>
                                      <p:to>
                                        <p:strVal val="hidden"/>
                                      </p:to>
                                    </p:set>
                                  </p:childTnLst>
                                </p:cTn>
                              </p:par>
                              <p:par>
                                <p:cTn id="121" presetID="2" presetClass="exit" presetSubtype="12" fill="hold" grpId="2" nodeType="withEffect">
                                  <p:stCondLst>
                                    <p:cond delay="0"/>
                                  </p:stCondLst>
                                  <p:childTnLst>
                                    <p:anim calcmode="lin" valueType="num">
                                      <p:cBhvr additive="base">
                                        <p:cTn id="122" dur="4250"/>
                                        <p:tgtEl>
                                          <p:spTgt spid="19"/>
                                        </p:tgtEl>
                                        <p:attrNameLst>
                                          <p:attrName>ppt_x</p:attrName>
                                        </p:attrNameLst>
                                      </p:cBhvr>
                                      <p:tavLst>
                                        <p:tav tm="0">
                                          <p:val>
                                            <p:strVal val="ppt_x"/>
                                          </p:val>
                                        </p:tav>
                                        <p:tav tm="100000">
                                          <p:val>
                                            <p:strVal val="0-ppt_w/2"/>
                                          </p:val>
                                        </p:tav>
                                      </p:tavLst>
                                    </p:anim>
                                    <p:anim calcmode="lin" valueType="num">
                                      <p:cBhvr additive="base">
                                        <p:cTn id="123" dur="4250"/>
                                        <p:tgtEl>
                                          <p:spTgt spid="19"/>
                                        </p:tgtEl>
                                        <p:attrNameLst>
                                          <p:attrName>ppt_y</p:attrName>
                                        </p:attrNameLst>
                                      </p:cBhvr>
                                      <p:tavLst>
                                        <p:tav tm="0">
                                          <p:val>
                                            <p:strVal val="ppt_y"/>
                                          </p:val>
                                        </p:tav>
                                        <p:tav tm="100000">
                                          <p:val>
                                            <p:strVal val="1+ppt_h/2"/>
                                          </p:val>
                                        </p:tav>
                                      </p:tavLst>
                                    </p:anim>
                                    <p:set>
                                      <p:cBhvr>
                                        <p:cTn id="124" dur="1" fill="hold">
                                          <p:stCondLst>
                                            <p:cond delay="4249"/>
                                          </p:stCondLst>
                                        </p:cTn>
                                        <p:tgtEl>
                                          <p:spTgt spid="19"/>
                                        </p:tgtEl>
                                        <p:attrNameLst>
                                          <p:attrName>style.visibility</p:attrName>
                                        </p:attrNameLst>
                                      </p:cBhvr>
                                      <p:to>
                                        <p:strVal val="hidden"/>
                                      </p:to>
                                    </p:set>
                                  </p:childTnLst>
                                </p:cTn>
                              </p:par>
                              <p:par>
                                <p:cTn id="125" presetID="2" presetClass="exit" presetSubtype="12" fill="hold" grpId="2" nodeType="withEffect">
                                  <p:stCondLst>
                                    <p:cond delay="0"/>
                                  </p:stCondLst>
                                  <p:childTnLst>
                                    <p:anim calcmode="lin" valueType="num">
                                      <p:cBhvr additive="base">
                                        <p:cTn id="126" dur="4250"/>
                                        <p:tgtEl>
                                          <p:spTgt spid="18"/>
                                        </p:tgtEl>
                                        <p:attrNameLst>
                                          <p:attrName>ppt_x</p:attrName>
                                        </p:attrNameLst>
                                      </p:cBhvr>
                                      <p:tavLst>
                                        <p:tav tm="0">
                                          <p:val>
                                            <p:strVal val="ppt_x"/>
                                          </p:val>
                                        </p:tav>
                                        <p:tav tm="100000">
                                          <p:val>
                                            <p:strVal val="0-ppt_w/2"/>
                                          </p:val>
                                        </p:tav>
                                      </p:tavLst>
                                    </p:anim>
                                    <p:anim calcmode="lin" valueType="num">
                                      <p:cBhvr additive="base">
                                        <p:cTn id="127" dur="4250"/>
                                        <p:tgtEl>
                                          <p:spTgt spid="18"/>
                                        </p:tgtEl>
                                        <p:attrNameLst>
                                          <p:attrName>ppt_y</p:attrName>
                                        </p:attrNameLst>
                                      </p:cBhvr>
                                      <p:tavLst>
                                        <p:tav tm="0">
                                          <p:val>
                                            <p:strVal val="ppt_y"/>
                                          </p:val>
                                        </p:tav>
                                        <p:tav tm="100000">
                                          <p:val>
                                            <p:strVal val="1+ppt_h/2"/>
                                          </p:val>
                                        </p:tav>
                                      </p:tavLst>
                                    </p:anim>
                                    <p:set>
                                      <p:cBhvr>
                                        <p:cTn id="128" dur="1" fill="hold">
                                          <p:stCondLst>
                                            <p:cond delay="4249"/>
                                          </p:stCondLst>
                                        </p:cTn>
                                        <p:tgtEl>
                                          <p:spTgt spid="18"/>
                                        </p:tgtEl>
                                        <p:attrNameLst>
                                          <p:attrName>style.visibility</p:attrName>
                                        </p:attrNameLst>
                                      </p:cBhvr>
                                      <p:to>
                                        <p:strVal val="hidden"/>
                                      </p:to>
                                    </p:set>
                                  </p:childTnLst>
                                </p:cTn>
                              </p:par>
                              <p:par>
                                <p:cTn id="129" presetID="2" presetClass="exit" presetSubtype="6" fill="hold" grpId="2" nodeType="withEffect">
                                  <p:stCondLst>
                                    <p:cond delay="0"/>
                                  </p:stCondLst>
                                  <p:childTnLst>
                                    <p:anim calcmode="lin" valueType="num">
                                      <p:cBhvr additive="base">
                                        <p:cTn id="130" dur="4250"/>
                                        <p:tgtEl>
                                          <p:spTgt spid="22"/>
                                        </p:tgtEl>
                                        <p:attrNameLst>
                                          <p:attrName>ppt_x</p:attrName>
                                        </p:attrNameLst>
                                      </p:cBhvr>
                                      <p:tavLst>
                                        <p:tav tm="0">
                                          <p:val>
                                            <p:strVal val="ppt_x"/>
                                          </p:val>
                                        </p:tav>
                                        <p:tav tm="100000">
                                          <p:val>
                                            <p:strVal val="1+ppt_w/2"/>
                                          </p:val>
                                        </p:tav>
                                      </p:tavLst>
                                    </p:anim>
                                    <p:anim calcmode="lin" valueType="num">
                                      <p:cBhvr additive="base">
                                        <p:cTn id="131" dur="4250"/>
                                        <p:tgtEl>
                                          <p:spTgt spid="22"/>
                                        </p:tgtEl>
                                        <p:attrNameLst>
                                          <p:attrName>ppt_y</p:attrName>
                                        </p:attrNameLst>
                                      </p:cBhvr>
                                      <p:tavLst>
                                        <p:tav tm="0">
                                          <p:val>
                                            <p:strVal val="ppt_y"/>
                                          </p:val>
                                        </p:tav>
                                        <p:tav tm="100000">
                                          <p:val>
                                            <p:strVal val="1+ppt_h/2"/>
                                          </p:val>
                                        </p:tav>
                                      </p:tavLst>
                                    </p:anim>
                                    <p:set>
                                      <p:cBhvr>
                                        <p:cTn id="132" dur="1" fill="hold">
                                          <p:stCondLst>
                                            <p:cond delay="4249"/>
                                          </p:stCondLst>
                                        </p:cTn>
                                        <p:tgtEl>
                                          <p:spTgt spid="22"/>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4250"/>
                                        <p:tgtEl>
                                          <p:spTgt spid="21"/>
                                        </p:tgtEl>
                                        <p:attrNameLst>
                                          <p:attrName>ppt_x</p:attrName>
                                        </p:attrNameLst>
                                      </p:cBhvr>
                                      <p:tavLst>
                                        <p:tav tm="0">
                                          <p:val>
                                            <p:strVal val="ppt_x"/>
                                          </p:val>
                                        </p:tav>
                                        <p:tav tm="100000">
                                          <p:val>
                                            <p:strVal val="1+ppt_w/2"/>
                                          </p:val>
                                        </p:tav>
                                      </p:tavLst>
                                    </p:anim>
                                    <p:anim calcmode="lin" valueType="num">
                                      <p:cBhvr additive="base">
                                        <p:cTn id="135" dur="4250"/>
                                        <p:tgtEl>
                                          <p:spTgt spid="21"/>
                                        </p:tgtEl>
                                        <p:attrNameLst>
                                          <p:attrName>ppt_y</p:attrName>
                                        </p:attrNameLst>
                                      </p:cBhvr>
                                      <p:tavLst>
                                        <p:tav tm="0">
                                          <p:val>
                                            <p:strVal val="ppt_y"/>
                                          </p:val>
                                        </p:tav>
                                        <p:tav tm="100000">
                                          <p:val>
                                            <p:strVal val="1+ppt_h/2"/>
                                          </p:val>
                                        </p:tav>
                                      </p:tavLst>
                                    </p:anim>
                                    <p:set>
                                      <p:cBhvr>
                                        <p:cTn id="136" dur="1" fill="hold">
                                          <p:stCondLst>
                                            <p:cond delay="4249"/>
                                          </p:stCondLst>
                                        </p:cTn>
                                        <p:tgtEl>
                                          <p:spTgt spid="21"/>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4250"/>
                                        <p:tgtEl>
                                          <p:spTgt spid="16"/>
                                        </p:tgtEl>
                                        <p:attrNameLst>
                                          <p:attrName>ppt_x</p:attrName>
                                        </p:attrNameLst>
                                      </p:cBhvr>
                                      <p:tavLst>
                                        <p:tav tm="0">
                                          <p:val>
                                            <p:strVal val="ppt_x"/>
                                          </p:val>
                                        </p:tav>
                                        <p:tav tm="100000">
                                          <p:val>
                                            <p:strVal val="1+ppt_w/2"/>
                                          </p:val>
                                        </p:tav>
                                      </p:tavLst>
                                    </p:anim>
                                    <p:anim calcmode="lin" valueType="num">
                                      <p:cBhvr additive="base">
                                        <p:cTn id="139" dur="4250"/>
                                        <p:tgtEl>
                                          <p:spTgt spid="16"/>
                                        </p:tgtEl>
                                        <p:attrNameLst>
                                          <p:attrName>ppt_y</p:attrName>
                                        </p:attrNameLst>
                                      </p:cBhvr>
                                      <p:tavLst>
                                        <p:tav tm="0">
                                          <p:val>
                                            <p:strVal val="ppt_y"/>
                                          </p:val>
                                        </p:tav>
                                        <p:tav tm="100000">
                                          <p:val>
                                            <p:strVal val="1+ppt_h/2"/>
                                          </p:val>
                                        </p:tav>
                                      </p:tavLst>
                                    </p:anim>
                                    <p:set>
                                      <p:cBhvr>
                                        <p:cTn id="140" dur="1" fill="hold">
                                          <p:stCondLst>
                                            <p:cond delay="4249"/>
                                          </p:stCondLst>
                                        </p:cTn>
                                        <p:tgtEl>
                                          <p:spTgt spid="16"/>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4250"/>
                                        <p:tgtEl>
                                          <p:spTgt spid="25"/>
                                        </p:tgtEl>
                                        <p:attrNameLst>
                                          <p:attrName>ppt_x</p:attrName>
                                        </p:attrNameLst>
                                      </p:cBhvr>
                                      <p:tavLst>
                                        <p:tav tm="0">
                                          <p:val>
                                            <p:strVal val="ppt_x"/>
                                          </p:val>
                                        </p:tav>
                                        <p:tav tm="100000">
                                          <p:val>
                                            <p:strVal val="0-ppt_w/2"/>
                                          </p:val>
                                        </p:tav>
                                      </p:tavLst>
                                    </p:anim>
                                    <p:anim calcmode="lin" valueType="num">
                                      <p:cBhvr additive="base">
                                        <p:cTn id="143" dur="4250"/>
                                        <p:tgtEl>
                                          <p:spTgt spid="25"/>
                                        </p:tgtEl>
                                        <p:attrNameLst>
                                          <p:attrName>ppt_y</p:attrName>
                                        </p:attrNameLst>
                                      </p:cBhvr>
                                      <p:tavLst>
                                        <p:tav tm="0">
                                          <p:val>
                                            <p:strVal val="ppt_y"/>
                                          </p:val>
                                        </p:tav>
                                        <p:tav tm="100000">
                                          <p:val>
                                            <p:strVal val="0-ppt_h/2"/>
                                          </p:val>
                                        </p:tav>
                                      </p:tavLst>
                                    </p:anim>
                                    <p:set>
                                      <p:cBhvr>
                                        <p:cTn id="144" dur="1" fill="hold">
                                          <p:stCondLst>
                                            <p:cond delay="4249"/>
                                          </p:stCondLst>
                                        </p:cTn>
                                        <p:tgtEl>
                                          <p:spTgt spid="25"/>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4250"/>
                                        <p:tgtEl>
                                          <p:spTgt spid="24"/>
                                        </p:tgtEl>
                                        <p:attrNameLst>
                                          <p:attrName>ppt_x</p:attrName>
                                        </p:attrNameLst>
                                      </p:cBhvr>
                                      <p:tavLst>
                                        <p:tav tm="0">
                                          <p:val>
                                            <p:strVal val="ppt_x"/>
                                          </p:val>
                                        </p:tav>
                                        <p:tav tm="100000">
                                          <p:val>
                                            <p:strVal val="0-ppt_w/2"/>
                                          </p:val>
                                        </p:tav>
                                      </p:tavLst>
                                    </p:anim>
                                    <p:anim calcmode="lin" valueType="num">
                                      <p:cBhvr additive="base">
                                        <p:cTn id="147" dur="4250"/>
                                        <p:tgtEl>
                                          <p:spTgt spid="24"/>
                                        </p:tgtEl>
                                        <p:attrNameLst>
                                          <p:attrName>ppt_y</p:attrName>
                                        </p:attrNameLst>
                                      </p:cBhvr>
                                      <p:tavLst>
                                        <p:tav tm="0">
                                          <p:val>
                                            <p:strVal val="ppt_y"/>
                                          </p:val>
                                        </p:tav>
                                        <p:tav tm="100000">
                                          <p:val>
                                            <p:strVal val="0-ppt_h/2"/>
                                          </p:val>
                                        </p:tav>
                                      </p:tavLst>
                                    </p:anim>
                                    <p:set>
                                      <p:cBhvr>
                                        <p:cTn id="148" dur="1" fill="hold">
                                          <p:stCondLst>
                                            <p:cond delay="4249"/>
                                          </p:stCondLst>
                                        </p:cTn>
                                        <p:tgtEl>
                                          <p:spTgt spid="24"/>
                                        </p:tgtEl>
                                        <p:attrNameLst>
                                          <p:attrName>style.visibility</p:attrName>
                                        </p:attrNameLst>
                                      </p:cBhvr>
                                      <p:to>
                                        <p:strVal val="hidden"/>
                                      </p:to>
                                    </p:set>
                                  </p:childTnLst>
                                </p:cTn>
                              </p:par>
                              <p:par>
                                <p:cTn id="149" presetID="2" presetClass="exit" presetSubtype="9" fill="hold" grpId="2" nodeType="withEffect">
                                  <p:stCondLst>
                                    <p:cond delay="0"/>
                                  </p:stCondLst>
                                  <p:childTnLst>
                                    <p:anim calcmode="lin" valueType="num">
                                      <p:cBhvr additive="base">
                                        <p:cTn id="150" dur="4250"/>
                                        <p:tgtEl>
                                          <p:spTgt spid="23"/>
                                        </p:tgtEl>
                                        <p:attrNameLst>
                                          <p:attrName>ppt_x</p:attrName>
                                        </p:attrNameLst>
                                      </p:cBhvr>
                                      <p:tavLst>
                                        <p:tav tm="0">
                                          <p:val>
                                            <p:strVal val="ppt_x"/>
                                          </p:val>
                                        </p:tav>
                                        <p:tav tm="100000">
                                          <p:val>
                                            <p:strVal val="0-ppt_w/2"/>
                                          </p:val>
                                        </p:tav>
                                      </p:tavLst>
                                    </p:anim>
                                    <p:anim calcmode="lin" valueType="num">
                                      <p:cBhvr additive="base">
                                        <p:cTn id="151" dur="4250"/>
                                        <p:tgtEl>
                                          <p:spTgt spid="23"/>
                                        </p:tgtEl>
                                        <p:attrNameLst>
                                          <p:attrName>ppt_y</p:attrName>
                                        </p:attrNameLst>
                                      </p:cBhvr>
                                      <p:tavLst>
                                        <p:tav tm="0">
                                          <p:val>
                                            <p:strVal val="ppt_y"/>
                                          </p:val>
                                        </p:tav>
                                        <p:tav tm="100000">
                                          <p:val>
                                            <p:strVal val="0-ppt_h/2"/>
                                          </p:val>
                                        </p:tav>
                                      </p:tavLst>
                                    </p:anim>
                                    <p:set>
                                      <p:cBhvr>
                                        <p:cTn id="152" dur="1" fill="hold">
                                          <p:stCondLst>
                                            <p:cond delay="4249"/>
                                          </p:stCondLst>
                                        </p:cTn>
                                        <p:tgtEl>
                                          <p:spTgt spid="23"/>
                                        </p:tgtEl>
                                        <p:attrNameLst>
                                          <p:attrName>style.visibility</p:attrName>
                                        </p:attrNameLst>
                                      </p:cBhvr>
                                      <p:to>
                                        <p:strVal val="hidden"/>
                                      </p:to>
                                    </p:set>
                                  </p:childTnLst>
                                </p:cTn>
                              </p:par>
                              <p:par>
                                <p:cTn id="153" presetID="23" presetClass="entr" presetSubtype="288" fill="hold" nodeType="withEffect">
                                  <p:stCondLst>
                                    <p:cond delay="500"/>
                                  </p:stCondLst>
                                  <p:childTnLst>
                                    <p:set>
                                      <p:cBhvr>
                                        <p:cTn id="154" dur="1" fill="hold">
                                          <p:stCondLst>
                                            <p:cond delay="0"/>
                                          </p:stCondLst>
                                        </p:cTn>
                                        <p:tgtEl>
                                          <p:spTgt spid="31"/>
                                        </p:tgtEl>
                                        <p:attrNameLst>
                                          <p:attrName>style.visibility</p:attrName>
                                        </p:attrNameLst>
                                      </p:cBhvr>
                                      <p:to>
                                        <p:strVal val="visible"/>
                                      </p:to>
                                    </p:set>
                                    <p:anim calcmode="lin" valueType="num">
                                      <p:cBhvr>
                                        <p:cTn id="155" dur="4000" fill="hold"/>
                                        <p:tgtEl>
                                          <p:spTgt spid="31"/>
                                        </p:tgtEl>
                                        <p:attrNameLst>
                                          <p:attrName>ppt_w</p:attrName>
                                        </p:attrNameLst>
                                      </p:cBhvr>
                                      <p:tavLst>
                                        <p:tav tm="0">
                                          <p:val>
                                            <p:strVal val="4/3*#ppt_w"/>
                                          </p:val>
                                        </p:tav>
                                        <p:tav tm="100000">
                                          <p:val>
                                            <p:strVal val="#ppt_w"/>
                                          </p:val>
                                        </p:tav>
                                      </p:tavLst>
                                    </p:anim>
                                    <p:anim calcmode="lin" valueType="num">
                                      <p:cBhvr>
                                        <p:cTn id="156" dur="4000" fill="hold"/>
                                        <p:tgtEl>
                                          <p:spTgt spid="31"/>
                                        </p:tgtEl>
                                        <p:attrNameLst>
                                          <p:attrName>ppt_h</p:attrName>
                                        </p:attrNameLst>
                                      </p:cBhvr>
                                      <p:tavLst>
                                        <p:tav tm="0">
                                          <p:val>
                                            <p:strVal val="4/3*#ppt_h"/>
                                          </p:val>
                                        </p:tav>
                                        <p:tav tm="100000">
                                          <p:val>
                                            <p:strVal val="#ppt_h"/>
                                          </p:val>
                                        </p:tav>
                                      </p:tavLst>
                                    </p:anim>
                                  </p:childTnLst>
                                </p:cTn>
                              </p:par>
                              <p:par>
                                <p:cTn id="157" presetID="8" presetClass="entr" presetSubtype="32" fill="hold" nodeType="withEffect">
                                  <p:stCondLst>
                                    <p:cond delay="500"/>
                                  </p:stCondLst>
                                  <p:childTnLst>
                                    <p:set>
                                      <p:cBhvr>
                                        <p:cTn id="158" dur="1" fill="hold">
                                          <p:stCondLst>
                                            <p:cond delay="0"/>
                                          </p:stCondLst>
                                        </p:cTn>
                                        <p:tgtEl>
                                          <p:spTgt spid="31"/>
                                        </p:tgtEl>
                                        <p:attrNameLst>
                                          <p:attrName>style.visibility</p:attrName>
                                        </p:attrNameLst>
                                      </p:cBhvr>
                                      <p:to>
                                        <p:strVal val="visible"/>
                                      </p:to>
                                    </p:set>
                                    <p:animEffect transition="in" filter="diamond(out)">
                                      <p:cBhvr>
                                        <p:cTn id="159" dur="4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3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22679" y="34889"/>
            <a:ext cx="915488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5" name="4 Imagen" descr="Diapositiva2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13328"/>
            <a:ext cx="9144000" cy="6858000"/>
          </a:xfrm>
          <a:prstGeom prst="rect">
            <a:avLst/>
          </a:prstGeom>
          <a:noFill/>
          <a:ln>
            <a:noFill/>
          </a:ln>
        </p:spPr>
      </p:pic>
      <p:sp>
        <p:nvSpPr>
          <p:cNvPr id="6" name="Forma libre 23"/>
          <p:cNvSpPr/>
          <p:nvPr/>
        </p:nvSpPr>
        <p:spPr>
          <a:xfrm flipH="1">
            <a:off x="2008760" y="934033"/>
            <a:ext cx="5112568" cy="4989934"/>
          </a:xfrm>
          <a:custGeom>
            <a:avLst/>
            <a:gdLst>
              <a:gd name="connsiteX0" fmla="*/ 2189773 w 5606482"/>
              <a:gd name="connsiteY0" fmla="*/ 3903496 h 5504367"/>
              <a:gd name="connsiteX1" fmla="*/ 1672616 w 5606482"/>
              <a:gd name="connsiteY1" fmla="*/ 4812591 h 5504367"/>
              <a:gd name="connsiteX2" fmla="*/ 1963094 w 5606482"/>
              <a:gd name="connsiteY2" fmla="*/ 5504367 h 5504367"/>
              <a:gd name="connsiteX3" fmla="*/ 1806744 w 5606482"/>
              <a:gd name="connsiteY3" fmla="*/ 4664605 h 5504367"/>
              <a:gd name="connsiteX4" fmla="*/ 2361705 w 5606482"/>
              <a:gd name="connsiteY4" fmla="*/ 3965127 h 5504367"/>
              <a:gd name="connsiteX5" fmla="*/ 2189773 w 5606482"/>
              <a:gd name="connsiteY5" fmla="*/ 3903496 h 5504367"/>
              <a:gd name="connsiteX6" fmla="*/ 3376138 w 5606482"/>
              <a:gd name="connsiteY6" fmla="*/ 3898237 h 5504367"/>
              <a:gd name="connsiteX7" fmla="*/ 3282160 w 5606482"/>
              <a:gd name="connsiteY7" fmla="*/ 3921313 h 5504367"/>
              <a:gd name="connsiteX8" fmla="*/ 3207496 w 5606482"/>
              <a:gd name="connsiteY8" fmla="*/ 3974234 h 5504367"/>
              <a:gd name="connsiteX9" fmla="*/ 3487524 w 5606482"/>
              <a:gd name="connsiteY9" fmla="*/ 4963869 h 5504367"/>
              <a:gd name="connsiteX10" fmla="*/ 4195158 w 5606482"/>
              <a:gd name="connsiteY10" fmla="*/ 5244097 h 5504367"/>
              <a:gd name="connsiteX11" fmla="*/ 3478049 w 5606482"/>
              <a:gd name="connsiteY11" fmla="*/ 4768248 h 5504367"/>
              <a:gd name="connsiteX12" fmla="*/ 3376138 w 5606482"/>
              <a:gd name="connsiteY12" fmla="*/ 3898237 h 5504367"/>
              <a:gd name="connsiteX13" fmla="*/ 2801968 w 5606482"/>
              <a:gd name="connsiteY13" fmla="*/ 3631044 h 5504367"/>
              <a:gd name="connsiteX14" fmla="*/ 2736584 w 5606482"/>
              <a:gd name="connsiteY14" fmla="*/ 3646631 h 5504367"/>
              <a:gd name="connsiteX15" fmla="*/ 2651230 w 5606482"/>
              <a:gd name="connsiteY15" fmla="*/ 4418522 h 5504367"/>
              <a:gd name="connsiteX16" fmla="*/ 3053389 w 5606482"/>
              <a:gd name="connsiteY16" fmla="*/ 4817173 h 5504367"/>
              <a:gd name="connsiteX17" fmla="*/ 2699230 w 5606482"/>
              <a:gd name="connsiteY17" fmla="*/ 4279091 h 5504367"/>
              <a:gd name="connsiteX18" fmla="*/ 2872153 w 5606482"/>
              <a:gd name="connsiteY18" fmla="*/ 3641850 h 5504367"/>
              <a:gd name="connsiteX19" fmla="*/ 2801968 w 5606482"/>
              <a:gd name="connsiteY19" fmla="*/ 3631044 h 5504367"/>
              <a:gd name="connsiteX20" fmla="*/ 2065742 w 5606482"/>
              <a:gd name="connsiteY20" fmla="*/ 3305518 h 5504367"/>
              <a:gd name="connsiteX21" fmla="*/ 1461907 w 5606482"/>
              <a:gd name="connsiteY21" fmla="*/ 3792653 h 5504367"/>
              <a:gd name="connsiteX22" fmla="*/ 1466518 w 5606482"/>
              <a:gd name="connsiteY22" fmla="*/ 4359372 h 5504367"/>
              <a:gd name="connsiteX23" fmla="*/ 1594088 w 5606482"/>
              <a:gd name="connsiteY23" fmla="*/ 3727668 h 5504367"/>
              <a:gd name="connsiteX24" fmla="*/ 2165249 w 5606482"/>
              <a:gd name="connsiteY24" fmla="*/ 3397866 h 5504367"/>
              <a:gd name="connsiteX25" fmla="*/ 2065742 w 5606482"/>
              <a:gd name="connsiteY25" fmla="*/ 3305518 h 5504367"/>
              <a:gd name="connsiteX26" fmla="*/ 3589275 w 5606482"/>
              <a:gd name="connsiteY26" fmla="*/ 3290846 h 5504367"/>
              <a:gd name="connsiteX27" fmla="*/ 3526881 w 5606482"/>
              <a:gd name="connsiteY27" fmla="*/ 3295378 h 5504367"/>
              <a:gd name="connsiteX28" fmla="*/ 3439044 w 5606482"/>
              <a:gd name="connsiteY28" fmla="*/ 3398924 h 5504367"/>
              <a:gd name="connsiteX29" fmla="*/ 3950849 w 5606482"/>
              <a:gd name="connsiteY29" fmla="*/ 3982287 h 5504367"/>
              <a:gd name="connsiteX30" fmla="*/ 4515910 w 5606482"/>
              <a:gd name="connsiteY30" fmla="*/ 3953340 h 5504367"/>
              <a:gd name="connsiteX31" fmla="*/ 3880358 w 5606482"/>
              <a:gd name="connsiteY31" fmla="*/ 3852799 h 5504367"/>
              <a:gd name="connsiteX32" fmla="*/ 3589275 w 5606482"/>
              <a:gd name="connsiteY32" fmla="*/ 3290846 h 5504367"/>
              <a:gd name="connsiteX33" fmla="*/ 3000407 w 5606482"/>
              <a:gd name="connsiteY33" fmla="*/ 3188665 h 5504367"/>
              <a:gd name="connsiteX34" fmla="*/ 2964305 w 5606482"/>
              <a:gd name="connsiteY34" fmla="*/ 3195787 h 5504367"/>
              <a:gd name="connsiteX35" fmla="*/ 2934955 w 5606482"/>
              <a:gd name="connsiteY35" fmla="*/ 3214466 h 5504367"/>
              <a:gd name="connsiteX36" fmla="*/ 3022100 w 5606482"/>
              <a:gd name="connsiteY36" fmla="*/ 3591700 h 5504367"/>
              <a:gd name="connsiteX37" fmla="*/ 3285174 w 5606482"/>
              <a:gd name="connsiteY37" fmla="*/ 3708991 h 5504367"/>
              <a:gd name="connsiteX38" fmla="*/ 3022281 w 5606482"/>
              <a:gd name="connsiteY38" fmla="*/ 3517897 h 5504367"/>
              <a:gd name="connsiteX39" fmla="*/ 3000407 w 5606482"/>
              <a:gd name="connsiteY39" fmla="*/ 3188665 h 5504367"/>
              <a:gd name="connsiteX40" fmla="*/ 2550187 w 5606482"/>
              <a:gd name="connsiteY40" fmla="*/ 3170874 h 5504367"/>
              <a:gd name="connsiteX41" fmla="*/ 2336426 w 5606482"/>
              <a:gd name="connsiteY41" fmla="*/ 3504502 h 5504367"/>
              <a:gd name="connsiteX42" fmla="*/ 2433284 w 5606482"/>
              <a:gd name="connsiteY42" fmla="*/ 3769776 h 5504367"/>
              <a:gd name="connsiteX43" fmla="*/ 2390172 w 5606482"/>
              <a:gd name="connsiteY43" fmla="*/ 3451025 h 5504367"/>
              <a:gd name="connsiteX44" fmla="*/ 2614230 w 5606482"/>
              <a:gd name="connsiteY44" fmla="*/ 3196941 h 5504367"/>
              <a:gd name="connsiteX45" fmla="*/ 2550187 w 5606482"/>
              <a:gd name="connsiteY45" fmla="*/ 3170874 h 5504367"/>
              <a:gd name="connsiteX46" fmla="*/ 4225836 w 5606482"/>
              <a:gd name="connsiteY46" fmla="*/ 3079380 h 5504367"/>
              <a:gd name="connsiteX47" fmla="*/ 4104604 w 5606482"/>
              <a:gd name="connsiteY47" fmla="*/ 3097272 h 5504367"/>
              <a:gd name="connsiteX48" fmla="*/ 4028160 w 5606482"/>
              <a:gd name="connsiteY48" fmla="*/ 3135106 h 5504367"/>
              <a:gd name="connsiteX49" fmla="*/ 3969348 w 5606482"/>
              <a:gd name="connsiteY49" fmla="*/ 3307382 h 5504367"/>
              <a:gd name="connsiteX50" fmla="*/ 4908100 w 5606482"/>
              <a:gd name="connsiteY50" fmla="*/ 3757131 h 5504367"/>
              <a:gd name="connsiteX51" fmla="*/ 5606482 w 5606482"/>
              <a:gd name="connsiteY51" fmla="*/ 3429322 h 5504367"/>
              <a:gd name="connsiteX52" fmla="*/ 4754121 w 5606482"/>
              <a:gd name="connsiteY52" fmla="*/ 3634995 h 5504367"/>
              <a:gd name="connsiteX53" fmla="*/ 4225836 w 5606482"/>
              <a:gd name="connsiteY53" fmla="*/ 3079380 h 5504367"/>
              <a:gd name="connsiteX54" fmla="*/ 1436172 w 5606482"/>
              <a:gd name="connsiteY54" fmla="*/ 3073680 h 5504367"/>
              <a:gd name="connsiteX55" fmla="*/ 865945 w 5606482"/>
              <a:gd name="connsiteY55" fmla="*/ 3661952 h 5504367"/>
              <a:gd name="connsiteX56" fmla="*/ 66280 w 5606482"/>
              <a:gd name="connsiteY56" fmla="*/ 3476929 h 5504367"/>
              <a:gd name="connsiteX57" fmla="*/ 9998 w 5606482"/>
              <a:gd name="connsiteY57" fmla="*/ 3505365 h 5504367"/>
              <a:gd name="connsiteX58" fmla="*/ 714471 w 5606482"/>
              <a:gd name="connsiteY58" fmla="*/ 3792865 h 5504367"/>
              <a:gd name="connsiteX59" fmla="*/ 1643789 w 5606482"/>
              <a:gd name="connsiteY59" fmla="*/ 3289440 h 5504367"/>
              <a:gd name="connsiteX60" fmla="*/ 1581602 w 5606482"/>
              <a:gd name="connsiteY60" fmla="*/ 3120640 h 5504367"/>
              <a:gd name="connsiteX61" fmla="*/ 1436172 w 5606482"/>
              <a:gd name="connsiteY61" fmla="*/ 3073680 h 5504367"/>
              <a:gd name="connsiteX62" fmla="*/ 3338595 w 5606482"/>
              <a:gd name="connsiteY62" fmla="*/ 2894552 h 5504367"/>
              <a:gd name="connsiteX63" fmla="*/ 3292253 w 5606482"/>
              <a:gd name="connsiteY63" fmla="*/ 2899267 h 5504367"/>
              <a:gd name="connsiteX64" fmla="*/ 3262519 w 5606482"/>
              <a:gd name="connsiteY64" fmla="*/ 2912236 h 5504367"/>
              <a:gd name="connsiteX65" fmla="*/ 3236880 w 5606482"/>
              <a:gd name="connsiteY65" fmla="*/ 2976113 h 5504367"/>
              <a:gd name="connsiteX66" fmla="*/ 3584371 w 5606482"/>
              <a:gd name="connsiteY66" fmla="*/ 3161075 h 5504367"/>
              <a:gd name="connsiteX67" fmla="*/ 3855671 w 5606482"/>
              <a:gd name="connsiteY67" fmla="*/ 3049303 h 5504367"/>
              <a:gd name="connsiteX68" fmla="*/ 3528308 w 5606482"/>
              <a:gd name="connsiteY68" fmla="*/ 3112528 h 5504367"/>
              <a:gd name="connsiteX69" fmla="*/ 3338595 w 5606482"/>
              <a:gd name="connsiteY69" fmla="*/ 2894552 h 5504367"/>
              <a:gd name="connsiteX70" fmla="*/ 2280279 w 5606482"/>
              <a:gd name="connsiteY70" fmla="*/ 2845914 h 5504367"/>
              <a:gd name="connsiteX71" fmla="*/ 2052576 w 5606482"/>
              <a:gd name="connsiteY71" fmla="*/ 3057877 h 5504367"/>
              <a:gd name="connsiteX72" fmla="*/ 1752746 w 5606482"/>
              <a:gd name="connsiteY72" fmla="*/ 2974895 h 5504367"/>
              <a:gd name="connsiteX73" fmla="*/ 1730844 w 5606482"/>
              <a:gd name="connsiteY73" fmla="*/ 2984662 h 5504367"/>
              <a:gd name="connsiteX74" fmla="*/ 1992578 w 5606482"/>
              <a:gd name="connsiteY74" fmla="*/ 3104638 h 5504367"/>
              <a:gd name="connsiteX75" fmla="*/ 2354887 w 5606482"/>
              <a:gd name="connsiteY75" fmla="*/ 2930601 h 5504367"/>
              <a:gd name="connsiteX76" fmla="*/ 2334551 w 5606482"/>
              <a:gd name="connsiteY76" fmla="*/ 2866017 h 5504367"/>
              <a:gd name="connsiteX77" fmla="*/ 2280279 w 5606482"/>
              <a:gd name="connsiteY77" fmla="*/ 2845914 h 5504367"/>
              <a:gd name="connsiteX78" fmla="*/ 4869478 w 5606482"/>
              <a:gd name="connsiteY78" fmla="*/ 2421671 h 5504367"/>
              <a:gd name="connsiteX79" fmla="*/ 4378387 w 5606482"/>
              <a:gd name="connsiteY79" fmla="*/ 2780160 h 5504367"/>
              <a:gd name="connsiteX80" fmla="*/ 3742201 w 5606482"/>
              <a:gd name="connsiteY80" fmla="*/ 2606951 h 5504367"/>
              <a:gd name="connsiteX81" fmla="*/ 3746974 w 5606482"/>
              <a:gd name="connsiteY81" fmla="*/ 2742744 h 5504367"/>
              <a:gd name="connsiteX82" fmla="*/ 4517587 w 5606482"/>
              <a:gd name="connsiteY82" fmla="*/ 2828240 h 5504367"/>
              <a:gd name="connsiteX83" fmla="*/ 4915578 w 5606482"/>
              <a:gd name="connsiteY83" fmla="*/ 2425414 h 5504367"/>
              <a:gd name="connsiteX84" fmla="*/ 4869478 w 5606482"/>
              <a:gd name="connsiteY84" fmla="*/ 2421671 h 5504367"/>
              <a:gd name="connsiteX85" fmla="*/ 743640 w 5606482"/>
              <a:gd name="connsiteY85" fmla="*/ 2398816 h 5504367"/>
              <a:gd name="connsiteX86" fmla="*/ 697541 w 5606482"/>
              <a:gd name="connsiteY86" fmla="*/ 2402559 h 5504367"/>
              <a:gd name="connsiteX87" fmla="*/ 1095532 w 5606482"/>
              <a:gd name="connsiteY87" fmla="*/ 2805386 h 5504367"/>
              <a:gd name="connsiteX88" fmla="*/ 1866145 w 5606482"/>
              <a:gd name="connsiteY88" fmla="*/ 2719890 h 5504367"/>
              <a:gd name="connsiteX89" fmla="*/ 1870918 w 5606482"/>
              <a:gd name="connsiteY89" fmla="*/ 2584097 h 5504367"/>
              <a:gd name="connsiteX90" fmla="*/ 1234732 w 5606482"/>
              <a:gd name="connsiteY90" fmla="*/ 2757305 h 5504367"/>
              <a:gd name="connsiteX91" fmla="*/ 743640 w 5606482"/>
              <a:gd name="connsiteY91" fmla="*/ 2398816 h 5504367"/>
              <a:gd name="connsiteX92" fmla="*/ 2090094 w 5606482"/>
              <a:gd name="connsiteY92" fmla="*/ 2315918 h 5504367"/>
              <a:gd name="connsiteX93" fmla="*/ 2061437 w 5606482"/>
              <a:gd name="connsiteY93" fmla="*/ 2320406 h 5504367"/>
              <a:gd name="connsiteX94" fmla="*/ 2026258 w 5606482"/>
              <a:gd name="connsiteY94" fmla="*/ 2334328 h 5504367"/>
              <a:gd name="connsiteX95" fmla="*/ 1754686 w 5606482"/>
              <a:gd name="connsiteY95" fmla="*/ 2445446 h 5504367"/>
              <a:gd name="connsiteX96" fmla="*/ 2082193 w 5606482"/>
              <a:gd name="connsiteY96" fmla="*/ 2383013 h 5504367"/>
              <a:gd name="connsiteX97" fmla="*/ 2347447 w 5606482"/>
              <a:gd name="connsiteY97" fmla="*/ 2583963 h 5504367"/>
              <a:gd name="connsiteX98" fmla="*/ 2373249 w 5606482"/>
              <a:gd name="connsiteY98" fmla="*/ 2520145 h 5504367"/>
              <a:gd name="connsiteX99" fmla="*/ 2090094 w 5606482"/>
              <a:gd name="connsiteY99" fmla="*/ 2315918 h 5504367"/>
              <a:gd name="connsiteX100" fmla="*/ 3795916 w 5606482"/>
              <a:gd name="connsiteY100" fmla="*/ 2262497 h 5504367"/>
              <a:gd name="connsiteX101" fmla="*/ 3772763 w 5606482"/>
              <a:gd name="connsiteY101" fmla="*/ 2268750 h 5504367"/>
              <a:gd name="connsiteX102" fmla="*/ 3592623 w 5606482"/>
              <a:gd name="connsiteY102" fmla="*/ 2522389 h 5504367"/>
              <a:gd name="connsiteX103" fmla="*/ 3252819 w 5606482"/>
              <a:gd name="connsiteY103" fmla="*/ 2551607 h 5504367"/>
              <a:gd name="connsiteX104" fmla="*/ 3277820 w 5606482"/>
              <a:gd name="connsiteY104" fmla="*/ 2614532 h 5504367"/>
              <a:gd name="connsiteX105" fmla="*/ 3668673 w 5606482"/>
              <a:gd name="connsiteY105" fmla="*/ 2520777 h 5504367"/>
              <a:gd name="connsiteX106" fmla="*/ 3795916 w 5606482"/>
              <a:gd name="connsiteY106" fmla="*/ 2262497 h 5504367"/>
              <a:gd name="connsiteX107" fmla="*/ 2327946 w 5606482"/>
              <a:gd name="connsiteY107" fmla="*/ 1781057 h 5504367"/>
              <a:gd name="connsiteX108" fmla="*/ 2590840 w 5606482"/>
              <a:gd name="connsiteY108" fmla="*/ 1972151 h 5504367"/>
              <a:gd name="connsiteX109" fmla="*/ 2612714 w 5606482"/>
              <a:gd name="connsiteY109" fmla="*/ 2301382 h 5504367"/>
              <a:gd name="connsiteX110" fmla="*/ 2678165 w 5606482"/>
              <a:gd name="connsiteY110" fmla="*/ 2275582 h 5504367"/>
              <a:gd name="connsiteX111" fmla="*/ 2591021 w 5606482"/>
              <a:gd name="connsiteY111" fmla="*/ 1898347 h 5504367"/>
              <a:gd name="connsiteX112" fmla="*/ 2327946 w 5606482"/>
              <a:gd name="connsiteY112" fmla="*/ 1781057 h 5504367"/>
              <a:gd name="connsiteX113" fmla="*/ 3143217 w 5606482"/>
              <a:gd name="connsiteY113" fmla="*/ 1724066 h 5504367"/>
              <a:gd name="connsiteX114" fmla="*/ 3211102 w 5606482"/>
              <a:gd name="connsiteY114" fmla="*/ 2038159 h 5504367"/>
              <a:gd name="connsiteX115" fmla="*/ 3007058 w 5606482"/>
              <a:gd name="connsiteY115" fmla="*/ 2307489 h 5504367"/>
              <a:gd name="connsiteX116" fmla="*/ 3073065 w 5606482"/>
              <a:gd name="connsiteY116" fmla="*/ 2328735 h 5504367"/>
              <a:gd name="connsiteX117" fmla="*/ 3260629 w 5606482"/>
              <a:gd name="connsiteY117" fmla="*/ 1980990 h 5504367"/>
              <a:gd name="connsiteX118" fmla="*/ 3143217 w 5606482"/>
              <a:gd name="connsiteY118" fmla="*/ 1724066 h 5504367"/>
              <a:gd name="connsiteX119" fmla="*/ 864576 w 5606482"/>
              <a:gd name="connsiteY119" fmla="*/ 1691177 h 5504367"/>
              <a:gd name="connsiteX120" fmla="*/ 789822 w 5606482"/>
              <a:gd name="connsiteY120" fmla="*/ 1706410 h 5504367"/>
              <a:gd name="connsiteX121" fmla="*/ 699184 w 5606482"/>
              <a:gd name="connsiteY121" fmla="*/ 1747400 h 5504367"/>
              <a:gd name="connsiteX122" fmla="*/ 0 w 5606482"/>
              <a:gd name="connsiteY122" fmla="*/ 2073510 h 5504367"/>
              <a:gd name="connsiteX123" fmla="*/ 852843 w 5606482"/>
              <a:gd name="connsiteY123" fmla="*/ 1869919 h 5504367"/>
              <a:gd name="connsiteX124" fmla="*/ 1577490 w 5606482"/>
              <a:gd name="connsiteY124" fmla="*/ 2371615 h 5504367"/>
              <a:gd name="connsiteX125" fmla="*/ 1636737 w 5606482"/>
              <a:gd name="connsiteY125" fmla="*/ 2199474 h 5504367"/>
              <a:gd name="connsiteX126" fmla="*/ 864576 w 5606482"/>
              <a:gd name="connsiteY126" fmla="*/ 1691177 h 5504367"/>
              <a:gd name="connsiteX127" fmla="*/ 1727187 w 5606482"/>
              <a:gd name="connsiteY127" fmla="*/ 1368798 h 5504367"/>
              <a:gd name="connsiteX128" fmla="*/ 1654285 w 5606482"/>
              <a:gd name="connsiteY128" fmla="*/ 1371469 h 5504367"/>
              <a:gd name="connsiteX129" fmla="*/ 1089153 w 5606482"/>
              <a:gd name="connsiteY129" fmla="*/ 1398998 h 5504367"/>
              <a:gd name="connsiteX130" fmla="*/ 1724453 w 5606482"/>
              <a:gd name="connsiteY130" fmla="*/ 1501133 h 5504367"/>
              <a:gd name="connsiteX131" fmla="*/ 2076535 w 5606482"/>
              <a:gd name="connsiteY131" fmla="*/ 2059439 h 5504367"/>
              <a:gd name="connsiteX132" fmla="*/ 2164630 w 5606482"/>
              <a:gd name="connsiteY132" fmla="*/ 1956113 h 5504367"/>
              <a:gd name="connsiteX133" fmla="*/ 1727187 w 5606482"/>
              <a:gd name="connsiteY133" fmla="*/ 1368798 h 5504367"/>
              <a:gd name="connsiteX134" fmla="*/ 5343262 w 5606482"/>
              <a:gd name="connsiteY134" fmla="*/ 1351015 h 5504367"/>
              <a:gd name="connsiteX135" fmla="*/ 5283220 w 5606482"/>
              <a:gd name="connsiteY135" fmla="*/ 1370281 h 5504367"/>
              <a:gd name="connsiteX136" fmla="*/ 4843690 w 5606482"/>
              <a:gd name="connsiteY136" fmla="*/ 2063470 h 5504367"/>
              <a:gd name="connsiteX137" fmla="*/ 3954029 w 5606482"/>
              <a:gd name="connsiteY137" fmla="*/ 2180463 h 5504367"/>
              <a:gd name="connsiteX138" fmla="*/ 4028260 w 5606482"/>
              <a:gd name="connsiteY138" fmla="*/ 2344323 h 5504367"/>
              <a:gd name="connsiteX139" fmla="*/ 5043465 w 5606482"/>
              <a:gd name="connsiteY139" fmla="*/ 2050343 h 5504367"/>
              <a:gd name="connsiteX140" fmla="*/ 5343262 w 5606482"/>
              <a:gd name="connsiteY140" fmla="*/ 1351015 h 5504367"/>
              <a:gd name="connsiteX141" fmla="*/ 4077625 w 5606482"/>
              <a:gd name="connsiteY141" fmla="*/ 968488 h 5504367"/>
              <a:gd name="connsiteX142" fmla="*/ 3998068 w 5606482"/>
              <a:gd name="connsiteY142" fmla="*/ 1608040 h 5504367"/>
              <a:gd name="connsiteX143" fmla="*/ 3453417 w 5606482"/>
              <a:gd name="connsiteY143" fmla="*/ 1980126 h 5504367"/>
              <a:gd name="connsiteX144" fmla="*/ 3559606 w 5606482"/>
              <a:gd name="connsiteY144" fmla="*/ 2064678 h 5504367"/>
              <a:gd name="connsiteX145" fmla="*/ 4124970 w 5606482"/>
              <a:gd name="connsiteY145" fmla="*/ 1533238 h 5504367"/>
              <a:gd name="connsiteX146" fmla="*/ 4077625 w 5606482"/>
              <a:gd name="connsiteY146" fmla="*/ 968488 h 5504367"/>
              <a:gd name="connsiteX147" fmla="*/ 2559731 w 5606482"/>
              <a:gd name="connsiteY147" fmla="*/ 528132 h 5504367"/>
              <a:gd name="connsiteX148" fmla="*/ 2913889 w 5606482"/>
              <a:gd name="connsiteY148" fmla="*/ 1066215 h 5504367"/>
              <a:gd name="connsiteX149" fmla="*/ 2740967 w 5606482"/>
              <a:gd name="connsiteY149" fmla="*/ 1703456 h 5504367"/>
              <a:gd name="connsiteX150" fmla="*/ 2876535 w 5606482"/>
              <a:gd name="connsiteY150" fmla="*/ 1698675 h 5504367"/>
              <a:gd name="connsiteX151" fmla="*/ 2961890 w 5606482"/>
              <a:gd name="connsiteY151" fmla="*/ 926784 h 5504367"/>
              <a:gd name="connsiteX152" fmla="*/ 2559731 w 5606482"/>
              <a:gd name="connsiteY152" fmla="*/ 528132 h 5504367"/>
              <a:gd name="connsiteX153" fmla="*/ 1417957 w 5606482"/>
              <a:gd name="connsiteY153" fmla="*/ 245952 h 5504367"/>
              <a:gd name="connsiteX154" fmla="*/ 2135066 w 5606482"/>
              <a:gd name="connsiteY154" fmla="*/ 721802 h 5504367"/>
              <a:gd name="connsiteX155" fmla="*/ 2236978 w 5606482"/>
              <a:gd name="connsiteY155" fmla="*/ 1591813 h 5504367"/>
              <a:gd name="connsiteX156" fmla="*/ 2405619 w 5606482"/>
              <a:gd name="connsiteY156" fmla="*/ 1515816 h 5504367"/>
              <a:gd name="connsiteX157" fmla="*/ 2125592 w 5606482"/>
              <a:gd name="connsiteY157" fmla="*/ 526180 h 5504367"/>
              <a:gd name="connsiteX158" fmla="*/ 1417957 w 5606482"/>
              <a:gd name="connsiteY158" fmla="*/ 245952 h 5504367"/>
              <a:gd name="connsiteX159" fmla="*/ 3554231 w 5606482"/>
              <a:gd name="connsiteY159" fmla="*/ 0 h 5504367"/>
              <a:gd name="connsiteX160" fmla="*/ 3775101 w 5606482"/>
              <a:gd name="connsiteY160" fmla="*/ 824535 h 5504367"/>
              <a:gd name="connsiteX161" fmla="*/ 3274827 w 5606482"/>
              <a:gd name="connsiteY161" fmla="*/ 1562090 h 5504367"/>
              <a:gd name="connsiteX162" fmla="*/ 3451272 w 5606482"/>
              <a:gd name="connsiteY162" fmla="*/ 1610716 h 5504367"/>
              <a:gd name="connsiteX163" fmla="*/ 3897637 w 5606482"/>
              <a:gd name="connsiteY163" fmla="*/ 667255 h 5504367"/>
              <a:gd name="connsiteX164" fmla="*/ 3554231 w 5606482"/>
              <a:gd name="connsiteY164" fmla="*/ 0 h 550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5606482" h="5504367">
                <a:moveTo>
                  <a:pt x="2189773" y="3903496"/>
                </a:moveTo>
                <a:cubicBezTo>
                  <a:pt x="2364278" y="4346396"/>
                  <a:pt x="1405187" y="4301004"/>
                  <a:pt x="1672616" y="4812591"/>
                </a:cubicBezTo>
                <a:cubicBezTo>
                  <a:pt x="1951040" y="5190066"/>
                  <a:pt x="2031640" y="5247703"/>
                  <a:pt x="1963094" y="5504367"/>
                </a:cubicBezTo>
                <a:cubicBezTo>
                  <a:pt x="2155529" y="5210354"/>
                  <a:pt x="1740309" y="4921145"/>
                  <a:pt x="1806744" y="4664605"/>
                </a:cubicBezTo>
                <a:cubicBezTo>
                  <a:pt x="1873179" y="4408065"/>
                  <a:pt x="2600107" y="4394327"/>
                  <a:pt x="2361705" y="3965127"/>
                </a:cubicBezTo>
                <a:cubicBezTo>
                  <a:pt x="2315087" y="3912968"/>
                  <a:pt x="2247108" y="3909083"/>
                  <a:pt x="2189773" y="3903496"/>
                </a:cubicBezTo>
                <a:close/>
                <a:moveTo>
                  <a:pt x="3376138" y="3898237"/>
                </a:moveTo>
                <a:cubicBezTo>
                  <a:pt x="3340525" y="3896216"/>
                  <a:pt x="3309733" y="3906277"/>
                  <a:pt x="3282160" y="3921313"/>
                </a:cubicBezTo>
                <a:cubicBezTo>
                  <a:pt x="3254587" y="3936349"/>
                  <a:pt x="3230232" y="3956360"/>
                  <a:pt x="3207496" y="3974234"/>
                </a:cubicBezTo>
                <a:cubicBezTo>
                  <a:pt x="3652256" y="4161575"/>
                  <a:pt x="2926169" y="4793003"/>
                  <a:pt x="3487524" y="4963869"/>
                </a:cubicBezTo>
                <a:cubicBezTo>
                  <a:pt x="3960357" y="5033880"/>
                  <a:pt x="4060091" y="5018241"/>
                  <a:pt x="4195158" y="5244097"/>
                </a:cubicBezTo>
                <a:cubicBezTo>
                  <a:pt x="4122798" y="4906628"/>
                  <a:pt x="3614553" y="4992558"/>
                  <a:pt x="3478049" y="4768248"/>
                </a:cubicBezTo>
                <a:cubicBezTo>
                  <a:pt x="3341546" y="4543938"/>
                  <a:pt x="3857243" y="4031881"/>
                  <a:pt x="3376138" y="3898237"/>
                </a:cubicBezTo>
                <a:close/>
                <a:moveTo>
                  <a:pt x="2801968" y="3631044"/>
                </a:moveTo>
                <a:cubicBezTo>
                  <a:pt x="2779077" y="3633650"/>
                  <a:pt x="2756984" y="3640655"/>
                  <a:pt x="2736584" y="3646631"/>
                </a:cubicBezTo>
                <a:cubicBezTo>
                  <a:pt x="2986229" y="3905025"/>
                  <a:pt x="2317892" y="4138226"/>
                  <a:pt x="2651230" y="4418522"/>
                </a:cubicBezTo>
                <a:cubicBezTo>
                  <a:pt x="2952567" y="4602964"/>
                  <a:pt x="3024588" y="4620617"/>
                  <a:pt x="3053389" y="4817173"/>
                </a:cubicBezTo>
                <a:cubicBezTo>
                  <a:pt x="3098189" y="4560584"/>
                  <a:pt x="2729436" y="4474979"/>
                  <a:pt x="2699230" y="4279091"/>
                </a:cubicBezTo>
                <a:cubicBezTo>
                  <a:pt x="2669024" y="4083204"/>
                  <a:pt x="3161398" y="3873133"/>
                  <a:pt x="2872153" y="3641850"/>
                </a:cubicBezTo>
                <a:cubicBezTo>
                  <a:pt x="2848552" y="3630231"/>
                  <a:pt x="2824860" y="3628438"/>
                  <a:pt x="2801968" y="3631044"/>
                </a:cubicBezTo>
                <a:close/>
                <a:moveTo>
                  <a:pt x="2065742" y="3305518"/>
                </a:moveTo>
                <a:cubicBezTo>
                  <a:pt x="2060912" y="3665065"/>
                  <a:pt x="1422800" y="3358470"/>
                  <a:pt x="1461907" y="3792653"/>
                </a:cubicBezTo>
                <a:cubicBezTo>
                  <a:pt x="1545790" y="4136258"/>
                  <a:pt x="1584440" y="4199639"/>
                  <a:pt x="1466518" y="4359372"/>
                </a:cubicBezTo>
                <a:cubicBezTo>
                  <a:pt x="1678891" y="4209042"/>
                  <a:pt x="1477633" y="3887920"/>
                  <a:pt x="1594088" y="3727668"/>
                </a:cubicBezTo>
                <a:cubicBezTo>
                  <a:pt x="1710543" y="3567418"/>
                  <a:pt x="2207586" y="3766151"/>
                  <a:pt x="2165249" y="3397866"/>
                </a:cubicBezTo>
                <a:cubicBezTo>
                  <a:pt x="2148132" y="3348053"/>
                  <a:pt x="2103089" y="3325855"/>
                  <a:pt x="2065742" y="3305518"/>
                </a:cubicBezTo>
                <a:close/>
                <a:moveTo>
                  <a:pt x="3589275" y="3290846"/>
                </a:moveTo>
                <a:cubicBezTo>
                  <a:pt x="3570452" y="3290309"/>
                  <a:pt x="3549725" y="3291742"/>
                  <a:pt x="3526881" y="3295378"/>
                </a:cubicBezTo>
                <a:cubicBezTo>
                  <a:pt x="3477931" y="3314647"/>
                  <a:pt x="3457725" y="3360676"/>
                  <a:pt x="3439044" y="3398924"/>
                </a:cubicBezTo>
                <a:cubicBezTo>
                  <a:pt x="3797872" y="3388320"/>
                  <a:pt x="3519464" y="4040065"/>
                  <a:pt x="3950849" y="3982287"/>
                </a:cubicBezTo>
                <a:cubicBezTo>
                  <a:pt x="4289968" y="3883590"/>
                  <a:pt x="4351526" y="3842189"/>
                  <a:pt x="4515910" y="3953340"/>
                </a:cubicBezTo>
                <a:cubicBezTo>
                  <a:pt x="4356849" y="3747265"/>
                  <a:pt x="4045195" y="3962459"/>
                  <a:pt x="3880358" y="3852799"/>
                </a:cubicBezTo>
                <a:cubicBezTo>
                  <a:pt x="3725821" y="3749992"/>
                  <a:pt x="3871625" y="3298893"/>
                  <a:pt x="3589275" y="3290846"/>
                </a:cubicBezTo>
                <a:close/>
                <a:moveTo>
                  <a:pt x="3000407" y="3188665"/>
                </a:moveTo>
                <a:cubicBezTo>
                  <a:pt x="2986934" y="3187311"/>
                  <a:pt x="2975057" y="3190586"/>
                  <a:pt x="2964305" y="3195787"/>
                </a:cubicBezTo>
                <a:cubicBezTo>
                  <a:pt x="2953553" y="3200988"/>
                  <a:pt x="2943927" y="3208115"/>
                  <a:pt x="2934955" y="3214466"/>
                </a:cubicBezTo>
                <a:cubicBezTo>
                  <a:pt x="3100086" y="3292406"/>
                  <a:pt x="2812414" y="3518019"/>
                  <a:pt x="3022100" y="3591700"/>
                </a:cubicBezTo>
                <a:cubicBezTo>
                  <a:pt x="3200146" y="3625937"/>
                  <a:pt x="3238288" y="3621711"/>
                  <a:pt x="3285174" y="3708991"/>
                </a:cubicBezTo>
                <a:cubicBezTo>
                  <a:pt x="3264234" y="3580738"/>
                  <a:pt x="3069742" y="3604618"/>
                  <a:pt x="3022281" y="3517897"/>
                </a:cubicBezTo>
                <a:cubicBezTo>
                  <a:pt x="2974819" y="3431176"/>
                  <a:pt x="3180363" y="3246996"/>
                  <a:pt x="3000407" y="3188665"/>
                </a:cubicBezTo>
                <a:close/>
                <a:moveTo>
                  <a:pt x="2550187" y="3170874"/>
                </a:moveTo>
                <a:cubicBezTo>
                  <a:pt x="2607847" y="3340521"/>
                  <a:pt x="2244835" y="3307448"/>
                  <a:pt x="2336426" y="3504502"/>
                </a:cubicBezTo>
                <a:cubicBezTo>
                  <a:pt x="2434777" y="3651250"/>
                  <a:pt x="2464245" y="3674292"/>
                  <a:pt x="2433284" y="3769776"/>
                </a:cubicBezTo>
                <a:cubicBezTo>
                  <a:pt x="2511971" y="3662295"/>
                  <a:pt x="2360014" y="3546497"/>
                  <a:pt x="2390172" y="3451025"/>
                </a:cubicBezTo>
                <a:cubicBezTo>
                  <a:pt x="2420329" y="3355552"/>
                  <a:pt x="2696398" y="3362495"/>
                  <a:pt x="2614230" y="3196941"/>
                </a:cubicBezTo>
                <a:cubicBezTo>
                  <a:pt x="2597549" y="3176528"/>
                  <a:pt x="2571833" y="3173933"/>
                  <a:pt x="2550187" y="3170874"/>
                </a:cubicBezTo>
                <a:close/>
                <a:moveTo>
                  <a:pt x="4225836" y="3079380"/>
                </a:moveTo>
                <a:cubicBezTo>
                  <a:pt x="4189709" y="3075156"/>
                  <a:pt x="4149638" y="3080244"/>
                  <a:pt x="4104604" y="3097272"/>
                </a:cubicBezTo>
                <a:cubicBezTo>
                  <a:pt x="4080586" y="3106354"/>
                  <a:pt x="4055155" y="3118832"/>
                  <a:pt x="4028160" y="3135106"/>
                </a:cubicBezTo>
                <a:cubicBezTo>
                  <a:pt x="3976080" y="3184034"/>
                  <a:pt x="3973706" y="3250867"/>
                  <a:pt x="3969348" y="3307382"/>
                </a:cubicBezTo>
                <a:cubicBezTo>
                  <a:pt x="4416746" y="3108742"/>
                  <a:pt x="4392855" y="4051094"/>
                  <a:pt x="4908100" y="3757131"/>
                </a:cubicBezTo>
                <a:cubicBezTo>
                  <a:pt x="5286382" y="3460784"/>
                  <a:pt x="5343252" y="3378225"/>
                  <a:pt x="5606482" y="3429322"/>
                </a:cubicBezTo>
                <a:cubicBezTo>
                  <a:pt x="5302289" y="3259201"/>
                  <a:pt x="5017174" y="3684031"/>
                  <a:pt x="4754121" y="3634995"/>
                </a:cubicBezTo>
                <a:cubicBezTo>
                  <a:pt x="4538334" y="3594771"/>
                  <a:pt x="4478723" y="3108947"/>
                  <a:pt x="4225836" y="3079380"/>
                </a:cubicBezTo>
                <a:close/>
                <a:moveTo>
                  <a:pt x="1436172" y="3073680"/>
                </a:moveTo>
                <a:cubicBezTo>
                  <a:pt x="1136707" y="3053245"/>
                  <a:pt x="1095138" y="3605847"/>
                  <a:pt x="865945" y="3661952"/>
                </a:cubicBezTo>
                <a:cubicBezTo>
                  <a:pt x="620383" y="3722067"/>
                  <a:pt x="347200" y="3367046"/>
                  <a:pt x="66280" y="3476929"/>
                </a:cubicBezTo>
                <a:cubicBezTo>
                  <a:pt x="47551" y="3484255"/>
                  <a:pt x="28789" y="3493647"/>
                  <a:pt x="9998" y="3505365"/>
                </a:cubicBezTo>
                <a:cubicBezTo>
                  <a:pt x="272068" y="3439174"/>
                  <a:pt x="330540" y="3518421"/>
                  <a:pt x="714471" y="3792865"/>
                </a:cubicBezTo>
                <a:cubicBezTo>
                  <a:pt x="1235240" y="4057060"/>
                  <a:pt x="1192715" y="3116616"/>
                  <a:pt x="1643789" y="3289440"/>
                </a:cubicBezTo>
                <a:cubicBezTo>
                  <a:pt x="1638316" y="3233207"/>
                  <a:pt x="1634621" y="3166548"/>
                  <a:pt x="1581602" y="3120640"/>
                </a:cubicBezTo>
                <a:cubicBezTo>
                  <a:pt x="1526996" y="3091214"/>
                  <a:pt x="1478952" y="3076600"/>
                  <a:pt x="1436172" y="3073680"/>
                </a:cubicBezTo>
                <a:close/>
                <a:moveTo>
                  <a:pt x="3338595" y="2894552"/>
                </a:moveTo>
                <a:cubicBezTo>
                  <a:pt x="3324970" y="2892359"/>
                  <a:pt x="3309668" y="2893607"/>
                  <a:pt x="3292253" y="2899267"/>
                </a:cubicBezTo>
                <a:cubicBezTo>
                  <a:pt x="3282965" y="2902286"/>
                  <a:pt x="3273075" y="2906560"/>
                  <a:pt x="3262519" y="2912236"/>
                </a:cubicBezTo>
                <a:cubicBezTo>
                  <a:pt x="3241815" y="2929788"/>
                  <a:pt x="3239624" y="2954909"/>
                  <a:pt x="3236880" y="2976113"/>
                </a:cubicBezTo>
                <a:cubicBezTo>
                  <a:pt x="3410461" y="2908787"/>
                  <a:pt x="3383209" y="3263156"/>
                  <a:pt x="3584371" y="3161075"/>
                </a:cubicBezTo>
                <a:cubicBezTo>
                  <a:pt x="3733615" y="3055813"/>
                  <a:pt x="3756786" y="3025680"/>
                  <a:pt x="3855671" y="3049303"/>
                </a:cubicBezTo>
                <a:cubicBezTo>
                  <a:pt x="3743541" y="2980188"/>
                  <a:pt x="3627166" y="3135373"/>
                  <a:pt x="3528308" y="3112528"/>
                </a:cubicBezTo>
                <a:cubicBezTo>
                  <a:pt x="3447212" y="3093788"/>
                  <a:pt x="3433972" y="2909897"/>
                  <a:pt x="3338595" y="2894552"/>
                </a:cubicBezTo>
                <a:close/>
                <a:moveTo>
                  <a:pt x="2280279" y="2845914"/>
                </a:moveTo>
                <a:cubicBezTo>
                  <a:pt x="2167054" y="2833230"/>
                  <a:pt x="2140616" y="3040575"/>
                  <a:pt x="2052576" y="3057877"/>
                </a:cubicBezTo>
                <a:cubicBezTo>
                  <a:pt x="1958247" y="3076416"/>
                  <a:pt x="1861451" y="2938209"/>
                  <a:pt x="1752746" y="2974895"/>
                </a:cubicBezTo>
                <a:cubicBezTo>
                  <a:pt x="1745499" y="2977341"/>
                  <a:pt x="1738199" y="2980564"/>
                  <a:pt x="1730844" y="2984662"/>
                </a:cubicBezTo>
                <a:cubicBezTo>
                  <a:pt x="1831553" y="2964111"/>
                  <a:pt x="1852208" y="2994919"/>
                  <a:pt x="1992578" y="3104638"/>
                </a:cubicBezTo>
                <a:cubicBezTo>
                  <a:pt x="2185064" y="3212778"/>
                  <a:pt x="2187081" y="2858021"/>
                  <a:pt x="2354887" y="2930601"/>
                </a:cubicBezTo>
                <a:cubicBezTo>
                  <a:pt x="2353896" y="2909340"/>
                  <a:pt x="2353780" y="2884183"/>
                  <a:pt x="2334551" y="2866017"/>
                </a:cubicBezTo>
                <a:cubicBezTo>
                  <a:pt x="2314401" y="2854029"/>
                  <a:pt x="2296454" y="2847726"/>
                  <a:pt x="2280279" y="2845914"/>
                </a:cubicBezTo>
                <a:close/>
                <a:moveTo>
                  <a:pt x="4869478" y="2421671"/>
                </a:moveTo>
                <a:cubicBezTo>
                  <a:pt x="4648301" y="2425386"/>
                  <a:pt x="4561727" y="2751796"/>
                  <a:pt x="4378387" y="2780160"/>
                </a:cubicBezTo>
                <a:cubicBezTo>
                  <a:pt x="4182824" y="2810417"/>
                  <a:pt x="3973101" y="2317226"/>
                  <a:pt x="3742201" y="2606951"/>
                </a:cubicBezTo>
                <a:cubicBezTo>
                  <a:pt x="3719001" y="2654230"/>
                  <a:pt x="3735042" y="2701876"/>
                  <a:pt x="3746974" y="2742744"/>
                </a:cubicBezTo>
                <a:cubicBezTo>
                  <a:pt x="4004941" y="2492686"/>
                  <a:pt x="4237755" y="3162131"/>
                  <a:pt x="4517587" y="2828240"/>
                </a:cubicBezTo>
                <a:cubicBezTo>
                  <a:pt x="4701723" y="2526403"/>
                  <a:pt x="4719347" y="2454263"/>
                  <a:pt x="4915578" y="2425414"/>
                </a:cubicBezTo>
                <a:cubicBezTo>
                  <a:pt x="4899568" y="2422610"/>
                  <a:pt x="4884225" y="2421423"/>
                  <a:pt x="4869478" y="2421671"/>
                </a:cubicBezTo>
                <a:close/>
                <a:moveTo>
                  <a:pt x="743640" y="2398816"/>
                </a:moveTo>
                <a:cubicBezTo>
                  <a:pt x="728895" y="2398568"/>
                  <a:pt x="713551" y="2399755"/>
                  <a:pt x="697541" y="2402559"/>
                </a:cubicBezTo>
                <a:cubicBezTo>
                  <a:pt x="893772" y="2431408"/>
                  <a:pt x="911396" y="2503549"/>
                  <a:pt x="1095532" y="2805386"/>
                </a:cubicBezTo>
                <a:cubicBezTo>
                  <a:pt x="1375364" y="3139277"/>
                  <a:pt x="1608178" y="2469831"/>
                  <a:pt x="1866145" y="2719890"/>
                </a:cubicBezTo>
                <a:cubicBezTo>
                  <a:pt x="1878078" y="2679021"/>
                  <a:pt x="1894118" y="2631376"/>
                  <a:pt x="1870918" y="2584097"/>
                </a:cubicBezTo>
                <a:cubicBezTo>
                  <a:pt x="1640018" y="2294372"/>
                  <a:pt x="1430295" y="2787562"/>
                  <a:pt x="1234732" y="2757305"/>
                </a:cubicBezTo>
                <a:cubicBezTo>
                  <a:pt x="1051392" y="2728941"/>
                  <a:pt x="964818" y="2402531"/>
                  <a:pt x="743640" y="2398816"/>
                </a:cubicBezTo>
                <a:close/>
                <a:moveTo>
                  <a:pt x="2090094" y="2315918"/>
                </a:moveTo>
                <a:cubicBezTo>
                  <a:pt x="2081179" y="2316155"/>
                  <a:pt x="2071656" y="2317592"/>
                  <a:pt x="2061437" y="2320406"/>
                </a:cubicBezTo>
                <a:cubicBezTo>
                  <a:pt x="2050538" y="2323409"/>
                  <a:pt x="2038846" y="2327978"/>
                  <a:pt x="2026258" y="2334328"/>
                </a:cubicBezTo>
                <a:cubicBezTo>
                  <a:pt x="1876752" y="2439232"/>
                  <a:pt x="1853505" y="2469311"/>
                  <a:pt x="1754686" y="2445446"/>
                </a:cubicBezTo>
                <a:cubicBezTo>
                  <a:pt x="1866632" y="2514837"/>
                  <a:pt x="1983399" y="2359927"/>
                  <a:pt x="2082193" y="2383013"/>
                </a:cubicBezTo>
                <a:cubicBezTo>
                  <a:pt x="2180986" y="2406099"/>
                  <a:pt x="2178316" y="2674383"/>
                  <a:pt x="2347447" y="2583963"/>
                </a:cubicBezTo>
                <a:cubicBezTo>
                  <a:pt x="2368195" y="2566460"/>
                  <a:pt x="2370450" y="2541343"/>
                  <a:pt x="2373249" y="2520145"/>
                </a:cubicBezTo>
                <a:cubicBezTo>
                  <a:pt x="2220545" y="2578950"/>
                  <a:pt x="2223810" y="2312365"/>
                  <a:pt x="2090094" y="2315918"/>
                </a:cubicBezTo>
                <a:close/>
                <a:moveTo>
                  <a:pt x="3795916" y="2262497"/>
                </a:moveTo>
                <a:cubicBezTo>
                  <a:pt x="3787624" y="2263963"/>
                  <a:pt x="3779928" y="2266071"/>
                  <a:pt x="3772763" y="2268750"/>
                </a:cubicBezTo>
                <a:cubicBezTo>
                  <a:pt x="3665299" y="2308924"/>
                  <a:pt x="3677481" y="2477216"/>
                  <a:pt x="3592623" y="2522389"/>
                </a:cubicBezTo>
                <a:cubicBezTo>
                  <a:pt x="3502106" y="2570574"/>
                  <a:pt x="3317289" y="2375461"/>
                  <a:pt x="3252819" y="2551607"/>
                </a:cubicBezTo>
                <a:cubicBezTo>
                  <a:pt x="3249374" y="2577835"/>
                  <a:pt x="3265166" y="2597418"/>
                  <a:pt x="3277820" y="2614532"/>
                </a:cubicBezTo>
                <a:cubicBezTo>
                  <a:pt x="3362139" y="2452307"/>
                  <a:pt x="3587663" y="2726160"/>
                  <a:pt x="3668673" y="2520777"/>
                </a:cubicBezTo>
                <a:cubicBezTo>
                  <a:pt x="3708268" y="2347070"/>
                  <a:pt x="3704838" y="2310137"/>
                  <a:pt x="3795916" y="2262497"/>
                </a:cubicBezTo>
                <a:close/>
                <a:moveTo>
                  <a:pt x="2327946" y="1781057"/>
                </a:moveTo>
                <a:cubicBezTo>
                  <a:pt x="2348887" y="1909309"/>
                  <a:pt x="2543379" y="1885430"/>
                  <a:pt x="2590840" y="1972151"/>
                </a:cubicBezTo>
                <a:cubicBezTo>
                  <a:pt x="2638301" y="2058872"/>
                  <a:pt x="2432758" y="2243051"/>
                  <a:pt x="2612714" y="2301382"/>
                </a:cubicBezTo>
                <a:cubicBezTo>
                  <a:pt x="2639659" y="2304091"/>
                  <a:pt x="2660222" y="2288282"/>
                  <a:pt x="2678165" y="2275582"/>
                </a:cubicBezTo>
                <a:cubicBezTo>
                  <a:pt x="2513034" y="2197642"/>
                  <a:pt x="2800706" y="1972029"/>
                  <a:pt x="2591021" y="1898347"/>
                </a:cubicBezTo>
                <a:cubicBezTo>
                  <a:pt x="2412975" y="1864110"/>
                  <a:pt x="2374833" y="1868336"/>
                  <a:pt x="2327946" y="1781057"/>
                </a:cubicBezTo>
                <a:close/>
                <a:moveTo>
                  <a:pt x="3143217" y="1724066"/>
                </a:moveTo>
                <a:cubicBezTo>
                  <a:pt x="3072979" y="1836815"/>
                  <a:pt x="3233795" y="1940922"/>
                  <a:pt x="3211102" y="2038159"/>
                </a:cubicBezTo>
                <a:cubicBezTo>
                  <a:pt x="3188409" y="2135396"/>
                  <a:pt x="2912084" y="2148739"/>
                  <a:pt x="3007058" y="2307489"/>
                </a:cubicBezTo>
                <a:cubicBezTo>
                  <a:pt x="3025311" y="2326582"/>
                  <a:pt x="3051203" y="2327279"/>
                  <a:pt x="3073065" y="2328735"/>
                </a:cubicBezTo>
                <a:cubicBezTo>
                  <a:pt x="3002255" y="2164114"/>
                  <a:pt x="3367469" y="2170401"/>
                  <a:pt x="3260629" y="1980990"/>
                </a:cubicBezTo>
                <a:cubicBezTo>
                  <a:pt x="3150953" y="1842145"/>
                  <a:pt x="3119721" y="1821374"/>
                  <a:pt x="3143217" y="1724066"/>
                </a:cubicBezTo>
                <a:close/>
                <a:moveTo>
                  <a:pt x="864576" y="1691177"/>
                </a:moveTo>
                <a:cubicBezTo>
                  <a:pt x="841165" y="1692843"/>
                  <a:pt x="816315" y="1697761"/>
                  <a:pt x="789822" y="1706410"/>
                </a:cubicBezTo>
                <a:cubicBezTo>
                  <a:pt x="761562" y="1715636"/>
                  <a:pt x="731432" y="1729106"/>
                  <a:pt x="699184" y="1747400"/>
                </a:cubicBezTo>
                <a:cubicBezTo>
                  <a:pt x="320165" y="2042832"/>
                  <a:pt x="263086" y="2125255"/>
                  <a:pt x="0" y="2073510"/>
                </a:cubicBezTo>
                <a:cubicBezTo>
                  <a:pt x="303744" y="2244386"/>
                  <a:pt x="589928" y="1820235"/>
                  <a:pt x="852843" y="1869919"/>
                </a:cubicBezTo>
                <a:cubicBezTo>
                  <a:pt x="1115758" y="1919604"/>
                  <a:pt x="1144906" y="2630943"/>
                  <a:pt x="1577490" y="2371615"/>
                </a:cubicBezTo>
                <a:cubicBezTo>
                  <a:pt x="1629692" y="2322812"/>
                  <a:pt x="1632236" y="2255981"/>
                  <a:pt x="1636737" y="2199474"/>
                </a:cubicBezTo>
                <a:cubicBezTo>
                  <a:pt x="1243091" y="2373103"/>
                  <a:pt x="1215737" y="1666196"/>
                  <a:pt x="864576" y="1691177"/>
                </a:cubicBezTo>
                <a:close/>
                <a:moveTo>
                  <a:pt x="1727187" y="1368798"/>
                </a:moveTo>
                <a:cubicBezTo>
                  <a:pt x="1705446" y="1367147"/>
                  <a:pt x="1681255" y="1367926"/>
                  <a:pt x="1654285" y="1371469"/>
                </a:cubicBezTo>
                <a:cubicBezTo>
                  <a:pt x="1314921" y="1469316"/>
                  <a:pt x="1253259" y="1510561"/>
                  <a:pt x="1089153" y="1398998"/>
                </a:cubicBezTo>
                <a:cubicBezTo>
                  <a:pt x="1247699" y="1605471"/>
                  <a:pt x="1559889" y="1391060"/>
                  <a:pt x="1724453" y="1501133"/>
                </a:cubicBezTo>
                <a:cubicBezTo>
                  <a:pt x="1889016" y="1611207"/>
                  <a:pt x="1710872" y="2116701"/>
                  <a:pt x="2076535" y="2059439"/>
                </a:cubicBezTo>
                <a:cubicBezTo>
                  <a:pt x="2125532" y="2040292"/>
                  <a:pt x="2145853" y="1994314"/>
                  <a:pt x="2164630" y="1956113"/>
                </a:cubicBezTo>
                <a:cubicBezTo>
                  <a:pt x="1828205" y="1965210"/>
                  <a:pt x="2053303" y="1393572"/>
                  <a:pt x="1727187" y="1368798"/>
                </a:cubicBezTo>
                <a:close/>
                <a:moveTo>
                  <a:pt x="5343262" y="1351015"/>
                </a:moveTo>
                <a:cubicBezTo>
                  <a:pt x="5321654" y="1355864"/>
                  <a:pt x="5301699" y="1362349"/>
                  <a:pt x="5283220" y="1370281"/>
                </a:cubicBezTo>
                <a:cubicBezTo>
                  <a:pt x="5006032" y="1489265"/>
                  <a:pt x="5060757" y="1933870"/>
                  <a:pt x="4843690" y="2063470"/>
                </a:cubicBezTo>
                <a:cubicBezTo>
                  <a:pt x="4612151" y="2201712"/>
                  <a:pt x="4099822" y="1706121"/>
                  <a:pt x="3954029" y="2180463"/>
                </a:cubicBezTo>
                <a:cubicBezTo>
                  <a:pt x="3948506" y="2250377"/>
                  <a:pt x="3992676" y="2300438"/>
                  <a:pt x="4028260" y="2344323"/>
                </a:cubicBezTo>
                <a:cubicBezTo>
                  <a:pt x="4228126" y="1904564"/>
                  <a:pt x="4858121" y="2604100"/>
                  <a:pt x="5043465" y="2050343"/>
                </a:cubicBezTo>
                <a:cubicBezTo>
                  <a:pt x="5124173" y="1585360"/>
                  <a:pt x="5110173" y="1487878"/>
                  <a:pt x="5343262" y="1351015"/>
                </a:cubicBezTo>
                <a:close/>
                <a:moveTo>
                  <a:pt x="4077625" y="968488"/>
                </a:moveTo>
                <a:cubicBezTo>
                  <a:pt x="3877198" y="1134461"/>
                  <a:pt x="4102103" y="1439433"/>
                  <a:pt x="3998068" y="1608040"/>
                </a:cubicBezTo>
                <a:cubicBezTo>
                  <a:pt x="3894034" y="1776646"/>
                  <a:pt x="3383421" y="1616097"/>
                  <a:pt x="3453417" y="1980126"/>
                </a:cubicBezTo>
                <a:cubicBezTo>
                  <a:pt x="3474243" y="2028501"/>
                  <a:pt x="3520831" y="2047226"/>
                  <a:pt x="3559606" y="2064678"/>
                </a:cubicBezTo>
                <a:cubicBezTo>
                  <a:pt x="3537301" y="1705793"/>
                  <a:pt x="4196716" y="1963219"/>
                  <a:pt x="4124970" y="1533238"/>
                </a:cubicBezTo>
                <a:cubicBezTo>
                  <a:pt x="4015408" y="1196963"/>
                  <a:pt x="3972088" y="1136689"/>
                  <a:pt x="4077625" y="968488"/>
                </a:cubicBezTo>
                <a:close/>
                <a:moveTo>
                  <a:pt x="2559731" y="528132"/>
                </a:moveTo>
                <a:cubicBezTo>
                  <a:pt x="2514930" y="784721"/>
                  <a:pt x="2883684" y="870327"/>
                  <a:pt x="2913889" y="1066215"/>
                </a:cubicBezTo>
                <a:cubicBezTo>
                  <a:pt x="2944095" y="1262102"/>
                  <a:pt x="2451722" y="1472172"/>
                  <a:pt x="2740967" y="1703456"/>
                </a:cubicBezTo>
                <a:cubicBezTo>
                  <a:pt x="2788167" y="1726694"/>
                  <a:pt x="2835735" y="1710627"/>
                  <a:pt x="2876535" y="1698675"/>
                </a:cubicBezTo>
                <a:cubicBezTo>
                  <a:pt x="2626890" y="1440280"/>
                  <a:pt x="3295228" y="1207080"/>
                  <a:pt x="2961890" y="926784"/>
                </a:cubicBezTo>
                <a:cubicBezTo>
                  <a:pt x="2660553" y="742342"/>
                  <a:pt x="2588532" y="724689"/>
                  <a:pt x="2559731" y="528132"/>
                </a:cubicBezTo>
                <a:close/>
                <a:moveTo>
                  <a:pt x="1417957" y="245952"/>
                </a:moveTo>
                <a:cubicBezTo>
                  <a:pt x="1490317" y="583421"/>
                  <a:pt x="1998563" y="497491"/>
                  <a:pt x="2135066" y="721802"/>
                </a:cubicBezTo>
                <a:cubicBezTo>
                  <a:pt x="2271569" y="946112"/>
                  <a:pt x="1755873" y="1458168"/>
                  <a:pt x="2236978" y="1591813"/>
                </a:cubicBezTo>
                <a:cubicBezTo>
                  <a:pt x="2308202" y="1595856"/>
                  <a:pt x="2360146" y="1551565"/>
                  <a:pt x="2405619" y="1515816"/>
                </a:cubicBezTo>
                <a:cubicBezTo>
                  <a:pt x="1960858" y="1328475"/>
                  <a:pt x="2686946" y="697047"/>
                  <a:pt x="2125592" y="526180"/>
                </a:cubicBezTo>
                <a:cubicBezTo>
                  <a:pt x="1652758" y="456170"/>
                  <a:pt x="1553024" y="471809"/>
                  <a:pt x="1417957" y="245952"/>
                </a:cubicBezTo>
                <a:close/>
                <a:moveTo>
                  <a:pt x="3554231" y="0"/>
                </a:moveTo>
                <a:cubicBezTo>
                  <a:pt x="3384726" y="306994"/>
                  <a:pt x="3821669" y="564187"/>
                  <a:pt x="3775101" y="824535"/>
                </a:cubicBezTo>
                <a:cubicBezTo>
                  <a:pt x="3728534" y="1084884"/>
                  <a:pt x="3003665" y="1152413"/>
                  <a:pt x="3274827" y="1562090"/>
                </a:cubicBezTo>
                <a:cubicBezTo>
                  <a:pt x="3325401" y="1610568"/>
                  <a:pt x="3393585" y="1609400"/>
                  <a:pt x="3451272" y="1610716"/>
                </a:cubicBezTo>
                <a:cubicBezTo>
                  <a:pt x="3242865" y="1182665"/>
                  <a:pt x="4204135" y="1156810"/>
                  <a:pt x="3897637" y="667255"/>
                </a:cubicBezTo>
                <a:cubicBezTo>
                  <a:pt x="3590497" y="312044"/>
                  <a:pt x="3505564" y="260629"/>
                  <a:pt x="3554231" y="0"/>
                </a:cubicBezTo>
                <a:close/>
              </a:path>
            </a:pathLst>
          </a:custGeom>
          <a:noFill/>
          <a:ln w="9525">
            <a:solidFill>
              <a:srgbClr val="92D050"/>
            </a:solidFill>
          </a:ln>
          <a:effectLst/>
          <a:scene3d>
            <a:camera prst="obliqueBottomLeft"/>
            <a:lightRig rig="threePt" dir="t"/>
          </a:scene3d>
          <a:sp3d extrusionH="38100">
            <a:bevelT w="1524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dirty="0"/>
          </a:p>
        </p:txBody>
      </p:sp>
      <p:sp>
        <p:nvSpPr>
          <p:cNvPr id="7" name="Forma libre 23"/>
          <p:cNvSpPr/>
          <p:nvPr/>
        </p:nvSpPr>
        <p:spPr>
          <a:xfrm rot="1135110" flipH="1">
            <a:off x="2040432" y="920705"/>
            <a:ext cx="5112568" cy="4989934"/>
          </a:xfrm>
          <a:custGeom>
            <a:avLst/>
            <a:gdLst>
              <a:gd name="connsiteX0" fmla="*/ 2189773 w 5606482"/>
              <a:gd name="connsiteY0" fmla="*/ 3903496 h 5504367"/>
              <a:gd name="connsiteX1" fmla="*/ 1672616 w 5606482"/>
              <a:gd name="connsiteY1" fmla="*/ 4812591 h 5504367"/>
              <a:gd name="connsiteX2" fmla="*/ 1963094 w 5606482"/>
              <a:gd name="connsiteY2" fmla="*/ 5504367 h 5504367"/>
              <a:gd name="connsiteX3" fmla="*/ 1806744 w 5606482"/>
              <a:gd name="connsiteY3" fmla="*/ 4664605 h 5504367"/>
              <a:gd name="connsiteX4" fmla="*/ 2361705 w 5606482"/>
              <a:gd name="connsiteY4" fmla="*/ 3965127 h 5504367"/>
              <a:gd name="connsiteX5" fmla="*/ 2189773 w 5606482"/>
              <a:gd name="connsiteY5" fmla="*/ 3903496 h 5504367"/>
              <a:gd name="connsiteX6" fmla="*/ 3376138 w 5606482"/>
              <a:gd name="connsiteY6" fmla="*/ 3898237 h 5504367"/>
              <a:gd name="connsiteX7" fmla="*/ 3282160 w 5606482"/>
              <a:gd name="connsiteY7" fmla="*/ 3921313 h 5504367"/>
              <a:gd name="connsiteX8" fmla="*/ 3207496 w 5606482"/>
              <a:gd name="connsiteY8" fmla="*/ 3974234 h 5504367"/>
              <a:gd name="connsiteX9" fmla="*/ 3487524 w 5606482"/>
              <a:gd name="connsiteY9" fmla="*/ 4963869 h 5504367"/>
              <a:gd name="connsiteX10" fmla="*/ 4195158 w 5606482"/>
              <a:gd name="connsiteY10" fmla="*/ 5244097 h 5504367"/>
              <a:gd name="connsiteX11" fmla="*/ 3478049 w 5606482"/>
              <a:gd name="connsiteY11" fmla="*/ 4768248 h 5504367"/>
              <a:gd name="connsiteX12" fmla="*/ 3376138 w 5606482"/>
              <a:gd name="connsiteY12" fmla="*/ 3898237 h 5504367"/>
              <a:gd name="connsiteX13" fmla="*/ 2801968 w 5606482"/>
              <a:gd name="connsiteY13" fmla="*/ 3631044 h 5504367"/>
              <a:gd name="connsiteX14" fmla="*/ 2736584 w 5606482"/>
              <a:gd name="connsiteY14" fmla="*/ 3646631 h 5504367"/>
              <a:gd name="connsiteX15" fmla="*/ 2651230 w 5606482"/>
              <a:gd name="connsiteY15" fmla="*/ 4418522 h 5504367"/>
              <a:gd name="connsiteX16" fmla="*/ 3053389 w 5606482"/>
              <a:gd name="connsiteY16" fmla="*/ 4817173 h 5504367"/>
              <a:gd name="connsiteX17" fmla="*/ 2699230 w 5606482"/>
              <a:gd name="connsiteY17" fmla="*/ 4279091 h 5504367"/>
              <a:gd name="connsiteX18" fmla="*/ 2872153 w 5606482"/>
              <a:gd name="connsiteY18" fmla="*/ 3641850 h 5504367"/>
              <a:gd name="connsiteX19" fmla="*/ 2801968 w 5606482"/>
              <a:gd name="connsiteY19" fmla="*/ 3631044 h 5504367"/>
              <a:gd name="connsiteX20" fmla="*/ 2065742 w 5606482"/>
              <a:gd name="connsiteY20" fmla="*/ 3305518 h 5504367"/>
              <a:gd name="connsiteX21" fmla="*/ 1461907 w 5606482"/>
              <a:gd name="connsiteY21" fmla="*/ 3792653 h 5504367"/>
              <a:gd name="connsiteX22" fmla="*/ 1466518 w 5606482"/>
              <a:gd name="connsiteY22" fmla="*/ 4359372 h 5504367"/>
              <a:gd name="connsiteX23" fmla="*/ 1594088 w 5606482"/>
              <a:gd name="connsiteY23" fmla="*/ 3727668 h 5504367"/>
              <a:gd name="connsiteX24" fmla="*/ 2165249 w 5606482"/>
              <a:gd name="connsiteY24" fmla="*/ 3397866 h 5504367"/>
              <a:gd name="connsiteX25" fmla="*/ 2065742 w 5606482"/>
              <a:gd name="connsiteY25" fmla="*/ 3305518 h 5504367"/>
              <a:gd name="connsiteX26" fmla="*/ 3589275 w 5606482"/>
              <a:gd name="connsiteY26" fmla="*/ 3290846 h 5504367"/>
              <a:gd name="connsiteX27" fmla="*/ 3526881 w 5606482"/>
              <a:gd name="connsiteY27" fmla="*/ 3295378 h 5504367"/>
              <a:gd name="connsiteX28" fmla="*/ 3439044 w 5606482"/>
              <a:gd name="connsiteY28" fmla="*/ 3398924 h 5504367"/>
              <a:gd name="connsiteX29" fmla="*/ 3950849 w 5606482"/>
              <a:gd name="connsiteY29" fmla="*/ 3982287 h 5504367"/>
              <a:gd name="connsiteX30" fmla="*/ 4515910 w 5606482"/>
              <a:gd name="connsiteY30" fmla="*/ 3953340 h 5504367"/>
              <a:gd name="connsiteX31" fmla="*/ 3880358 w 5606482"/>
              <a:gd name="connsiteY31" fmla="*/ 3852799 h 5504367"/>
              <a:gd name="connsiteX32" fmla="*/ 3589275 w 5606482"/>
              <a:gd name="connsiteY32" fmla="*/ 3290846 h 5504367"/>
              <a:gd name="connsiteX33" fmla="*/ 3000407 w 5606482"/>
              <a:gd name="connsiteY33" fmla="*/ 3188665 h 5504367"/>
              <a:gd name="connsiteX34" fmla="*/ 2964305 w 5606482"/>
              <a:gd name="connsiteY34" fmla="*/ 3195787 h 5504367"/>
              <a:gd name="connsiteX35" fmla="*/ 2934955 w 5606482"/>
              <a:gd name="connsiteY35" fmla="*/ 3214466 h 5504367"/>
              <a:gd name="connsiteX36" fmla="*/ 3022100 w 5606482"/>
              <a:gd name="connsiteY36" fmla="*/ 3591700 h 5504367"/>
              <a:gd name="connsiteX37" fmla="*/ 3285174 w 5606482"/>
              <a:gd name="connsiteY37" fmla="*/ 3708991 h 5504367"/>
              <a:gd name="connsiteX38" fmla="*/ 3022281 w 5606482"/>
              <a:gd name="connsiteY38" fmla="*/ 3517897 h 5504367"/>
              <a:gd name="connsiteX39" fmla="*/ 3000407 w 5606482"/>
              <a:gd name="connsiteY39" fmla="*/ 3188665 h 5504367"/>
              <a:gd name="connsiteX40" fmla="*/ 2550187 w 5606482"/>
              <a:gd name="connsiteY40" fmla="*/ 3170874 h 5504367"/>
              <a:gd name="connsiteX41" fmla="*/ 2336426 w 5606482"/>
              <a:gd name="connsiteY41" fmla="*/ 3504502 h 5504367"/>
              <a:gd name="connsiteX42" fmla="*/ 2433284 w 5606482"/>
              <a:gd name="connsiteY42" fmla="*/ 3769776 h 5504367"/>
              <a:gd name="connsiteX43" fmla="*/ 2390172 w 5606482"/>
              <a:gd name="connsiteY43" fmla="*/ 3451025 h 5504367"/>
              <a:gd name="connsiteX44" fmla="*/ 2614230 w 5606482"/>
              <a:gd name="connsiteY44" fmla="*/ 3196941 h 5504367"/>
              <a:gd name="connsiteX45" fmla="*/ 2550187 w 5606482"/>
              <a:gd name="connsiteY45" fmla="*/ 3170874 h 5504367"/>
              <a:gd name="connsiteX46" fmla="*/ 4225836 w 5606482"/>
              <a:gd name="connsiteY46" fmla="*/ 3079380 h 5504367"/>
              <a:gd name="connsiteX47" fmla="*/ 4104604 w 5606482"/>
              <a:gd name="connsiteY47" fmla="*/ 3097272 h 5504367"/>
              <a:gd name="connsiteX48" fmla="*/ 4028160 w 5606482"/>
              <a:gd name="connsiteY48" fmla="*/ 3135106 h 5504367"/>
              <a:gd name="connsiteX49" fmla="*/ 3969348 w 5606482"/>
              <a:gd name="connsiteY49" fmla="*/ 3307382 h 5504367"/>
              <a:gd name="connsiteX50" fmla="*/ 4908100 w 5606482"/>
              <a:gd name="connsiteY50" fmla="*/ 3757131 h 5504367"/>
              <a:gd name="connsiteX51" fmla="*/ 5606482 w 5606482"/>
              <a:gd name="connsiteY51" fmla="*/ 3429322 h 5504367"/>
              <a:gd name="connsiteX52" fmla="*/ 4754121 w 5606482"/>
              <a:gd name="connsiteY52" fmla="*/ 3634995 h 5504367"/>
              <a:gd name="connsiteX53" fmla="*/ 4225836 w 5606482"/>
              <a:gd name="connsiteY53" fmla="*/ 3079380 h 5504367"/>
              <a:gd name="connsiteX54" fmla="*/ 1436172 w 5606482"/>
              <a:gd name="connsiteY54" fmla="*/ 3073680 h 5504367"/>
              <a:gd name="connsiteX55" fmla="*/ 865945 w 5606482"/>
              <a:gd name="connsiteY55" fmla="*/ 3661952 h 5504367"/>
              <a:gd name="connsiteX56" fmla="*/ 66280 w 5606482"/>
              <a:gd name="connsiteY56" fmla="*/ 3476929 h 5504367"/>
              <a:gd name="connsiteX57" fmla="*/ 9998 w 5606482"/>
              <a:gd name="connsiteY57" fmla="*/ 3505365 h 5504367"/>
              <a:gd name="connsiteX58" fmla="*/ 714471 w 5606482"/>
              <a:gd name="connsiteY58" fmla="*/ 3792865 h 5504367"/>
              <a:gd name="connsiteX59" fmla="*/ 1643789 w 5606482"/>
              <a:gd name="connsiteY59" fmla="*/ 3289440 h 5504367"/>
              <a:gd name="connsiteX60" fmla="*/ 1581602 w 5606482"/>
              <a:gd name="connsiteY60" fmla="*/ 3120640 h 5504367"/>
              <a:gd name="connsiteX61" fmla="*/ 1436172 w 5606482"/>
              <a:gd name="connsiteY61" fmla="*/ 3073680 h 5504367"/>
              <a:gd name="connsiteX62" fmla="*/ 3338595 w 5606482"/>
              <a:gd name="connsiteY62" fmla="*/ 2894552 h 5504367"/>
              <a:gd name="connsiteX63" fmla="*/ 3292253 w 5606482"/>
              <a:gd name="connsiteY63" fmla="*/ 2899267 h 5504367"/>
              <a:gd name="connsiteX64" fmla="*/ 3262519 w 5606482"/>
              <a:gd name="connsiteY64" fmla="*/ 2912236 h 5504367"/>
              <a:gd name="connsiteX65" fmla="*/ 3236880 w 5606482"/>
              <a:gd name="connsiteY65" fmla="*/ 2976113 h 5504367"/>
              <a:gd name="connsiteX66" fmla="*/ 3584371 w 5606482"/>
              <a:gd name="connsiteY66" fmla="*/ 3161075 h 5504367"/>
              <a:gd name="connsiteX67" fmla="*/ 3855671 w 5606482"/>
              <a:gd name="connsiteY67" fmla="*/ 3049303 h 5504367"/>
              <a:gd name="connsiteX68" fmla="*/ 3528308 w 5606482"/>
              <a:gd name="connsiteY68" fmla="*/ 3112528 h 5504367"/>
              <a:gd name="connsiteX69" fmla="*/ 3338595 w 5606482"/>
              <a:gd name="connsiteY69" fmla="*/ 2894552 h 5504367"/>
              <a:gd name="connsiteX70" fmla="*/ 2280279 w 5606482"/>
              <a:gd name="connsiteY70" fmla="*/ 2845914 h 5504367"/>
              <a:gd name="connsiteX71" fmla="*/ 2052576 w 5606482"/>
              <a:gd name="connsiteY71" fmla="*/ 3057877 h 5504367"/>
              <a:gd name="connsiteX72" fmla="*/ 1752746 w 5606482"/>
              <a:gd name="connsiteY72" fmla="*/ 2974895 h 5504367"/>
              <a:gd name="connsiteX73" fmla="*/ 1730844 w 5606482"/>
              <a:gd name="connsiteY73" fmla="*/ 2984662 h 5504367"/>
              <a:gd name="connsiteX74" fmla="*/ 1992578 w 5606482"/>
              <a:gd name="connsiteY74" fmla="*/ 3104638 h 5504367"/>
              <a:gd name="connsiteX75" fmla="*/ 2354887 w 5606482"/>
              <a:gd name="connsiteY75" fmla="*/ 2930601 h 5504367"/>
              <a:gd name="connsiteX76" fmla="*/ 2334551 w 5606482"/>
              <a:gd name="connsiteY76" fmla="*/ 2866017 h 5504367"/>
              <a:gd name="connsiteX77" fmla="*/ 2280279 w 5606482"/>
              <a:gd name="connsiteY77" fmla="*/ 2845914 h 5504367"/>
              <a:gd name="connsiteX78" fmla="*/ 4869478 w 5606482"/>
              <a:gd name="connsiteY78" fmla="*/ 2421671 h 5504367"/>
              <a:gd name="connsiteX79" fmla="*/ 4378387 w 5606482"/>
              <a:gd name="connsiteY79" fmla="*/ 2780160 h 5504367"/>
              <a:gd name="connsiteX80" fmla="*/ 3742201 w 5606482"/>
              <a:gd name="connsiteY80" fmla="*/ 2606951 h 5504367"/>
              <a:gd name="connsiteX81" fmla="*/ 3746974 w 5606482"/>
              <a:gd name="connsiteY81" fmla="*/ 2742744 h 5504367"/>
              <a:gd name="connsiteX82" fmla="*/ 4517587 w 5606482"/>
              <a:gd name="connsiteY82" fmla="*/ 2828240 h 5504367"/>
              <a:gd name="connsiteX83" fmla="*/ 4915578 w 5606482"/>
              <a:gd name="connsiteY83" fmla="*/ 2425414 h 5504367"/>
              <a:gd name="connsiteX84" fmla="*/ 4869478 w 5606482"/>
              <a:gd name="connsiteY84" fmla="*/ 2421671 h 5504367"/>
              <a:gd name="connsiteX85" fmla="*/ 743640 w 5606482"/>
              <a:gd name="connsiteY85" fmla="*/ 2398816 h 5504367"/>
              <a:gd name="connsiteX86" fmla="*/ 697541 w 5606482"/>
              <a:gd name="connsiteY86" fmla="*/ 2402559 h 5504367"/>
              <a:gd name="connsiteX87" fmla="*/ 1095532 w 5606482"/>
              <a:gd name="connsiteY87" fmla="*/ 2805386 h 5504367"/>
              <a:gd name="connsiteX88" fmla="*/ 1866145 w 5606482"/>
              <a:gd name="connsiteY88" fmla="*/ 2719890 h 5504367"/>
              <a:gd name="connsiteX89" fmla="*/ 1870918 w 5606482"/>
              <a:gd name="connsiteY89" fmla="*/ 2584097 h 5504367"/>
              <a:gd name="connsiteX90" fmla="*/ 1234732 w 5606482"/>
              <a:gd name="connsiteY90" fmla="*/ 2757305 h 5504367"/>
              <a:gd name="connsiteX91" fmla="*/ 743640 w 5606482"/>
              <a:gd name="connsiteY91" fmla="*/ 2398816 h 5504367"/>
              <a:gd name="connsiteX92" fmla="*/ 2090094 w 5606482"/>
              <a:gd name="connsiteY92" fmla="*/ 2315918 h 5504367"/>
              <a:gd name="connsiteX93" fmla="*/ 2061437 w 5606482"/>
              <a:gd name="connsiteY93" fmla="*/ 2320406 h 5504367"/>
              <a:gd name="connsiteX94" fmla="*/ 2026258 w 5606482"/>
              <a:gd name="connsiteY94" fmla="*/ 2334328 h 5504367"/>
              <a:gd name="connsiteX95" fmla="*/ 1754686 w 5606482"/>
              <a:gd name="connsiteY95" fmla="*/ 2445446 h 5504367"/>
              <a:gd name="connsiteX96" fmla="*/ 2082193 w 5606482"/>
              <a:gd name="connsiteY96" fmla="*/ 2383013 h 5504367"/>
              <a:gd name="connsiteX97" fmla="*/ 2347447 w 5606482"/>
              <a:gd name="connsiteY97" fmla="*/ 2583963 h 5504367"/>
              <a:gd name="connsiteX98" fmla="*/ 2373249 w 5606482"/>
              <a:gd name="connsiteY98" fmla="*/ 2520145 h 5504367"/>
              <a:gd name="connsiteX99" fmla="*/ 2090094 w 5606482"/>
              <a:gd name="connsiteY99" fmla="*/ 2315918 h 5504367"/>
              <a:gd name="connsiteX100" fmla="*/ 3795916 w 5606482"/>
              <a:gd name="connsiteY100" fmla="*/ 2262497 h 5504367"/>
              <a:gd name="connsiteX101" fmla="*/ 3772763 w 5606482"/>
              <a:gd name="connsiteY101" fmla="*/ 2268750 h 5504367"/>
              <a:gd name="connsiteX102" fmla="*/ 3592623 w 5606482"/>
              <a:gd name="connsiteY102" fmla="*/ 2522389 h 5504367"/>
              <a:gd name="connsiteX103" fmla="*/ 3252819 w 5606482"/>
              <a:gd name="connsiteY103" fmla="*/ 2551607 h 5504367"/>
              <a:gd name="connsiteX104" fmla="*/ 3277820 w 5606482"/>
              <a:gd name="connsiteY104" fmla="*/ 2614532 h 5504367"/>
              <a:gd name="connsiteX105" fmla="*/ 3668673 w 5606482"/>
              <a:gd name="connsiteY105" fmla="*/ 2520777 h 5504367"/>
              <a:gd name="connsiteX106" fmla="*/ 3795916 w 5606482"/>
              <a:gd name="connsiteY106" fmla="*/ 2262497 h 5504367"/>
              <a:gd name="connsiteX107" fmla="*/ 2327946 w 5606482"/>
              <a:gd name="connsiteY107" fmla="*/ 1781057 h 5504367"/>
              <a:gd name="connsiteX108" fmla="*/ 2590840 w 5606482"/>
              <a:gd name="connsiteY108" fmla="*/ 1972151 h 5504367"/>
              <a:gd name="connsiteX109" fmla="*/ 2612714 w 5606482"/>
              <a:gd name="connsiteY109" fmla="*/ 2301382 h 5504367"/>
              <a:gd name="connsiteX110" fmla="*/ 2678165 w 5606482"/>
              <a:gd name="connsiteY110" fmla="*/ 2275582 h 5504367"/>
              <a:gd name="connsiteX111" fmla="*/ 2591021 w 5606482"/>
              <a:gd name="connsiteY111" fmla="*/ 1898347 h 5504367"/>
              <a:gd name="connsiteX112" fmla="*/ 2327946 w 5606482"/>
              <a:gd name="connsiteY112" fmla="*/ 1781057 h 5504367"/>
              <a:gd name="connsiteX113" fmla="*/ 3143217 w 5606482"/>
              <a:gd name="connsiteY113" fmla="*/ 1724066 h 5504367"/>
              <a:gd name="connsiteX114" fmla="*/ 3211102 w 5606482"/>
              <a:gd name="connsiteY114" fmla="*/ 2038159 h 5504367"/>
              <a:gd name="connsiteX115" fmla="*/ 3007058 w 5606482"/>
              <a:gd name="connsiteY115" fmla="*/ 2307489 h 5504367"/>
              <a:gd name="connsiteX116" fmla="*/ 3073065 w 5606482"/>
              <a:gd name="connsiteY116" fmla="*/ 2328735 h 5504367"/>
              <a:gd name="connsiteX117" fmla="*/ 3260629 w 5606482"/>
              <a:gd name="connsiteY117" fmla="*/ 1980990 h 5504367"/>
              <a:gd name="connsiteX118" fmla="*/ 3143217 w 5606482"/>
              <a:gd name="connsiteY118" fmla="*/ 1724066 h 5504367"/>
              <a:gd name="connsiteX119" fmla="*/ 864576 w 5606482"/>
              <a:gd name="connsiteY119" fmla="*/ 1691177 h 5504367"/>
              <a:gd name="connsiteX120" fmla="*/ 789822 w 5606482"/>
              <a:gd name="connsiteY120" fmla="*/ 1706410 h 5504367"/>
              <a:gd name="connsiteX121" fmla="*/ 699184 w 5606482"/>
              <a:gd name="connsiteY121" fmla="*/ 1747400 h 5504367"/>
              <a:gd name="connsiteX122" fmla="*/ 0 w 5606482"/>
              <a:gd name="connsiteY122" fmla="*/ 2073510 h 5504367"/>
              <a:gd name="connsiteX123" fmla="*/ 852843 w 5606482"/>
              <a:gd name="connsiteY123" fmla="*/ 1869919 h 5504367"/>
              <a:gd name="connsiteX124" fmla="*/ 1577490 w 5606482"/>
              <a:gd name="connsiteY124" fmla="*/ 2371615 h 5504367"/>
              <a:gd name="connsiteX125" fmla="*/ 1636737 w 5606482"/>
              <a:gd name="connsiteY125" fmla="*/ 2199474 h 5504367"/>
              <a:gd name="connsiteX126" fmla="*/ 864576 w 5606482"/>
              <a:gd name="connsiteY126" fmla="*/ 1691177 h 5504367"/>
              <a:gd name="connsiteX127" fmla="*/ 1727187 w 5606482"/>
              <a:gd name="connsiteY127" fmla="*/ 1368798 h 5504367"/>
              <a:gd name="connsiteX128" fmla="*/ 1654285 w 5606482"/>
              <a:gd name="connsiteY128" fmla="*/ 1371469 h 5504367"/>
              <a:gd name="connsiteX129" fmla="*/ 1089153 w 5606482"/>
              <a:gd name="connsiteY129" fmla="*/ 1398998 h 5504367"/>
              <a:gd name="connsiteX130" fmla="*/ 1724453 w 5606482"/>
              <a:gd name="connsiteY130" fmla="*/ 1501133 h 5504367"/>
              <a:gd name="connsiteX131" fmla="*/ 2076535 w 5606482"/>
              <a:gd name="connsiteY131" fmla="*/ 2059439 h 5504367"/>
              <a:gd name="connsiteX132" fmla="*/ 2164630 w 5606482"/>
              <a:gd name="connsiteY132" fmla="*/ 1956113 h 5504367"/>
              <a:gd name="connsiteX133" fmla="*/ 1727187 w 5606482"/>
              <a:gd name="connsiteY133" fmla="*/ 1368798 h 5504367"/>
              <a:gd name="connsiteX134" fmla="*/ 5343262 w 5606482"/>
              <a:gd name="connsiteY134" fmla="*/ 1351015 h 5504367"/>
              <a:gd name="connsiteX135" fmla="*/ 5283220 w 5606482"/>
              <a:gd name="connsiteY135" fmla="*/ 1370281 h 5504367"/>
              <a:gd name="connsiteX136" fmla="*/ 4843690 w 5606482"/>
              <a:gd name="connsiteY136" fmla="*/ 2063470 h 5504367"/>
              <a:gd name="connsiteX137" fmla="*/ 3954029 w 5606482"/>
              <a:gd name="connsiteY137" fmla="*/ 2180463 h 5504367"/>
              <a:gd name="connsiteX138" fmla="*/ 4028260 w 5606482"/>
              <a:gd name="connsiteY138" fmla="*/ 2344323 h 5504367"/>
              <a:gd name="connsiteX139" fmla="*/ 5043465 w 5606482"/>
              <a:gd name="connsiteY139" fmla="*/ 2050343 h 5504367"/>
              <a:gd name="connsiteX140" fmla="*/ 5343262 w 5606482"/>
              <a:gd name="connsiteY140" fmla="*/ 1351015 h 5504367"/>
              <a:gd name="connsiteX141" fmla="*/ 4077625 w 5606482"/>
              <a:gd name="connsiteY141" fmla="*/ 968488 h 5504367"/>
              <a:gd name="connsiteX142" fmla="*/ 3998068 w 5606482"/>
              <a:gd name="connsiteY142" fmla="*/ 1608040 h 5504367"/>
              <a:gd name="connsiteX143" fmla="*/ 3453417 w 5606482"/>
              <a:gd name="connsiteY143" fmla="*/ 1980126 h 5504367"/>
              <a:gd name="connsiteX144" fmla="*/ 3559606 w 5606482"/>
              <a:gd name="connsiteY144" fmla="*/ 2064678 h 5504367"/>
              <a:gd name="connsiteX145" fmla="*/ 4124970 w 5606482"/>
              <a:gd name="connsiteY145" fmla="*/ 1533238 h 5504367"/>
              <a:gd name="connsiteX146" fmla="*/ 4077625 w 5606482"/>
              <a:gd name="connsiteY146" fmla="*/ 968488 h 5504367"/>
              <a:gd name="connsiteX147" fmla="*/ 2559731 w 5606482"/>
              <a:gd name="connsiteY147" fmla="*/ 528132 h 5504367"/>
              <a:gd name="connsiteX148" fmla="*/ 2913889 w 5606482"/>
              <a:gd name="connsiteY148" fmla="*/ 1066215 h 5504367"/>
              <a:gd name="connsiteX149" fmla="*/ 2740967 w 5606482"/>
              <a:gd name="connsiteY149" fmla="*/ 1703456 h 5504367"/>
              <a:gd name="connsiteX150" fmla="*/ 2876535 w 5606482"/>
              <a:gd name="connsiteY150" fmla="*/ 1698675 h 5504367"/>
              <a:gd name="connsiteX151" fmla="*/ 2961890 w 5606482"/>
              <a:gd name="connsiteY151" fmla="*/ 926784 h 5504367"/>
              <a:gd name="connsiteX152" fmla="*/ 2559731 w 5606482"/>
              <a:gd name="connsiteY152" fmla="*/ 528132 h 5504367"/>
              <a:gd name="connsiteX153" fmla="*/ 1417957 w 5606482"/>
              <a:gd name="connsiteY153" fmla="*/ 245952 h 5504367"/>
              <a:gd name="connsiteX154" fmla="*/ 2135066 w 5606482"/>
              <a:gd name="connsiteY154" fmla="*/ 721802 h 5504367"/>
              <a:gd name="connsiteX155" fmla="*/ 2236978 w 5606482"/>
              <a:gd name="connsiteY155" fmla="*/ 1591813 h 5504367"/>
              <a:gd name="connsiteX156" fmla="*/ 2405619 w 5606482"/>
              <a:gd name="connsiteY156" fmla="*/ 1515816 h 5504367"/>
              <a:gd name="connsiteX157" fmla="*/ 2125592 w 5606482"/>
              <a:gd name="connsiteY157" fmla="*/ 526180 h 5504367"/>
              <a:gd name="connsiteX158" fmla="*/ 1417957 w 5606482"/>
              <a:gd name="connsiteY158" fmla="*/ 245952 h 5504367"/>
              <a:gd name="connsiteX159" fmla="*/ 3554231 w 5606482"/>
              <a:gd name="connsiteY159" fmla="*/ 0 h 5504367"/>
              <a:gd name="connsiteX160" fmla="*/ 3775101 w 5606482"/>
              <a:gd name="connsiteY160" fmla="*/ 824535 h 5504367"/>
              <a:gd name="connsiteX161" fmla="*/ 3274827 w 5606482"/>
              <a:gd name="connsiteY161" fmla="*/ 1562090 h 5504367"/>
              <a:gd name="connsiteX162" fmla="*/ 3451272 w 5606482"/>
              <a:gd name="connsiteY162" fmla="*/ 1610716 h 5504367"/>
              <a:gd name="connsiteX163" fmla="*/ 3897637 w 5606482"/>
              <a:gd name="connsiteY163" fmla="*/ 667255 h 5504367"/>
              <a:gd name="connsiteX164" fmla="*/ 3554231 w 5606482"/>
              <a:gd name="connsiteY164" fmla="*/ 0 h 550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5606482" h="5504367">
                <a:moveTo>
                  <a:pt x="2189773" y="3903496"/>
                </a:moveTo>
                <a:cubicBezTo>
                  <a:pt x="2364278" y="4346396"/>
                  <a:pt x="1405187" y="4301004"/>
                  <a:pt x="1672616" y="4812591"/>
                </a:cubicBezTo>
                <a:cubicBezTo>
                  <a:pt x="1951040" y="5190066"/>
                  <a:pt x="2031640" y="5247703"/>
                  <a:pt x="1963094" y="5504367"/>
                </a:cubicBezTo>
                <a:cubicBezTo>
                  <a:pt x="2155529" y="5210354"/>
                  <a:pt x="1740309" y="4921145"/>
                  <a:pt x="1806744" y="4664605"/>
                </a:cubicBezTo>
                <a:cubicBezTo>
                  <a:pt x="1873179" y="4408065"/>
                  <a:pt x="2600107" y="4394327"/>
                  <a:pt x="2361705" y="3965127"/>
                </a:cubicBezTo>
                <a:cubicBezTo>
                  <a:pt x="2315087" y="3912968"/>
                  <a:pt x="2247108" y="3909083"/>
                  <a:pt x="2189773" y="3903496"/>
                </a:cubicBezTo>
                <a:close/>
                <a:moveTo>
                  <a:pt x="3376138" y="3898237"/>
                </a:moveTo>
                <a:cubicBezTo>
                  <a:pt x="3340525" y="3896216"/>
                  <a:pt x="3309733" y="3906277"/>
                  <a:pt x="3282160" y="3921313"/>
                </a:cubicBezTo>
                <a:cubicBezTo>
                  <a:pt x="3254587" y="3936349"/>
                  <a:pt x="3230232" y="3956360"/>
                  <a:pt x="3207496" y="3974234"/>
                </a:cubicBezTo>
                <a:cubicBezTo>
                  <a:pt x="3652256" y="4161575"/>
                  <a:pt x="2926169" y="4793003"/>
                  <a:pt x="3487524" y="4963869"/>
                </a:cubicBezTo>
                <a:cubicBezTo>
                  <a:pt x="3960357" y="5033880"/>
                  <a:pt x="4060091" y="5018241"/>
                  <a:pt x="4195158" y="5244097"/>
                </a:cubicBezTo>
                <a:cubicBezTo>
                  <a:pt x="4122798" y="4906628"/>
                  <a:pt x="3614553" y="4992558"/>
                  <a:pt x="3478049" y="4768248"/>
                </a:cubicBezTo>
                <a:cubicBezTo>
                  <a:pt x="3341546" y="4543938"/>
                  <a:pt x="3857243" y="4031881"/>
                  <a:pt x="3376138" y="3898237"/>
                </a:cubicBezTo>
                <a:close/>
                <a:moveTo>
                  <a:pt x="2801968" y="3631044"/>
                </a:moveTo>
                <a:cubicBezTo>
                  <a:pt x="2779077" y="3633650"/>
                  <a:pt x="2756984" y="3640655"/>
                  <a:pt x="2736584" y="3646631"/>
                </a:cubicBezTo>
                <a:cubicBezTo>
                  <a:pt x="2986229" y="3905025"/>
                  <a:pt x="2317892" y="4138226"/>
                  <a:pt x="2651230" y="4418522"/>
                </a:cubicBezTo>
                <a:cubicBezTo>
                  <a:pt x="2952567" y="4602964"/>
                  <a:pt x="3024588" y="4620617"/>
                  <a:pt x="3053389" y="4817173"/>
                </a:cubicBezTo>
                <a:cubicBezTo>
                  <a:pt x="3098189" y="4560584"/>
                  <a:pt x="2729436" y="4474979"/>
                  <a:pt x="2699230" y="4279091"/>
                </a:cubicBezTo>
                <a:cubicBezTo>
                  <a:pt x="2669024" y="4083204"/>
                  <a:pt x="3161398" y="3873133"/>
                  <a:pt x="2872153" y="3641850"/>
                </a:cubicBezTo>
                <a:cubicBezTo>
                  <a:pt x="2848552" y="3630231"/>
                  <a:pt x="2824860" y="3628438"/>
                  <a:pt x="2801968" y="3631044"/>
                </a:cubicBezTo>
                <a:close/>
                <a:moveTo>
                  <a:pt x="2065742" y="3305518"/>
                </a:moveTo>
                <a:cubicBezTo>
                  <a:pt x="2060912" y="3665065"/>
                  <a:pt x="1422800" y="3358470"/>
                  <a:pt x="1461907" y="3792653"/>
                </a:cubicBezTo>
                <a:cubicBezTo>
                  <a:pt x="1545790" y="4136258"/>
                  <a:pt x="1584440" y="4199639"/>
                  <a:pt x="1466518" y="4359372"/>
                </a:cubicBezTo>
                <a:cubicBezTo>
                  <a:pt x="1678891" y="4209042"/>
                  <a:pt x="1477633" y="3887920"/>
                  <a:pt x="1594088" y="3727668"/>
                </a:cubicBezTo>
                <a:cubicBezTo>
                  <a:pt x="1710543" y="3567418"/>
                  <a:pt x="2207586" y="3766151"/>
                  <a:pt x="2165249" y="3397866"/>
                </a:cubicBezTo>
                <a:cubicBezTo>
                  <a:pt x="2148132" y="3348053"/>
                  <a:pt x="2103089" y="3325855"/>
                  <a:pt x="2065742" y="3305518"/>
                </a:cubicBezTo>
                <a:close/>
                <a:moveTo>
                  <a:pt x="3589275" y="3290846"/>
                </a:moveTo>
                <a:cubicBezTo>
                  <a:pt x="3570452" y="3290309"/>
                  <a:pt x="3549725" y="3291742"/>
                  <a:pt x="3526881" y="3295378"/>
                </a:cubicBezTo>
                <a:cubicBezTo>
                  <a:pt x="3477931" y="3314647"/>
                  <a:pt x="3457725" y="3360676"/>
                  <a:pt x="3439044" y="3398924"/>
                </a:cubicBezTo>
                <a:cubicBezTo>
                  <a:pt x="3797872" y="3388320"/>
                  <a:pt x="3519464" y="4040065"/>
                  <a:pt x="3950849" y="3982287"/>
                </a:cubicBezTo>
                <a:cubicBezTo>
                  <a:pt x="4289968" y="3883590"/>
                  <a:pt x="4351526" y="3842189"/>
                  <a:pt x="4515910" y="3953340"/>
                </a:cubicBezTo>
                <a:cubicBezTo>
                  <a:pt x="4356849" y="3747265"/>
                  <a:pt x="4045195" y="3962459"/>
                  <a:pt x="3880358" y="3852799"/>
                </a:cubicBezTo>
                <a:cubicBezTo>
                  <a:pt x="3725821" y="3749992"/>
                  <a:pt x="3871625" y="3298893"/>
                  <a:pt x="3589275" y="3290846"/>
                </a:cubicBezTo>
                <a:close/>
                <a:moveTo>
                  <a:pt x="3000407" y="3188665"/>
                </a:moveTo>
                <a:cubicBezTo>
                  <a:pt x="2986934" y="3187311"/>
                  <a:pt x="2975057" y="3190586"/>
                  <a:pt x="2964305" y="3195787"/>
                </a:cubicBezTo>
                <a:cubicBezTo>
                  <a:pt x="2953553" y="3200988"/>
                  <a:pt x="2943927" y="3208115"/>
                  <a:pt x="2934955" y="3214466"/>
                </a:cubicBezTo>
                <a:cubicBezTo>
                  <a:pt x="3100086" y="3292406"/>
                  <a:pt x="2812414" y="3518019"/>
                  <a:pt x="3022100" y="3591700"/>
                </a:cubicBezTo>
                <a:cubicBezTo>
                  <a:pt x="3200146" y="3625937"/>
                  <a:pt x="3238288" y="3621711"/>
                  <a:pt x="3285174" y="3708991"/>
                </a:cubicBezTo>
                <a:cubicBezTo>
                  <a:pt x="3264234" y="3580738"/>
                  <a:pt x="3069742" y="3604618"/>
                  <a:pt x="3022281" y="3517897"/>
                </a:cubicBezTo>
                <a:cubicBezTo>
                  <a:pt x="2974819" y="3431176"/>
                  <a:pt x="3180363" y="3246996"/>
                  <a:pt x="3000407" y="3188665"/>
                </a:cubicBezTo>
                <a:close/>
                <a:moveTo>
                  <a:pt x="2550187" y="3170874"/>
                </a:moveTo>
                <a:cubicBezTo>
                  <a:pt x="2607847" y="3340521"/>
                  <a:pt x="2244835" y="3307448"/>
                  <a:pt x="2336426" y="3504502"/>
                </a:cubicBezTo>
                <a:cubicBezTo>
                  <a:pt x="2434777" y="3651250"/>
                  <a:pt x="2464245" y="3674292"/>
                  <a:pt x="2433284" y="3769776"/>
                </a:cubicBezTo>
                <a:cubicBezTo>
                  <a:pt x="2511971" y="3662295"/>
                  <a:pt x="2360014" y="3546497"/>
                  <a:pt x="2390172" y="3451025"/>
                </a:cubicBezTo>
                <a:cubicBezTo>
                  <a:pt x="2420329" y="3355552"/>
                  <a:pt x="2696398" y="3362495"/>
                  <a:pt x="2614230" y="3196941"/>
                </a:cubicBezTo>
                <a:cubicBezTo>
                  <a:pt x="2597549" y="3176528"/>
                  <a:pt x="2571833" y="3173933"/>
                  <a:pt x="2550187" y="3170874"/>
                </a:cubicBezTo>
                <a:close/>
                <a:moveTo>
                  <a:pt x="4225836" y="3079380"/>
                </a:moveTo>
                <a:cubicBezTo>
                  <a:pt x="4189709" y="3075156"/>
                  <a:pt x="4149638" y="3080244"/>
                  <a:pt x="4104604" y="3097272"/>
                </a:cubicBezTo>
                <a:cubicBezTo>
                  <a:pt x="4080586" y="3106354"/>
                  <a:pt x="4055155" y="3118832"/>
                  <a:pt x="4028160" y="3135106"/>
                </a:cubicBezTo>
                <a:cubicBezTo>
                  <a:pt x="3976080" y="3184034"/>
                  <a:pt x="3973706" y="3250867"/>
                  <a:pt x="3969348" y="3307382"/>
                </a:cubicBezTo>
                <a:cubicBezTo>
                  <a:pt x="4416746" y="3108742"/>
                  <a:pt x="4392855" y="4051094"/>
                  <a:pt x="4908100" y="3757131"/>
                </a:cubicBezTo>
                <a:cubicBezTo>
                  <a:pt x="5286382" y="3460784"/>
                  <a:pt x="5343252" y="3378225"/>
                  <a:pt x="5606482" y="3429322"/>
                </a:cubicBezTo>
                <a:cubicBezTo>
                  <a:pt x="5302289" y="3259201"/>
                  <a:pt x="5017174" y="3684031"/>
                  <a:pt x="4754121" y="3634995"/>
                </a:cubicBezTo>
                <a:cubicBezTo>
                  <a:pt x="4538334" y="3594771"/>
                  <a:pt x="4478723" y="3108947"/>
                  <a:pt x="4225836" y="3079380"/>
                </a:cubicBezTo>
                <a:close/>
                <a:moveTo>
                  <a:pt x="1436172" y="3073680"/>
                </a:moveTo>
                <a:cubicBezTo>
                  <a:pt x="1136707" y="3053245"/>
                  <a:pt x="1095138" y="3605847"/>
                  <a:pt x="865945" y="3661952"/>
                </a:cubicBezTo>
                <a:cubicBezTo>
                  <a:pt x="620383" y="3722067"/>
                  <a:pt x="347200" y="3367046"/>
                  <a:pt x="66280" y="3476929"/>
                </a:cubicBezTo>
                <a:cubicBezTo>
                  <a:pt x="47551" y="3484255"/>
                  <a:pt x="28789" y="3493647"/>
                  <a:pt x="9998" y="3505365"/>
                </a:cubicBezTo>
                <a:cubicBezTo>
                  <a:pt x="272068" y="3439174"/>
                  <a:pt x="330540" y="3518421"/>
                  <a:pt x="714471" y="3792865"/>
                </a:cubicBezTo>
                <a:cubicBezTo>
                  <a:pt x="1235240" y="4057060"/>
                  <a:pt x="1192715" y="3116616"/>
                  <a:pt x="1643789" y="3289440"/>
                </a:cubicBezTo>
                <a:cubicBezTo>
                  <a:pt x="1638316" y="3233207"/>
                  <a:pt x="1634621" y="3166548"/>
                  <a:pt x="1581602" y="3120640"/>
                </a:cubicBezTo>
                <a:cubicBezTo>
                  <a:pt x="1526996" y="3091214"/>
                  <a:pt x="1478952" y="3076600"/>
                  <a:pt x="1436172" y="3073680"/>
                </a:cubicBezTo>
                <a:close/>
                <a:moveTo>
                  <a:pt x="3338595" y="2894552"/>
                </a:moveTo>
                <a:cubicBezTo>
                  <a:pt x="3324970" y="2892359"/>
                  <a:pt x="3309668" y="2893607"/>
                  <a:pt x="3292253" y="2899267"/>
                </a:cubicBezTo>
                <a:cubicBezTo>
                  <a:pt x="3282965" y="2902286"/>
                  <a:pt x="3273075" y="2906560"/>
                  <a:pt x="3262519" y="2912236"/>
                </a:cubicBezTo>
                <a:cubicBezTo>
                  <a:pt x="3241815" y="2929788"/>
                  <a:pt x="3239624" y="2954909"/>
                  <a:pt x="3236880" y="2976113"/>
                </a:cubicBezTo>
                <a:cubicBezTo>
                  <a:pt x="3410461" y="2908787"/>
                  <a:pt x="3383209" y="3263156"/>
                  <a:pt x="3584371" y="3161075"/>
                </a:cubicBezTo>
                <a:cubicBezTo>
                  <a:pt x="3733615" y="3055813"/>
                  <a:pt x="3756786" y="3025680"/>
                  <a:pt x="3855671" y="3049303"/>
                </a:cubicBezTo>
                <a:cubicBezTo>
                  <a:pt x="3743541" y="2980188"/>
                  <a:pt x="3627166" y="3135373"/>
                  <a:pt x="3528308" y="3112528"/>
                </a:cubicBezTo>
                <a:cubicBezTo>
                  <a:pt x="3447212" y="3093788"/>
                  <a:pt x="3433972" y="2909897"/>
                  <a:pt x="3338595" y="2894552"/>
                </a:cubicBezTo>
                <a:close/>
                <a:moveTo>
                  <a:pt x="2280279" y="2845914"/>
                </a:moveTo>
                <a:cubicBezTo>
                  <a:pt x="2167054" y="2833230"/>
                  <a:pt x="2140616" y="3040575"/>
                  <a:pt x="2052576" y="3057877"/>
                </a:cubicBezTo>
                <a:cubicBezTo>
                  <a:pt x="1958247" y="3076416"/>
                  <a:pt x="1861451" y="2938209"/>
                  <a:pt x="1752746" y="2974895"/>
                </a:cubicBezTo>
                <a:cubicBezTo>
                  <a:pt x="1745499" y="2977341"/>
                  <a:pt x="1738199" y="2980564"/>
                  <a:pt x="1730844" y="2984662"/>
                </a:cubicBezTo>
                <a:cubicBezTo>
                  <a:pt x="1831553" y="2964111"/>
                  <a:pt x="1852208" y="2994919"/>
                  <a:pt x="1992578" y="3104638"/>
                </a:cubicBezTo>
                <a:cubicBezTo>
                  <a:pt x="2185064" y="3212778"/>
                  <a:pt x="2187081" y="2858021"/>
                  <a:pt x="2354887" y="2930601"/>
                </a:cubicBezTo>
                <a:cubicBezTo>
                  <a:pt x="2353896" y="2909340"/>
                  <a:pt x="2353780" y="2884183"/>
                  <a:pt x="2334551" y="2866017"/>
                </a:cubicBezTo>
                <a:cubicBezTo>
                  <a:pt x="2314401" y="2854029"/>
                  <a:pt x="2296454" y="2847726"/>
                  <a:pt x="2280279" y="2845914"/>
                </a:cubicBezTo>
                <a:close/>
                <a:moveTo>
                  <a:pt x="4869478" y="2421671"/>
                </a:moveTo>
                <a:cubicBezTo>
                  <a:pt x="4648301" y="2425386"/>
                  <a:pt x="4561727" y="2751796"/>
                  <a:pt x="4378387" y="2780160"/>
                </a:cubicBezTo>
                <a:cubicBezTo>
                  <a:pt x="4182824" y="2810417"/>
                  <a:pt x="3973101" y="2317226"/>
                  <a:pt x="3742201" y="2606951"/>
                </a:cubicBezTo>
                <a:cubicBezTo>
                  <a:pt x="3719001" y="2654230"/>
                  <a:pt x="3735042" y="2701876"/>
                  <a:pt x="3746974" y="2742744"/>
                </a:cubicBezTo>
                <a:cubicBezTo>
                  <a:pt x="4004941" y="2492686"/>
                  <a:pt x="4237755" y="3162131"/>
                  <a:pt x="4517587" y="2828240"/>
                </a:cubicBezTo>
                <a:cubicBezTo>
                  <a:pt x="4701723" y="2526403"/>
                  <a:pt x="4719347" y="2454263"/>
                  <a:pt x="4915578" y="2425414"/>
                </a:cubicBezTo>
                <a:cubicBezTo>
                  <a:pt x="4899568" y="2422610"/>
                  <a:pt x="4884225" y="2421423"/>
                  <a:pt x="4869478" y="2421671"/>
                </a:cubicBezTo>
                <a:close/>
                <a:moveTo>
                  <a:pt x="743640" y="2398816"/>
                </a:moveTo>
                <a:cubicBezTo>
                  <a:pt x="728895" y="2398568"/>
                  <a:pt x="713551" y="2399755"/>
                  <a:pt x="697541" y="2402559"/>
                </a:cubicBezTo>
                <a:cubicBezTo>
                  <a:pt x="893772" y="2431408"/>
                  <a:pt x="911396" y="2503549"/>
                  <a:pt x="1095532" y="2805386"/>
                </a:cubicBezTo>
                <a:cubicBezTo>
                  <a:pt x="1375364" y="3139277"/>
                  <a:pt x="1608178" y="2469831"/>
                  <a:pt x="1866145" y="2719890"/>
                </a:cubicBezTo>
                <a:cubicBezTo>
                  <a:pt x="1878078" y="2679021"/>
                  <a:pt x="1894118" y="2631376"/>
                  <a:pt x="1870918" y="2584097"/>
                </a:cubicBezTo>
                <a:cubicBezTo>
                  <a:pt x="1640018" y="2294372"/>
                  <a:pt x="1430295" y="2787562"/>
                  <a:pt x="1234732" y="2757305"/>
                </a:cubicBezTo>
                <a:cubicBezTo>
                  <a:pt x="1051392" y="2728941"/>
                  <a:pt x="964818" y="2402531"/>
                  <a:pt x="743640" y="2398816"/>
                </a:cubicBezTo>
                <a:close/>
                <a:moveTo>
                  <a:pt x="2090094" y="2315918"/>
                </a:moveTo>
                <a:cubicBezTo>
                  <a:pt x="2081179" y="2316155"/>
                  <a:pt x="2071656" y="2317592"/>
                  <a:pt x="2061437" y="2320406"/>
                </a:cubicBezTo>
                <a:cubicBezTo>
                  <a:pt x="2050538" y="2323409"/>
                  <a:pt x="2038846" y="2327978"/>
                  <a:pt x="2026258" y="2334328"/>
                </a:cubicBezTo>
                <a:cubicBezTo>
                  <a:pt x="1876752" y="2439232"/>
                  <a:pt x="1853505" y="2469311"/>
                  <a:pt x="1754686" y="2445446"/>
                </a:cubicBezTo>
                <a:cubicBezTo>
                  <a:pt x="1866632" y="2514837"/>
                  <a:pt x="1983399" y="2359927"/>
                  <a:pt x="2082193" y="2383013"/>
                </a:cubicBezTo>
                <a:cubicBezTo>
                  <a:pt x="2180986" y="2406099"/>
                  <a:pt x="2178316" y="2674383"/>
                  <a:pt x="2347447" y="2583963"/>
                </a:cubicBezTo>
                <a:cubicBezTo>
                  <a:pt x="2368195" y="2566460"/>
                  <a:pt x="2370450" y="2541343"/>
                  <a:pt x="2373249" y="2520145"/>
                </a:cubicBezTo>
                <a:cubicBezTo>
                  <a:pt x="2220545" y="2578950"/>
                  <a:pt x="2223810" y="2312365"/>
                  <a:pt x="2090094" y="2315918"/>
                </a:cubicBezTo>
                <a:close/>
                <a:moveTo>
                  <a:pt x="3795916" y="2262497"/>
                </a:moveTo>
                <a:cubicBezTo>
                  <a:pt x="3787624" y="2263963"/>
                  <a:pt x="3779928" y="2266071"/>
                  <a:pt x="3772763" y="2268750"/>
                </a:cubicBezTo>
                <a:cubicBezTo>
                  <a:pt x="3665299" y="2308924"/>
                  <a:pt x="3677481" y="2477216"/>
                  <a:pt x="3592623" y="2522389"/>
                </a:cubicBezTo>
                <a:cubicBezTo>
                  <a:pt x="3502106" y="2570574"/>
                  <a:pt x="3317289" y="2375461"/>
                  <a:pt x="3252819" y="2551607"/>
                </a:cubicBezTo>
                <a:cubicBezTo>
                  <a:pt x="3249374" y="2577835"/>
                  <a:pt x="3265166" y="2597418"/>
                  <a:pt x="3277820" y="2614532"/>
                </a:cubicBezTo>
                <a:cubicBezTo>
                  <a:pt x="3362139" y="2452307"/>
                  <a:pt x="3587663" y="2726160"/>
                  <a:pt x="3668673" y="2520777"/>
                </a:cubicBezTo>
                <a:cubicBezTo>
                  <a:pt x="3708268" y="2347070"/>
                  <a:pt x="3704838" y="2310137"/>
                  <a:pt x="3795916" y="2262497"/>
                </a:cubicBezTo>
                <a:close/>
                <a:moveTo>
                  <a:pt x="2327946" y="1781057"/>
                </a:moveTo>
                <a:cubicBezTo>
                  <a:pt x="2348887" y="1909309"/>
                  <a:pt x="2543379" y="1885430"/>
                  <a:pt x="2590840" y="1972151"/>
                </a:cubicBezTo>
                <a:cubicBezTo>
                  <a:pt x="2638301" y="2058872"/>
                  <a:pt x="2432758" y="2243051"/>
                  <a:pt x="2612714" y="2301382"/>
                </a:cubicBezTo>
                <a:cubicBezTo>
                  <a:pt x="2639659" y="2304091"/>
                  <a:pt x="2660222" y="2288282"/>
                  <a:pt x="2678165" y="2275582"/>
                </a:cubicBezTo>
                <a:cubicBezTo>
                  <a:pt x="2513034" y="2197642"/>
                  <a:pt x="2800706" y="1972029"/>
                  <a:pt x="2591021" y="1898347"/>
                </a:cubicBezTo>
                <a:cubicBezTo>
                  <a:pt x="2412975" y="1864110"/>
                  <a:pt x="2374833" y="1868336"/>
                  <a:pt x="2327946" y="1781057"/>
                </a:cubicBezTo>
                <a:close/>
                <a:moveTo>
                  <a:pt x="3143217" y="1724066"/>
                </a:moveTo>
                <a:cubicBezTo>
                  <a:pt x="3072979" y="1836815"/>
                  <a:pt x="3233795" y="1940922"/>
                  <a:pt x="3211102" y="2038159"/>
                </a:cubicBezTo>
                <a:cubicBezTo>
                  <a:pt x="3188409" y="2135396"/>
                  <a:pt x="2912084" y="2148739"/>
                  <a:pt x="3007058" y="2307489"/>
                </a:cubicBezTo>
                <a:cubicBezTo>
                  <a:pt x="3025311" y="2326582"/>
                  <a:pt x="3051203" y="2327279"/>
                  <a:pt x="3073065" y="2328735"/>
                </a:cubicBezTo>
                <a:cubicBezTo>
                  <a:pt x="3002255" y="2164114"/>
                  <a:pt x="3367469" y="2170401"/>
                  <a:pt x="3260629" y="1980990"/>
                </a:cubicBezTo>
                <a:cubicBezTo>
                  <a:pt x="3150953" y="1842145"/>
                  <a:pt x="3119721" y="1821374"/>
                  <a:pt x="3143217" y="1724066"/>
                </a:cubicBezTo>
                <a:close/>
                <a:moveTo>
                  <a:pt x="864576" y="1691177"/>
                </a:moveTo>
                <a:cubicBezTo>
                  <a:pt x="841165" y="1692843"/>
                  <a:pt x="816315" y="1697761"/>
                  <a:pt x="789822" y="1706410"/>
                </a:cubicBezTo>
                <a:cubicBezTo>
                  <a:pt x="761562" y="1715636"/>
                  <a:pt x="731432" y="1729106"/>
                  <a:pt x="699184" y="1747400"/>
                </a:cubicBezTo>
                <a:cubicBezTo>
                  <a:pt x="320165" y="2042832"/>
                  <a:pt x="263086" y="2125255"/>
                  <a:pt x="0" y="2073510"/>
                </a:cubicBezTo>
                <a:cubicBezTo>
                  <a:pt x="303744" y="2244386"/>
                  <a:pt x="589928" y="1820235"/>
                  <a:pt x="852843" y="1869919"/>
                </a:cubicBezTo>
                <a:cubicBezTo>
                  <a:pt x="1115758" y="1919604"/>
                  <a:pt x="1144906" y="2630943"/>
                  <a:pt x="1577490" y="2371615"/>
                </a:cubicBezTo>
                <a:cubicBezTo>
                  <a:pt x="1629692" y="2322812"/>
                  <a:pt x="1632236" y="2255981"/>
                  <a:pt x="1636737" y="2199474"/>
                </a:cubicBezTo>
                <a:cubicBezTo>
                  <a:pt x="1243091" y="2373103"/>
                  <a:pt x="1215737" y="1666196"/>
                  <a:pt x="864576" y="1691177"/>
                </a:cubicBezTo>
                <a:close/>
                <a:moveTo>
                  <a:pt x="1727187" y="1368798"/>
                </a:moveTo>
                <a:cubicBezTo>
                  <a:pt x="1705446" y="1367147"/>
                  <a:pt x="1681255" y="1367926"/>
                  <a:pt x="1654285" y="1371469"/>
                </a:cubicBezTo>
                <a:cubicBezTo>
                  <a:pt x="1314921" y="1469316"/>
                  <a:pt x="1253259" y="1510561"/>
                  <a:pt x="1089153" y="1398998"/>
                </a:cubicBezTo>
                <a:cubicBezTo>
                  <a:pt x="1247699" y="1605471"/>
                  <a:pt x="1559889" y="1391060"/>
                  <a:pt x="1724453" y="1501133"/>
                </a:cubicBezTo>
                <a:cubicBezTo>
                  <a:pt x="1889016" y="1611207"/>
                  <a:pt x="1710872" y="2116701"/>
                  <a:pt x="2076535" y="2059439"/>
                </a:cubicBezTo>
                <a:cubicBezTo>
                  <a:pt x="2125532" y="2040292"/>
                  <a:pt x="2145853" y="1994314"/>
                  <a:pt x="2164630" y="1956113"/>
                </a:cubicBezTo>
                <a:cubicBezTo>
                  <a:pt x="1828205" y="1965210"/>
                  <a:pt x="2053303" y="1393572"/>
                  <a:pt x="1727187" y="1368798"/>
                </a:cubicBezTo>
                <a:close/>
                <a:moveTo>
                  <a:pt x="5343262" y="1351015"/>
                </a:moveTo>
                <a:cubicBezTo>
                  <a:pt x="5321654" y="1355864"/>
                  <a:pt x="5301699" y="1362349"/>
                  <a:pt x="5283220" y="1370281"/>
                </a:cubicBezTo>
                <a:cubicBezTo>
                  <a:pt x="5006032" y="1489265"/>
                  <a:pt x="5060757" y="1933870"/>
                  <a:pt x="4843690" y="2063470"/>
                </a:cubicBezTo>
                <a:cubicBezTo>
                  <a:pt x="4612151" y="2201712"/>
                  <a:pt x="4099822" y="1706121"/>
                  <a:pt x="3954029" y="2180463"/>
                </a:cubicBezTo>
                <a:cubicBezTo>
                  <a:pt x="3948506" y="2250377"/>
                  <a:pt x="3992676" y="2300438"/>
                  <a:pt x="4028260" y="2344323"/>
                </a:cubicBezTo>
                <a:cubicBezTo>
                  <a:pt x="4228126" y="1904564"/>
                  <a:pt x="4858121" y="2604100"/>
                  <a:pt x="5043465" y="2050343"/>
                </a:cubicBezTo>
                <a:cubicBezTo>
                  <a:pt x="5124173" y="1585360"/>
                  <a:pt x="5110173" y="1487878"/>
                  <a:pt x="5343262" y="1351015"/>
                </a:cubicBezTo>
                <a:close/>
                <a:moveTo>
                  <a:pt x="4077625" y="968488"/>
                </a:moveTo>
                <a:cubicBezTo>
                  <a:pt x="3877198" y="1134461"/>
                  <a:pt x="4102103" y="1439433"/>
                  <a:pt x="3998068" y="1608040"/>
                </a:cubicBezTo>
                <a:cubicBezTo>
                  <a:pt x="3894034" y="1776646"/>
                  <a:pt x="3383421" y="1616097"/>
                  <a:pt x="3453417" y="1980126"/>
                </a:cubicBezTo>
                <a:cubicBezTo>
                  <a:pt x="3474243" y="2028501"/>
                  <a:pt x="3520831" y="2047226"/>
                  <a:pt x="3559606" y="2064678"/>
                </a:cubicBezTo>
                <a:cubicBezTo>
                  <a:pt x="3537301" y="1705793"/>
                  <a:pt x="4196716" y="1963219"/>
                  <a:pt x="4124970" y="1533238"/>
                </a:cubicBezTo>
                <a:cubicBezTo>
                  <a:pt x="4015408" y="1196963"/>
                  <a:pt x="3972088" y="1136689"/>
                  <a:pt x="4077625" y="968488"/>
                </a:cubicBezTo>
                <a:close/>
                <a:moveTo>
                  <a:pt x="2559731" y="528132"/>
                </a:moveTo>
                <a:cubicBezTo>
                  <a:pt x="2514930" y="784721"/>
                  <a:pt x="2883684" y="870327"/>
                  <a:pt x="2913889" y="1066215"/>
                </a:cubicBezTo>
                <a:cubicBezTo>
                  <a:pt x="2944095" y="1262102"/>
                  <a:pt x="2451722" y="1472172"/>
                  <a:pt x="2740967" y="1703456"/>
                </a:cubicBezTo>
                <a:cubicBezTo>
                  <a:pt x="2788167" y="1726694"/>
                  <a:pt x="2835735" y="1710627"/>
                  <a:pt x="2876535" y="1698675"/>
                </a:cubicBezTo>
                <a:cubicBezTo>
                  <a:pt x="2626890" y="1440280"/>
                  <a:pt x="3295228" y="1207080"/>
                  <a:pt x="2961890" y="926784"/>
                </a:cubicBezTo>
                <a:cubicBezTo>
                  <a:pt x="2660553" y="742342"/>
                  <a:pt x="2588532" y="724689"/>
                  <a:pt x="2559731" y="528132"/>
                </a:cubicBezTo>
                <a:close/>
                <a:moveTo>
                  <a:pt x="1417957" y="245952"/>
                </a:moveTo>
                <a:cubicBezTo>
                  <a:pt x="1490317" y="583421"/>
                  <a:pt x="1998563" y="497491"/>
                  <a:pt x="2135066" y="721802"/>
                </a:cubicBezTo>
                <a:cubicBezTo>
                  <a:pt x="2271569" y="946112"/>
                  <a:pt x="1755873" y="1458168"/>
                  <a:pt x="2236978" y="1591813"/>
                </a:cubicBezTo>
                <a:cubicBezTo>
                  <a:pt x="2308202" y="1595856"/>
                  <a:pt x="2360146" y="1551565"/>
                  <a:pt x="2405619" y="1515816"/>
                </a:cubicBezTo>
                <a:cubicBezTo>
                  <a:pt x="1960858" y="1328475"/>
                  <a:pt x="2686946" y="697047"/>
                  <a:pt x="2125592" y="526180"/>
                </a:cubicBezTo>
                <a:cubicBezTo>
                  <a:pt x="1652758" y="456170"/>
                  <a:pt x="1553024" y="471809"/>
                  <a:pt x="1417957" y="245952"/>
                </a:cubicBezTo>
                <a:close/>
                <a:moveTo>
                  <a:pt x="3554231" y="0"/>
                </a:moveTo>
                <a:cubicBezTo>
                  <a:pt x="3384726" y="306994"/>
                  <a:pt x="3821669" y="564187"/>
                  <a:pt x="3775101" y="824535"/>
                </a:cubicBezTo>
                <a:cubicBezTo>
                  <a:pt x="3728534" y="1084884"/>
                  <a:pt x="3003665" y="1152413"/>
                  <a:pt x="3274827" y="1562090"/>
                </a:cubicBezTo>
                <a:cubicBezTo>
                  <a:pt x="3325401" y="1610568"/>
                  <a:pt x="3393585" y="1609400"/>
                  <a:pt x="3451272" y="1610716"/>
                </a:cubicBezTo>
                <a:cubicBezTo>
                  <a:pt x="3242865" y="1182665"/>
                  <a:pt x="4204135" y="1156810"/>
                  <a:pt x="3897637" y="667255"/>
                </a:cubicBezTo>
                <a:cubicBezTo>
                  <a:pt x="3590497" y="312044"/>
                  <a:pt x="3505564" y="260629"/>
                  <a:pt x="3554231" y="0"/>
                </a:cubicBezTo>
                <a:close/>
              </a:path>
            </a:pathLst>
          </a:custGeom>
          <a:noFill/>
          <a:ln w="9525">
            <a:solidFill>
              <a:srgbClr val="92D050"/>
            </a:solidFill>
          </a:ln>
          <a:effectLst/>
          <a:scene3d>
            <a:camera prst="obliqueBottomLeft"/>
            <a:lightRig rig="chilly" dir="t"/>
          </a:scene3d>
          <a:sp3d extrusionH="38100">
            <a:bevelT w="1524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dirty="0"/>
          </a:p>
        </p:txBody>
      </p:sp>
      <p:sp>
        <p:nvSpPr>
          <p:cNvPr id="3" name="2 Forma libre"/>
          <p:cNvSpPr/>
          <p:nvPr/>
        </p:nvSpPr>
        <p:spPr>
          <a:xfrm>
            <a:off x="4771"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34864" y="5740582"/>
            <a:ext cx="9197545"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638083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1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p:cTn id="10" dur="3000" fill="hold"/>
                                        <p:tgtEl>
                                          <p:spTgt spid="7"/>
                                        </p:tgtEl>
                                        <p:attrNameLst>
                                          <p:attrName>ppt_w</p:attrName>
                                        </p:attrNameLst>
                                      </p:cBhvr>
                                      <p:tavLst>
                                        <p:tav tm="0">
                                          <p:val>
                                            <p:fltVal val="0"/>
                                          </p:val>
                                        </p:tav>
                                        <p:tav tm="100000">
                                          <p:val>
                                            <p:strVal val="#ppt_w"/>
                                          </p:val>
                                        </p:tav>
                                      </p:tavLst>
                                    </p:anim>
                                    <p:anim calcmode="lin" valueType="num">
                                      <p:cBhvr>
                                        <p:cTn id="11" dur="3000" fill="hold"/>
                                        <p:tgtEl>
                                          <p:spTgt spid="7"/>
                                        </p:tgtEl>
                                        <p:attrNameLst>
                                          <p:attrName>ppt_h</p:attrName>
                                        </p:attrNameLst>
                                      </p:cBhvr>
                                      <p:tavLst>
                                        <p:tav tm="0">
                                          <p:val>
                                            <p:fltVal val="0"/>
                                          </p:val>
                                        </p:tav>
                                        <p:tav tm="100000">
                                          <p:val>
                                            <p:strVal val="#ppt_h"/>
                                          </p:val>
                                        </p:tav>
                                      </p:tavLst>
                                    </p:anim>
                                  </p:childTnLst>
                                </p:cTn>
                              </p:par>
                              <p:par>
                                <p:cTn id="12" presetID="23" presetClass="entr" presetSubtype="3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3000" fill="hold"/>
                                        <p:tgtEl>
                                          <p:spTgt spid="6"/>
                                        </p:tgtEl>
                                        <p:attrNameLst>
                                          <p:attrName>ppt_w</p:attrName>
                                        </p:attrNameLst>
                                      </p:cBhvr>
                                      <p:tavLst>
                                        <p:tav tm="0">
                                          <p:val>
                                            <p:strVal val="4*#ppt_w"/>
                                          </p:val>
                                        </p:tav>
                                        <p:tav tm="100000">
                                          <p:val>
                                            <p:strVal val="#ppt_w"/>
                                          </p:val>
                                        </p:tav>
                                      </p:tavLst>
                                    </p:anim>
                                    <p:anim calcmode="lin" valueType="num">
                                      <p:cBhvr>
                                        <p:cTn id="15" dur="3000" fill="hold"/>
                                        <p:tgtEl>
                                          <p:spTgt spid="6"/>
                                        </p:tgtEl>
                                        <p:attrNameLst>
                                          <p:attrName>ppt_h</p:attrName>
                                        </p:attrNameLst>
                                      </p:cBhvr>
                                      <p:tavLst>
                                        <p:tav tm="0">
                                          <p:val>
                                            <p:strVal val="4*#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7"/>
                                        </p:tgtEl>
                                        <p:attrNameLst>
                                          <p:attrName>r</p:attrName>
                                        </p:attrNameLst>
                                      </p:cBhvr>
                                    </p:animRot>
                                  </p:childTnLst>
                                </p:cTn>
                              </p:par>
                            </p:childTnLst>
                          </p:cTn>
                        </p:par>
                        <p:par>
                          <p:cTn id="18" fill="hold">
                            <p:stCondLst>
                              <p:cond delay="3000"/>
                            </p:stCondLst>
                            <p:childTnLst>
                              <p:par>
                                <p:cTn id="19" presetID="23" presetClass="exit" presetSubtype="32" fill="hold" grpId="1" nodeType="afterEffect">
                                  <p:stCondLst>
                                    <p:cond delay="0"/>
                                  </p:stCondLst>
                                  <p:childTnLst>
                                    <p:anim calcmode="lin" valueType="num">
                                      <p:cBhvr>
                                        <p:cTn id="20" dur="3000"/>
                                        <p:tgtEl>
                                          <p:spTgt spid="7"/>
                                        </p:tgtEl>
                                        <p:attrNameLst>
                                          <p:attrName>ppt_w</p:attrName>
                                        </p:attrNameLst>
                                      </p:cBhvr>
                                      <p:tavLst>
                                        <p:tav tm="0">
                                          <p:val>
                                            <p:strVal val="ppt_w"/>
                                          </p:val>
                                        </p:tav>
                                        <p:tav tm="100000">
                                          <p:val>
                                            <p:fltVal val="0"/>
                                          </p:val>
                                        </p:tav>
                                      </p:tavLst>
                                    </p:anim>
                                    <p:anim calcmode="lin" valueType="num">
                                      <p:cBhvr>
                                        <p:cTn id="21" dur="3000"/>
                                        <p:tgtEl>
                                          <p:spTgt spid="7"/>
                                        </p:tgtEl>
                                        <p:attrNameLst>
                                          <p:attrName>ppt_h</p:attrName>
                                        </p:attrNameLst>
                                      </p:cBhvr>
                                      <p:tavLst>
                                        <p:tav tm="0">
                                          <p:val>
                                            <p:strVal val="ppt_h"/>
                                          </p:val>
                                        </p:tav>
                                        <p:tav tm="100000">
                                          <p:val>
                                            <p:fltVal val="0"/>
                                          </p:val>
                                        </p:tav>
                                      </p:tavLst>
                                    </p:anim>
                                    <p:set>
                                      <p:cBhvr>
                                        <p:cTn id="22" dur="1" fill="hold">
                                          <p:stCondLst>
                                            <p:cond delay="2999"/>
                                          </p:stCondLst>
                                        </p:cTn>
                                        <p:tgtEl>
                                          <p:spTgt spid="7"/>
                                        </p:tgtEl>
                                        <p:attrNameLst>
                                          <p:attrName>style.visibility</p:attrName>
                                        </p:attrNameLst>
                                      </p:cBhvr>
                                      <p:to>
                                        <p:strVal val="hidden"/>
                                      </p:to>
                                    </p:set>
                                  </p:childTnLst>
                                </p:cTn>
                              </p:par>
                              <p:par>
                                <p:cTn id="23" presetID="23" presetClass="exit" presetSubtype="16" fill="hold" grpId="1" nodeType="withEffect">
                                  <p:stCondLst>
                                    <p:cond delay="0"/>
                                  </p:stCondLst>
                                  <p:childTnLst>
                                    <p:anim calcmode="lin" valueType="num">
                                      <p:cBhvr>
                                        <p:cTn id="24" dur="3000"/>
                                        <p:tgtEl>
                                          <p:spTgt spid="6"/>
                                        </p:tgtEl>
                                        <p:attrNameLst>
                                          <p:attrName>ppt_w</p:attrName>
                                        </p:attrNameLst>
                                      </p:cBhvr>
                                      <p:tavLst>
                                        <p:tav tm="0">
                                          <p:val>
                                            <p:strVal val="ppt_w"/>
                                          </p:val>
                                        </p:tav>
                                        <p:tav tm="100000">
                                          <p:val>
                                            <p:strVal val="4*ppt_w"/>
                                          </p:val>
                                        </p:tav>
                                      </p:tavLst>
                                    </p:anim>
                                    <p:anim calcmode="lin" valueType="num">
                                      <p:cBhvr>
                                        <p:cTn id="25" dur="3000"/>
                                        <p:tgtEl>
                                          <p:spTgt spid="6"/>
                                        </p:tgtEl>
                                        <p:attrNameLst>
                                          <p:attrName>ppt_h</p:attrName>
                                        </p:attrNameLst>
                                      </p:cBhvr>
                                      <p:tavLst>
                                        <p:tav tm="0">
                                          <p:val>
                                            <p:strVal val="ppt_h"/>
                                          </p:val>
                                        </p:tav>
                                        <p:tav tm="100000">
                                          <p:val>
                                            <p:strVal val="4*ppt_h"/>
                                          </p:val>
                                        </p:tav>
                                      </p:tavLst>
                                    </p:anim>
                                    <p:set>
                                      <p:cBhvr>
                                        <p:cTn id="26" dur="1" fill="hold">
                                          <p:stCondLst>
                                            <p:cond delay="2999"/>
                                          </p:stCondLst>
                                        </p:cTn>
                                        <p:tgtEl>
                                          <p:spTgt spid="6"/>
                                        </p:tgtEl>
                                        <p:attrNameLst>
                                          <p:attrName>style.visibility</p:attrName>
                                        </p:attrNameLst>
                                      </p:cBhvr>
                                      <p:to>
                                        <p:strVal val="hidden"/>
                                      </p:to>
                                    </p:set>
                                  </p:childTnLst>
                                </p:cTn>
                              </p:par>
                              <p:par>
                                <p:cTn id="27" presetID="23" presetClass="entr" presetSubtype="288"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3000" fill="hold"/>
                                        <p:tgtEl>
                                          <p:spTgt spid="5"/>
                                        </p:tgtEl>
                                        <p:attrNameLst>
                                          <p:attrName>ppt_w</p:attrName>
                                        </p:attrNameLst>
                                      </p:cBhvr>
                                      <p:tavLst>
                                        <p:tav tm="0">
                                          <p:val>
                                            <p:strVal val="4/3*#ppt_w"/>
                                          </p:val>
                                        </p:tav>
                                        <p:tav tm="100000">
                                          <p:val>
                                            <p:strVal val="#ppt_w"/>
                                          </p:val>
                                        </p:tav>
                                      </p:tavLst>
                                    </p:anim>
                                    <p:anim calcmode="lin" valueType="num">
                                      <p:cBhvr>
                                        <p:cTn id="30" dur="3000" fill="hold"/>
                                        <p:tgtEl>
                                          <p:spTgt spid="5"/>
                                        </p:tgtEl>
                                        <p:attrNameLst>
                                          <p:attrName>ppt_h</p:attrName>
                                        </p:attrNameLst>
                                      </p:cBhvr>
                                      <p:tavLst>
                                        <p:tav tm="0">
                                          <p:val>
                                            <p:strVal val="4/3*#ppt_h"/>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3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7" grpId="2" animBg="1"/>
      <p:bldP spid="9"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descr="PROPIEDADES DEL LIMON"/>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pic>
        <p:nvPicPr>
          <p:cNvPr id="9" name="8 Imagen" descr="Diapositiva26"/>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11501" y="-371"/>
            <a:ext cx="9144000" cy="6858000"/>
          </a:xfrm>
          <a:prstGeom prst="rect">
            <a:avLst/>
          </a:prstGeom>
          <a:noFill/>
          <a:ln>
            <a:noFill/>
          </a:ln>
        </p:spPr>
      </p:pic>
      <p:pic>
        <p:nvPicPr>
          <p:cNvPr id="4098"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5400000">
            <a:off x="1427135" y="-436864"/>
            <a:ext cx="2921161" cy="3832231"/>
          </a:xfrm>
          <a:prstGeom prst="rect">
            <a:avLst/>
          </a:prstGeom>
          <a:noFill/>
          <a:ln>
            <a:noFill/>
          </a:ln>
          <a:effectLst>
            <a:reflection blurRad="6350" stA="50000" endA="300" endPos="5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5400000">
            <a:off x="1318377" y="843399"/>
            <a:ext cx="2921161" cy="3832231"/>
          </a:xfrm>
          <a:prstGeom prst="rect">
            <a:avLst/>
          </a:prstGeom>
          <a:noFill/>
          <a:ln>
            <a:noFill/>
          </a:ln>
          <a:effectLst>
            <a:reflection blurRad="6350" stA="50000" endA="300" endPos="5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5400000">
            <a:off x="1427135" y="2335851"/>
            <a:ext cx="2921161" cy="3832231"/>
          </a:xfrm>
          <a:prstGeom prst="rect">
            <a:avLst/>
          </a:prstGeom>
          <a:noFill/>
          <a:ln>
            <a:noFill/>
          </a:ln>
          <a:effectLst>
            <a:reflection blurRad="6350" stA="50000" endA="300" endPos="5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6200000" flipH="1">
            <a:off x="4739503" y="-455905"/>
            <a:ext cx="2921161" cy="3832231"/>
          </a:xfrm>
          <a:prstGeom prst="rect">
            <a:avLst/>
          </a:prstGeom>
          <a:noFill/>
          <a:ln>
            <a:noFill/>
          </a:ln>
          <a:effectLst>
            <a:reflection blurRad="6350" stA="50000" endA="300" endPos="5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6200000" flipH="1">
            <a:off x="4739503" y="891130"/>
            <a:ext cx="2921161" cy="3832231"/>
          </a:xfrm>
          <a:prstGeom prst="rect">
            <a:avLst/>
          </a:prstGeom>
          <a:noFill/>
          <a:ln>
            <a:noFill/>
          </a:ln>
          <a:effectLst>
            <a:reflection blurRad="6350" stA="50000" endA="300" endPos="5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6200000" flipH="1">
            <a:off x="4761207" y="2351711"/>
            <a:ext cx="2921161" cy="3832231"/>
          </a:xfrm>
          <a:prstGeom prst="rect">
            <a:avLst/>
          </a:prstGeom>
          <a:noFill/>
          <a:ln>
            <a:noFill/>
          </a:ln>
          <a:effectLst>
            <a:reflection blurRad="6350" stA="50000" endA="300" endPos="5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9 Forma libre"/>
          <p:cNvSpPr/>
          <p:nvPr/>
        </p:nvSpPr>
        <p:spPr>
          <a:xfrm>
            <a:off x="-61924" y="1"/>
            <a:ext cx="9194423" cy="1159664"/>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lumMod val="87000"/>
                  <a:lumOff val="13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1" name="10 Forma libre"/>
          <p:cNvSpPr/>
          <p:nvPr/>
        </p:nvSpPr>
        <p:spPr>
          <a:xfrm rot="10800000">
            <a:off x="-50423" y="5728407"/>
            <a:ext cx="9194423"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lumMod val="87000"/>
                  <a:lumOff val="13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081328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2" fill="hold" nodeType="withEffect">
                                  <p:stCondLst>
                                    <p:cond delay="0"/>
                                  </p:stCondLst>
                                  <p:childTnLst>
                                    <p:set>
                                      <p:cBhvr>
                                        <p:cTn id="9" dur="1" fill="hold">
                                          <p:stCondLst>
                                            <p:cond delay="0"/>
                                          </p:stCondLst>
                                        </p:cTn>
                                        <p:tgtEl>
                                          <p:spTgt spid="4098"/>
                                        </p:tgtEl>
                                        <p:attrNameLst>
                                          <p:attrName>style.visibility</p:attrName>
                                        </p:attrNameLst>
                                      </p:cBhvr>
                                      <p:to>
                                        <p:strVal val="visible"/>
                                      </p:to>
                                    </p:set>
                                    <p:anim calcmode="lin" valueType="num">
                                      <p:cBhvr additive="base">
                                        <p:cTn id="10" dur="4500" fill="hold"/>
                                        <p:tgtEl>
                                          <p:spTgt spid="4098"/>
                                        </p:tgtEl>
                                        <p:attrNameLst>
                                          <p:attrName>ppt_x</p:attrName>
                                        </p:attrNameLst>
                                      </p:cBhvr>
                                      <p:tavLst>
                                        <p:tav tm="0">
                                          <p:val>
                                            <p:strVal val="1+#ppt_w/2"/>
                                          </p:val>
                                        </p:tav>
                                        <p:tav tm="100000">
                                          <p:val>
                                            <p:strVal val="#ppt_x"/>
                                          </p:val>
                                        </p:tav>
                                      </p:tavLst>
                                    </p:anim>
                                    <p:anim calcmode="lin" valueType="num">
                                      <p:cBhvr additive="base">
                                        <p:cTn id="11" dur="4500" fill="hold"/>
                                        <p:tgtEl>
                                          <p:spTgt spid="4098"/>
                                        </p:tgtEl>
                                        <p:attrNameLst>
                                          <p:attrName>ppt_y</p:attrName>
                                        </p:attrNameLst>
                                      </p:cBhvr>
                                      <p:tavLst>
                                        <p:tav tm="0">
                                          <p:val>
                                            <p:strVal val="#ppt_y"/>
                                          </p:val>
                                        </p:tav>
                                        <p:tav tm="100000">
                                          <p:val>
                                            <p:strVal val="#ppt_y"/>
                                          </p:val>
                                        </p:tav>
                                      </p:tavLst>
                                    </p:anim>
                                  </p:childTnLst>
                                </p:cTn>
                              </p:par>
                              <p:par>
                                <p:cTn id="12" presetID="19" presetClass="entr" presetSubtype="5" fill="hold" nodeType="withEffect">
                                  <p:stCondLst>
                                    <p:cond delay="0"/>
                                  </p:stCondLst>
                                  <p:childTnLst>
                                    <p:set>
                                      <p:cBhvr>
                                        <p:cTn id="13" dur="1" fill="hold">
                                          <p:stCondLst>
                                            <p:cond delay="0"/>
                                          </p:stCondLst>
                                        </p:cTn>
                                        <p:tgtEl>
                                          <p:spTgt spid="4098"/>
                                        </p:tgtEl>
                                        <p:attrNameLst>
                                          <p:attrName>style.visibility</p:attrName>
                                        </p:attrNameLst>
                                      </p:cBhvr>
                                      <p:to>
                                        <p:strVal val="visible"/>
                                      </p:to>
                                    </p:set>
                                    <p:anim calcmode="lin" valueType="num">
                                      <p:cBhvr>
                                        <p:cTn id="14" dur="4500" fill="hold"/>
                                        <p:tgtEl>
                                          <p:spTgt spid="4098"/>
                                        </p:tgtEl>
                                        <p:attrNameLst>
                                          <p:attrName>ppt_w</p:attrName>
                                        </p:attrNameLst>
                                      </p:cBhvr>
                                      <p:tavLst>
                                        <p:tav tm="0">
                                          <p:val>
                                            <p:strVal val="#ppt_w"/>
                                          </p:val>
                                        </p:tav>
                                        <p:tav tm="100000">
                                          <p:val>
                                            <p:strVal val="#ppt_w"/>
                                          </p:val>
                                        </p:tav>
                                      </p:tavLst>
                                    </p:anim>
                                    <p:anim calcmode="lin" valueType="num">
                                      <p:cBhvr>
                                        <p:cTn id="15" dur="4500" fill="hold"/>
                                        <p:tgtEl>
                                          <p:spTgt spid="4098"/>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nodeType="withEffect">
                                  <p:stCondLst>
                                    <p:cond delay="0"/>
                                  </p:stCondLst>
                                  <p:childTnLst>
                                    <p:animRot by="21600000">
                                      <p:cBhvr>
                                        <p:cTn id="17" dur="4500" fill="hold"/>
                                        <p:tgtEl>
                                          <p:spTgt spid="4098"/>
                                        </p:tgtEl>
                                        <p:attrNameLst>
                                          <p:attrName>r</p:attrName>
                                        </p:attrNameLst>
                                      </p:cBhvr>
                                    </p:animRot>
                                  </p:childTnLst>
                                </p:cTn>
                              </p:par>
                              <p:par>
                                <p:cTn id="18" presetID="2" presetClass="entr" presetSubtype="2"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4500" fill="hold"/>
                                        <p:tgtEl>
                                          <p:spTgt spid="4"/>
                                        </p:tgtEl>
                                        <p:attrNameLst>
                                          <p:attrName>ppt_x</p:attrName>
                                        </p:attrNameLst>
                                      </p:cBhvr>
                                      <p:tavLst>
                                        <p:tav tm="0">
                                          <p:val>
                                            <p:strVal val="1+#ppt_w/2"/>
                                          </p:val>
                                        </p:tav>
                                        <p:tav tm="100000">
                                          <p:val>
                                            <p:strVal val="#ppt_x"/>
                                          </p:val>
                                        </p:tav>
                                      </p:tavLst>
                                    </p:anim>
                                    <p:anim calcmode="lin" valueType="num">
                                      <p:cBhvr additive="base">
                                        <p:cTn id="21" dur="4500" fill="hold"/>
                                        <p:tgtEl>
                                          <p:spTgt spid="4"/>
                                        </p:tgtEl>
                                        <p:attrNameLst>
                                          <p:attrName>ppt_y</p:attrName>
                                        </p:attrNameLst>
                                      </p:cBhvr>
                                      <p:tavLst>
                                        <p:tav tm="0">
                                          <p:val>
                                            <p:strVal val="#ppt_y"/>
                                          </p:val>
                                        </p:tav>
                                        <p:tav tm="100000">
                                          <p:val>
                                            <p:strVal val="#ppt_y"/>
                                          </p:val>
                                        </p:tav>
                                      </p:tavLst>
                                    </p:anim>
                                  </p:childTnLst>
                                </p:cTn>
                              </p:par>
                              <p:par>
                                <p:cTn id="22" presetID="19" presetClass="entr" presetSubtype="5"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4500" fill="hold"/>
                                        <p:tgtEl>
                                          <p:spTgt spid="4"/>
                                        </p:tgtEl>
                                        <p:attrNameLst>
                                          <p:attrName>ppt_w</p:attrName>
                                        </p:attrNameLst>
                                      </p:cBhvr>
                                      <p:tavLst>
                                        <p:tav tm="0">
                                          <p:val>
                                            <p:strVal val="#ppt_w"/>
                                          </p:val>
                                        </p:tav>
                                        <p:tav tm="100000">
                                          <p:val>
                                            <p:strVal val="#ppt_w"/>
                                          </p:val>
                                        </p:tav>
                                      </p:tavLst>
                                    </p:anim>
                                    <p:anim calcmode="lin" valueType="num">
                                      <p:cBhvr>
                                        <p:cTn id="25" dur="4500" fill="hold"/>
                                        <p:tgtEl>
                                          <p:spTgt spid="4"/>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nodeType="withEffect">
                                  <p:stCondLst>
                                    <p:cond delay="0"/>
                                  </p:stCondLst>
                                  <p:childTnLst>
                                    <p:animRot by="21600000">
                                      <p:cBhvr>
                                        <p:cTn id="27" dur="4500" fill="hold"/>
                                        <p:tgtEl>
                                          <p:spTgt spid="4"/>
                                        </p:tgtEl>
                                        <p:attrNameLst>
                                          <p:attrName>r</p:attrName>
                                        </p:attrNameLst>
                                      </p:cBhvr>
                                    </p:animRot>
                                  </p:childTnLst>
                                </p:cTn>
                              </p:par>
                              <p:par>
                                <p:cTn id="28" presetID="2" presetClass="entr" presetSubtype="2" fill="hold" nodeType="with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4500" fill="hold"/>
                                        <p:tgtEl>
                                          <p:spTgt spid="5"/>
                                        </p:tgtEl>
                                        <p:attrNameLst>
                                          <p:attrName>ppt_x</p:attrName>
                                        </p:attrNameLst>
                                      </p:cBhvr>
                                      <p:tavLst>
                                        <p:tav tm="0">
                                          <p:val>
                                            <p:strVal val="1+#ppt_w/2"/>
                                          </p:val>
                                        </p:tav>
                                        <p:tav tm="100000">
                                          <p:val>
                                            <p:strVal val="#ppt_x"/>
                                          </p:val>
                                        </p:tav>
                                      </p:tavLst>
                                    </p:anim>
                                    <p:anim calcmode="lin" valueType="num">
                                      <p:cBhvr additive="base">
                                        <p:cTn id="31" dur="4500" fill="hold"/>
                                        <p:tgtEl>
                                          <p:spTgt spid="5"/>
                                        </p:tgtEl>
                                        <p:attrNameLst>
                                          <p:attrName>ppt_y</p:attrName>
                                        </p:attrNameLst>
                                      </p:cBhvr>
                                      <p:tavLst>
                                        <p:tav tm="0">
                                          <p:val>
                                            <p:strVal val="#ppt_y"/>
                                          </p:val>
                                        </p:tav>
                                        <p:tav tm="100000">
                                          <p:val>
                                            <p:strVal val="#ppt_y"/>
                                          </p:val>
                                        </p:tav>
                                      </p:tavLst>
                                    </p:anim>
                                  </p:childTnLst>
                                </p:cTn>
                              </p:par>
                              <p:par>
                                <p:cTn id="32" presetID="19" presetClass="entr" presetSubtype="5" fill="hold" nodeType="with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p:cTn id="34" dur="4500" fill="hold"/>
                                        <p:tgtEl>
                                          <p:spTgt spid="5"/>
                                        </p:tgtEl>
                                        <p:attrNameLst>
                                          <p:attrName>ppt_w</p:attrName>
                                        </p:attrNameLst>
                                      </p:cBhvr>
                                      <p:tavLst>
                                        <p:tav tm="0">
                                          <p:val>
                                            <p:strVal val="#ppt_w"/>
                                          </p:val>
                                        </p:tav>
                                        <p:tav tm="100000">
                                          <p:val>
                                            <p:strVal val="#ppt_w"/>
                                          </p:val>
                                        </p:tav>
                                      </p:tavLst>
                                    </p:anim>
                                    <p:anim calcmode="lin" valueType="num">
                                      <p:cBhvr>
                                        <p:cTn id="35" dur="4500" fill="hold"/>
                                        <p:tgtEl>
                                          <p:spTgt spid="5"/>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nodeType="withEffect">
                                  <p:stCondLst>
                                    <p:cond delay="0"/>
                                  </p:stCondLst>
                                  <p:childTnLst>
                                    <p:animRot by="21600000">
                                      <p:cBhvr>
                                        <p:cTn id="37" dur="4500" fill="hold"/>
                                        <p:tgtEl>
                                          <p:spTgt spid="5"/>
                                        </p:tgtEl>
                                        <p:attrNameLst>
                                          <p:attrName>r</p:attrName>
                                        </p:attrNameLst>
                                      </p:cBhvr>
                                    </p:animRot>
                                  </p:childTnLst>
                                </p:cTn>
                              </p:par>
                              <p:par>
                                <p:cTn id="38" presetID="2" presetClass="entr" presetSubtype="8" fill="hold"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4500" fill="hold"/>
                                        <p:tgtEl>
                                          <p:spTgt spid="7"/>
                                        </p:tgtEl>
                                        <p:attrNameLst>
                                          <p:attrName>ppt_x</p:attrName>
                                        </p:attrNameLst>
                                      </p:cBhvr>
                                      <p:tavLst>
                                        <p:tav tm="0">
                                          <p:val>
                                            <p:strVal val="0-#ppt_w/2"/>
                                          </p:val>
                                        </p:tav>
                                        <p:tav tm="100000">
                                          <p:val>
                                            <p:strVal val="#ppt_x"/>
                                          </p:val>
                                        </p:tav>
                                      </p:tavLst>
                                    </p:anim>
                                    <p:anim calcmode="lin" valueType="num">
                                      <p:cBhvr additive="base">
                                        <p:cTn id="41" dur="4500" fill="hold"/>
                                        <p:tgtEl>
                                          <p:spTgt spid="7"/>
                                        </p:tgtEl>
                                        <p:attrNameLst>
                                          <p:attrName>ppt_y</p:attrName>
                                        </p:attrNameLst>
                                      </p:cBhvr>
                                      <p:tavLst>
                                        <p:tav tm="0">
                                          <p:val>
                                            <p:strVal val="#ppt_y"/>
                                          </p:val>
                                        </p:tav>
                                        <p:tav tm="100000">
                                          <p:val>
                                            <p:strVal val="#ppt_y"/>
                                          </p:val>
                                        </p:tav>
                                      </p:tavLst>
                                    </p:anim>
                                  </p:childTnLst>
                                </p:cTn>
                              </p:par>
                              <p:par>
                                <p:cTn id="42" presetID="19" presetClass="entr" presetSubtype="5"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4500" fill="hold"/>
                                        <p:tgtEl>
                                          <p:spTgt spid="7"/>
                                        </p:tgtEl>
                                        <p:attrNameLst>
                                          <p:attrName>ppt_w</p:attrName>
                                        </p:attrNameLst>
                                      </p:cBhvr>
                                      <p:tavLst>
                                        <p:tav tm="0">
                                          <p:val>
                                            <p:strVal val="#ppt_w"/>
                                          </p:val>
                                        </p:tav>
                                        <p:tav tm="100000">
                                          <p:val>
                                            <p:strVal val="#ppt_w"/>
                                          </p:val>
                                        </p:tav>
                                      </p:tavLst>
                                    </p:anim>
                                    <p:anim calcmode="lin" valueType="num">
                                      <p:cBhvr>
                                        <p:cTn id="45" dur="4500" fill="hold"/>
                                        <p:tgtEl>
                                          <p:spTgt spid="7"/>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nodeType="withEffect">
                                  <p:stCondLst>
                                    <p:cond delay="0"/>
                                  </p:stCondLst>
                                  <p:childTnLst>
                                    <p:animRot by="-21600000">
                                      <p:cBhvr>
                                        <p:cTn id="47" dur="4500" fill="hold"/>
                                        <p:tgtEl>
                                          <p:spTgt spid="7"/>
                                        </p:tgtEl>
                                        <p:attrNameLst>
                                          <p:attrName>r</p:attrName>
                                        </p:attrNameLst>
                                      </p:cBhvr>
                                    </p:animRot>
                                  </p:childTnLst>
                                </p:cTn>
                              </p:par>
                              <p:par>
                                <p:cTn id="48" presetID="2" presetClass="entr" presetSubtype="8" fill="hold" nodeType="withEffect">
                                  <p:stCondLst>
                                    <p:cond delay="0"/>
                                  </p:stCondLst>
                                  <p:childTnLst>
                                    <p:set>
                                      <p:cBhvr>
                                        <p:cTn id="49" dur="1" fill="hold">
                                          <p:stCondLst>
                                            <p:cond delay="0"/>
                                          </p:stCondLst>
                                        </p:cTn>
                                        <p:tgtEl>
                                          <p:spTgt spid="6"/>
                                        </p:tgtEl>
                                        <p:attrNameLst>
                                          <p:attrName>style.visibility</p:attrName>
                                        </p:attrNameLst>
                                      </p:cBhvr>
                                      <p:to>
                                        <p:strVal val="visible"/>
                                      </p:to>
                                    </p:set>
                                    <p:anim calcmode="lin" valueType="num">
                                      <p:cBhvr additive="base">
                                        <p:cTn id="50" dur="4500" fill="hold"/>
                                        <p:tgtEl>
                                          <p:spTgt spid="6"/>
                                        </p:tgtEl>
                                        <p:attrNameLst>
                                          <p:attrName>ppt_x</p:attrName>
                                        </p:attrNameLst>
                                      </p:cBhvr>
                                      <p:tavLst>
                                        <p:tav tm="0">
                                          <p:val>
                                            <p:strVal val="0-#ppt_w/2"/>
                                          </p:val>
                                        </p:tav>
                                        <p:tav tm="100000">
                                          <p:val>
                                            <p:strVal val="#ppt_x"/>
                                          </p:val>
                                        </p:tav>
                                      </p:tavLst>
                                    </p:anim>
                                    <p:anim calcmode="lin" valueType="num">
                                      <p:cBhvr additive="base">
                                        <p:cTn id="51" dur="4500" fill="hold"/>
                                        <p:tgtEl>
                                          <p:spTgt spid="6"/>
                                        </p:tgtEl>
                                        <p:attrNameLst>
                                          <p:attrName>ppt_y</p:attrName>
                                        </p:attrNameLst>
                                      </p:cBhvr>
                                      <p:tavLst>
                                        <p:tav tm="0">
                                          <p:val>
                                            <p:strVal val="#ppt_y"/>
                                          </p:val>
                                        </p:tav>
                                        <p:tav tm="100000">
                                          <p:val>
                                            <p:strVal val="#ppt_y"/>
                                          </p:val>
                                        </p:tav>
                                      </p:tavLst>
                                    </p:anim>
                                  </p:childTnLst>
                                </p:cTn>
                              </p:par>
                              <p:par>
                                <p:cTn id="52" presetID="19" presetClass="entr" presetSubtype="5" fill="hold" nodeType="withEffect">
                                  <p:stCondLst>
                                    <p:cond delay="0"/>
                                  </p:stCondLst>
                                  <p:childTnLst>
                                    <p:set>
                                      <p:cBhvr>
                                        <p:cTn id="53" dur="1" fill="hold">
                                          <p:stCondLst>
                                            <p:cond delay="0"/>
                                          </p:stCondLst>
                                        </p:cTn>
                                        <p:tgtEl>
                                          <p:spTgt spid="6"/>
                                        </p:tgtEl>
                                        <p:attrNameLst>
                                          <p:attrName>style.visibility</p:attrName>
                                        </p:attrNameLst>
                                      </p:cBhvr>
                                      <p:to>
                                        <p:strVal val="visible"/>
                                      </p:to>
                                    </p:set>
                                    <p:anim calcmode="lin" valueType="num">
                                      <p:cBhvr>
                                        <p:cTn id="54" dur="4500" fill="hold"/>
                                        <p:tgtEl>
                                          <p:spTgt spid="6"/>
                                        </p:tgtEl>
                                        <p:attrNameLst>
                                          <p:attrName>ppt_w</p:attrName>
                                        </p:attrNameLst>
                                      </p:cBhvr>
                                      <p:tavLst>
                                        <p:tav tm="0">
                                          <p:val>
                                            <p:strVal val="#ppt_w"/>
                                          </p:val>
                                        </p:tav>
                                        <p:tav tm="100000">
                                          <p:val>
                                            <p:strVal val="#ppt_w"/>
                                          </p:val>
                                        </p:tav>
                                      </p:tavLst>
                                    </p:anim>
                                    <p:anim calcmode="lin" valueType="num">
                                      <p:cBhvr>
                                        <p:cTn id="55" dur="4500" fill="hold"/>
                                        <p:tgtEl>
                                          <p:spTgt spid="6"/>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nodeType="withEffect">
                                  <p:stCondLst>
                                    <p:cond delay="0"/>
                                  </p:stCondLst>
                                  <p:childTnLst>
                                    <p:animRot by="-21600000">
                                      <p:cBhvr>
                                        <p:cTn id="57" dur="4500" fill="hold"/>
                                        <p:tgtEl>
                                          <p:spTgt spid="6"/>
                                        </p:tgtEl>
                                        <p:attrNameLst>
                                          <p:attrName>r</p:attrName>
                                        </p:attrNameLst>
                                      </p:cBhvr>
                                    </p:animRot>
                                  </p:childTnLst>
                                </p:cTn>
                              </p:par>
                              <p:par>
                                <p:cTn id="58" presetID="2" presetClass="entr" presetSubtype="8" fill="hold" nodeType="withEffect">
                                  <p:stCondLst>
                                    <p:cond delay="0"/>
                                  </p:stCondLst>
                                  <p:childTnLst>
                                    <p:set>
                                      <p:cBhvr>
                                        <p:cTn id="59" dur="1" fill="hold">
                                          <p:stCondLst>
                                            <p:cond delay="0"/>
                                          </p:stCondLst>
                                        </p:cTn>
                                        <p:tgtEl>
                                          <p:spTgt spid="8"/>
                                        </p:tgtEl>
                                        <p:attrNameLst>
                                          <p:attrName>style.visibility</p:attrName>
                                        </p:attrNameLst>
                                      </p:cBhvr>
                                      <p:to>
                                        <p:strVal val="visible"/>
                                      </p:to>
                                    </p:set>
                                    <p:anim calcmode="lin" valueType="num">
                                      <p:cBhvr additive="base">
                                        <p:cTn id="60" dur="4500" fill="hold"/>
                                        <p:tgtEl>
                                          <p:spTgt spid="8"/>
                                        </p:tgtEl>
                                        <p:attrNameLst>
                                          <p:attrName>ppt_x</p:attrName>
                                        </p:attrNameLst>
                                      </p:cBhvr>
                                      <p:tavLst>
                                        <p:tav tm="0">
                                          <p:val>
                                            <p:strVal val="0-#ppt_w/2"/>
                                          </p:val>
                                        </p:tav>
                                        <p:tav tm="100000">
                                          <p:val>
                                            <p:strVal val="#ppt_x"/>
                                          </p:val>
                                        </p:tav>
                                      </p:tavLst>
                                    </p:anim>
                                    <p:anim calcmode="lin" valueType="num">
                                      <p:cBhvr additive="base">
                                        <p:cTn id="61" dur="4500" fill="hold"/>
                                        <p:tgtEl>
                                          <p:spTgt spid="8"/>
                                        </p:tgtEl>
                                        <p:attrNameLst>
                                          <p:attrName>ppt_y</p:attrName>
                                        </p:attrNameLst>
                                      </p:cBhvr>
                                      <p:tavLst>
                                        <p:tav tm="0">
                                          <p:val>
                                            <p:strVal val="#ppt_y"/>
                                          </p:val>
                                        </p:tav>
                                        <p:tav tm="100000">
                                          <p:val>
                                            <p:strVal val="#ppt_y"/>
                                          </p:val>
                                        </p:tav>
                                      </p:tavLst>
                                    </p:anim>
                                  </p:childTnLst>
                                </p:cTn>
                              </p:par>
                              <p:par>
                                <p:cTn id="62" presetID="19" presetClass="entr" presetSubtype="5" fill="hold" nodeType="withEffect">
                                  <p:stCondLst>
                                    <p:cond delay="0"/>
                                  </p:stCondLst>
                                  <p:childTnLst>
                                    <p:set>
                                      <p:cBhvr>
                                        <p:cTn id="63" dur="1" fill="hold">
                                          <p:stCondLst>
                                            <p:cond delay="0"/>
                                          </p:stCondLst>
                                        </p:cTn>
                                        <p:tgtEl>
                                          <p:spTgt spid="8"/>
                                        </p:tgtEl>
                                        <p:attrNameLst>
                                          <p:attrName>style.visibility</p:attrName>
                                        </p:attrNameLst>
                                      </p:cBhvr>
                                      <p:to>
                                        <p:strVal val="visible"/>
                                      </p:to>
                                    </p:set>
                                    <p:anim calcmode="lin" valueType="num">
                                      <p:cBhvr>
                                        <p:cTn id="64" dur="4500" fill="hold"/>
                                        <p:tgtEl>
                                          <p:spTgt spid="8"/>
                                        </p:tgtEl>
                                        <p:attrNameLst>
                                          <p:attrName>ppt_w</p:attrName>
                                        </p:attrNameLst>
                                      </p:cBhvr>
                                      <p:tavLst>
                                        <p:tav tm="0">
                                          <p:val>
                                            <p:strVal val="#ppt_w"/>
                                          </p:val>
                                        </p:tav>
                                        <p:tav tm="100000">
                                          <p:val>
                                            <p:strVal val="#ppt_w"/>
                                          </p:val>
                                        </p:tav>
                                      </p:tavLst>
                                    </p:anim>
                                    <p:anim calcmode="lin" valueType="num">
                                      <p:cBhvr>
                                        <p:cTn id="65" dur="4500" fill="hold"/>
                                        <p:tgtEl>
                                          <p:spTgt spid="8"/>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nodeType="withEffect">
                                  <p:stCondLst>
                                    <p:cond delay="0"/>
                                  </p:stCondLst>
                                  <p:childTnLst>
                                    <p:animRot by="-21600000">
                                      <p:cBhvr>
                                        <p:cTn id="67" dur="4500" fill="hold"/>
                                        <p:tgtEl>
                                          <p:spTgt spid="8"/>
                                        </p:tgtEl>
                                        <p:attrNameLst>
                                          <p:attrName>r</p:attrName>
                                        </p:attrNameLst>
                                      </p:cBhvr>
                                    </p:animRot>
                                  </p:childTnLst>
                                </p:cTn>
                              </p:par>
                              <p:par>
                                <p:cTn id="68" presetID="2" presetClass="exit" presetSubtype="2" fill="hold" nodeType="withEffect">
                                  <p:stCondLst>
                                    <p:cond delay="0"/>
                                  </p:stCondLst>
                                  <p:childTnLst>
                                    <p:anim calcmode="lin" valueType="num">
                                      <p:cBhvr additive="base">
                                        <p:cTn id="69" dur="4500"/>
                                        <p:tgtEl>
                                          <p:spTgt spid="4098"/>
                                        </p:tgtEl>
                                        <p:attrNameLst>
                                          <p:attrName>ppt_x</p:attrName>
                                        </p:attrNameLst>
                                      </p:cBhvr>
                                      <p:tavLst>
                                        <p:tav tm="0">
                                          <p:val>
                                            <p:strVal val="ppt_x"/>
                                          </p:val>
                                        </p:tav>
                                        <p:tav tm="100000">
                                          <p:val>
                                            <p:strVal val="1+ppt_w/2"/>
                                          </p:val>
                                        </p:tav>
                                      </p:tavLst>
                                    </p:anim>
                                    <p:anim calcmode="lin" valueType="num">
                                      <p:cBhvr additive="base">
                                        <p:cTn id="70" dur="4500"/>
                                        <p:tgtEl>
                                          <p:spTgt spid="4098"/>
                                        </p:tgtEl>
                                        <p:attrNameLst>
                                          <p:attrName>ppt_y</p:attrName>
                                        </p:attrNameLst>
                                      </p:cBhvr>
                                      <p:tavLst>
                                        <p:tav tm="0">
                                          <p:val>
                                            <p:strVal val="ppt_y"/>
                                          </p:val>
                                        </p:tav>
                                        <p:tav tm="100000">
                                          <p:val>
                                            <p:strVal val="ppt_y"/>
                                          </p:val>
                                        </p:tav>
                                      </p:tavLst>
                                    </p:anim>
                                    <p:set>
                                      <p:cBhvr>
                                        <p:cTn id="71" dur="1" fill="hold">
                                          <p:stCondLst>
                                            <p:cond delay="4499"/>
                                          </p:stCondLst>
                                        </p:cTn>
                                        <p:tgtEl>
                                          <p:spTgt spid="4098"/>
                                        </p:tgtEl>
                                        <p:attrNameLst>
                                          <p:attrName>style.visibility</p:attrName>
                                        </p:attrNameLst>
                                      </p:cBhvr>
                                      <p:to>
                                        <p:strVal val="hidden"/>
                                      </p:to>
                                    </p:set>
                                  </p:childTnLst>
                                </p:cTn>
                              </p:par>
                              <p:par>
                                <p:cTn id="72" presetID="2" presetClass="exit" presetSubtype="2" fill="hold" nodeType="withEffect">
                                  <p:stCondLst>
                                    <p:cond delay="0"/>
                                  </p:stCondLst>
                                  <p:childTnLst>
                                    <p:anim calcmode="lin" valueType="num">
                                      <p:cBhvr additive="base">
                                        <p:cTn id="73" dur="4500"/>
                                        <p:tgtEl>
                                          <p:spTgt spid="4"/>
                                        </p:tgtEl>
                                        <p:attrNameLst>
                                          <p:attrName>ppt_x</p:attrName>
                                        </p:attrNameLst>
                                      </p:cBhvr>
                                      <p:tavLst>
                                        <p:tav tm="0">
                                          <p:val>
                                            <p:strVal val="ppt_x"/>
                                          </p:val>
                                        </p:tav>
                                        <p:tav tm="100000">
                                          <p:val>
                                            <p:strVal val="1+ppt_w/2"/>
                                          </p:val>
                                        </p:tav>
                                      </p:tavLst>
                                    </p:anim>
                                    <p:anim calcmode="lin" valueType="num">
                                      <p:cBhvr additive="base">
                                        <p:cTn id="74" dur="4500"/>
                                        <p:tgtEl>
                                          <p:spTgt spid="4"/>
                                        </p:tgtEl>
                                        <p:attrNameLst>
                                          <p:attrName>ppt_y</p:attrName>
                                        </p:attrNameLst>
                                      </p:cBhvr>
                                      <p:tavLst>
                                        <p:tav tm="0">
                                          <p:val>
                                            <p:strVal val="ppt_y"/>
                                          </p:val>
                                        </p:tav>
                                        <p:tav tm="100000">
                                          <p:val>
                                            <p:strVal val="ppt_y"/>
                                          </p:val>
                                        </p:tav>
                                      </p:tavLst>
                                    </p:anim>
                                    <p:set>
                                      <p:cBhvr>
                                        <p:cTn id="75" dur="1" fill="hold">
                                          <p:stCondLst>
                                            <p:cond delay="4499"/>
                                          </p:stCondLst>
                                        </p:cTn>
                                        <p:tgtEl>
                                          <p:spTgt spid="4"/>
                                        </p:tgtEl>
                                        <p:attrNameLst>
                                          <p:attrName>style.visibility</p:attrName>
                                        </p:attrNameLst>
                                      </p:cBhvr>
                                      <p:to>
                                        <p:strVal val="hidden"/>
                                      </p:to>
                                    </p:set>
                                  </p:childTnLst>
                                </p:cTn>
                              </p:par>
                              <p:par>
                                <p:cTn id="76" presetID="2" presetClass="exit" presetSubtype="2" fill="hold" nodeType="withEffect">
                                  <p:stCondLst>
                                    <p:cond delay="0"/>
                                  </p:stCondLst>
                                  <p:childTnLst>
                                    <p:anim calcmode="lin" valueType="num">
                                      <p:cBhvr additive="base">
                                        <p:cTn id="77" dur="4500"/>
                                        <p:tgtEl>
                                          <p:spTgt spid="5"/>
                                        </p:tgtEl>
                                        <p:attrNameLst>
                                          <p:attrName>ppt_x</p:attrName>
                                        </p:attrNameLst>
                                      </p:cBhvr>
                                      <p:tavLst>
                                        <p:tav tm="0">
                                          <p:val>
                                            <p:strVal val="ppt_x"/>
                                          </p:val>
                                        </p:tav>
                                        <p:tav tm="100000">
                                          <p:val>
                                            <p:strVal val="1+ppt_w/2"/>
                                          </p:val>
                                        </p:tav>
                                      </p:tavLst>
                                    </p:anim>
                                    <p:anim calcmode="lin" valueType="num">
                                      <p:cBhvr additive="base">
                                        <p:cTn id="78" dur="4500"/>
                                        <p:tgtEl>
                                          <p:spTgt spid="5"/>
                                        </p:tgtEl>
                                        <p:attrNameLst>
                                          <p:attrName>ppt_y</p:attrName>
                                        </p:attrNameLst>
                                      </p:cBhvr>
                                      <p:tavLst>
                                        <p:tav tm="0">
                                          <p:val>
                                            <p:strVal val="ppt_y"/>
                                          </p:val>
                                        </p:tav>
                                        <p:tav tm="100000">
                                          <p:val>
                                            <p:strVal val="ppt_y"/>
                                          </p:val>
                                        </p:tav>
                                      </p:tavLst>
                                    </p:anim>
                                    <p:set>
                                      <p:cBhvr>
                                        <p:cTn id="79" dur="1" fill="hold">
                                          <p:stCondLst>
                                            <p:cond delay="4499"/>
                                          </p:stCondLst>
                                        </p:cTn>
                                        <p:tgtEl>
                                          <p:spTgt spid="5"/>
                                        </p:tgtEl>
                                        <p:attrNameLst>
                                          <p:attrName>style.visibility</p:attrName>
                                        </p:attrNameLst>
                                      </p:cBhvr>
                                      <p:to>
                                        <p:strVal val="hidden"/>
                                      </p:to>
                                    </p:set>
                                  </p:childTnLst>
                                </p:cTn>
                              </p:par>
                              <p:par>
                                <p:cTn id="80" presetID="2" presetClass="exit" presetSubtype="8" fill="hold" nodeType="withEffect">
                                  <p:stCondLst>
                                    <p:cond delay="0"/>
                                  </p:stCondLst>
                                  <p:childTnLst>
                                    <p:anim calcmode="lin" valueType="num">
                                      <p:cBhvr additive="base">
                                        <p:cTn id="81" dur="4500"/>
                                        <p:tgtEl>
                                          <p:spTgt spid="7"/>
                                        </p:tgtEl>
                                        <p:attrNameLst>
                                          <p:attrName>ppt_x</p:attrName>
                                        </p:attrNameLst>
                                      </p:cBhvr>
                                      <p:tavLst>
                                        <p:tav tm="0">
                                          <p:val>
                                            <p:strVal val="ppt_x"/>
                                          </p:val>
                                        </p:tav>
                                        <p:tav tm="100000">
                                          <p:val>
                                            <p:strVal val="0-ppt_w/2"/>
                                          </p:val>
                                        </p:tav>
                                      </p:tavLst>
                                    </p:anim>
                                    <p:anim calcmode="lin" valueType="num">
                                      <p:cBhvr additive="base">
                                        <p:cTn id="82" dur="4500"/>
                                        <p:tgtEl>
                                          <p:spTgt spid="7"/>
                                        </p:tgtEl>
                                        <p:attrNameLst>
                                          <p:attrName>ppt_y</p:attrName>
                                        </p:attrNameLst>
                                      </p:cBhvr>
                                      <p:tavLst>
                                        <p:tav tm="0">
                                          <p:val>
                                            <p:strVal val="ppt_y"/>
                                          </p:val>
                                        </p:tav>
                                        <p:tav tm="100000">
                                          <p:val>
                                            <p:strVal val="ppt_y"/>
                                          </p:val>
                                        </p:tav>
                                      </p:tavLst>
                                    </p:anim>
                                    <p:set>
                                      <p:cBhvr>
                                        <p:cTn id="83" dur="1" fill="hold">
                                          <p:stCondLst>
                                            <p:cond delay="4499"/>
                                          </p:stCondLst>
                                        </p:cTn>
                                        <p:tgtEl>
                                          <p:spTgt spid="7"/>
                                        </p:tgtEl>
                                        <p:attrNameLst>
                                          <p:attrName>style.visibility</p:attrName>
                                        </p:attrNameLst>
                                      </p:cBhvr>
                                      <p:to>
                                        <p:strVal val="hidden"/>
                                      </p:to>
                                    </p:set>
                                  </p:childTnLst>
                                </p:cTn>
                              </p:par>
                              <p:par>
                                <p:cTn id="84" presetID="2" presetClass="exit" presetSubtype="8" fill="hold" nodeType="withEffect">
                                  <p:stCondLst>
                                    <p:cond delay="0"/>
                                  </p:stCondLst>
                                  <p:childTnLst>
                                    <p:anim calcmode="lin" valueType="num">
                                      <p:cBhvr additive="base">
                                        <p:cTn id="85" dur="4500"/>
                                        <p:tgtEl>
                                          <p:spTgt spid="6"/>
                                        </p:tgtEl>
                                        <p:attrNameLst>
                                          <p:attrName>ppt_x</p:attrName>
                                        </p:attrNameLst>
                                      </p:cBhvr>
                                      <p:tavLst>
                                        <p:tav tm="0">
                                          <p:val>
                                            <p:strVal val="ppt_x"/>
                                          </p:val>
                                        </p:tav>
                                        <p:tav tm="100000">
                                          <p:val>
                                            <p:strVal val="0-ppt_w/2"/>
                                          </p:val>
                                        </p:tav>
                                      </p:tavLst>
                                    </p:anim>
                                    <p:anim calcmode="lin" valueType="num">
                                      <p:cBhvr additive="base">
                                        <p:cTn id="86" dur="4500"/>
                                        <p:tgtEl>
                                          <p:spTgt spid="6"/>
                                        </p:tgtEl>
                                        <p:attrNameLst>
                                          <p:attrName>ppt_y</p:attrName>
                                        </p:attrNameLst>
                                      </p:cBhvr>
                                      <p:tavLst>
                                        <p:tav tm="0">
                                          <p:val>
                                            <p:strVal val="ppt_y"/>
                                          </p:val>
                                        </p:tav>
                                        <p:tav tm="100000">
                                          <p:val>
                                            <p:strVal val="ppt_y"/>
                                          </p:val>
                                        </p:tav>
                                      </p:tavLst>
                                    </p:anim>
                                    <p:set>
                                      <p:cBhvr>
                                        <p:cTn id="87" dur="1" fill="hold">
                                          <p:stCondLst>
                                            <p:cond delay="4499"/>
                                          </p:stCondLst>
                                        </p:cTn>
                                        <p:tgtEl>
                                          <p:spTgt spid="6"/>
                                        </p:tgtEl>
                                        <p:attrNameLst>
                                          <p:attrName>style.visibility</p:attrName>
                                        </p:attrNameLst>
                                      </p:cBhvr>
                                      <p:to>
                                        <p:strVal val="hidden"/>
                                      </p:to>
                                    </p:set>
                                  </p:childTnLst>
                                </p:cTn>
                              </p:par>
                              <p:par>
                                <p:cTn id="88" presetID="2" presetClass="exit" presetSubtype="8" fill="hold" nodeType="withEffect">
                                  <p:stCondLst>
                                    <p:cond delay="0"/>
                                  </p:stCondLst>
                                  <p:childTnLst>
                                    <p:anim calcmode="lin" valueType="num">
                                      <p:cBhvr additive="base">
                                        <p:cTn id="89" dur="4500"/>
                                        <p:tgtEl>
                                          <p:spTgt spid="8"/>
                                        </p:tgtEl>
                                        <p:attrNameLst>
                                          <p:attrName>ppt_x</p:attrName>
                                        </p:attrNameLst>
                                      </p:cBhvr>
                                      <p:tavLst>
                                        <p:tav tm="0">
                                          <p:val>
                                            <p:strVal val="ppt_x"/>
                                          </p:val>
                                        </p:tav>
                                        <p:tav tm="100000">
                                          <p:val>
                                            <p:strVal val="0-ppt_w/2"/>
                                          </p:val>
                                        </p:tav>
                                      </p:tavLst>
                                    </p:anim>
                                    <p:anim calcmode="lin" valueType="num">
                                      <p:cBhvr additive="base">
                                        <p:cTn id="90" dur="4500"/>
                                        <p:tgtEl>
                                          <p:spTgt spid="8"/>
                                        </p:tgtEl>
                                        <p:attrNameLst>
                                          <p:attrName>ppt_y</p:attrName>
                                        </p:attrNameLst>
                                      </p:cBhvr>
                                      <p:tavLst>
                                        <p:tav tm="0">
                                          <p:val>
                                            <p:strVal val="ppt_y"/>
                                          </p:val>
                                        </p:tav>
                                        <p:tav tm="100000">
                                          <p:val>
                                            <p:strVal val="ppt_y"/>
                                          </p:val>
                                        </p:tav>
                                      </p:tavLst>
                                    </p:anim>
                                    <p:set>
                                      <p:cBhvr>
                                        <p:cTn id="91" dur="1" fill="hold">
                                          <p:stCondLst>
                                            <p:cond delay="4499"/>
                                          </p:stCondLst>
                                        </p:cTn>
                                        <p:tgtEl>
                                          <p:spTgt spid="8"/>
                                        </p:tgtEl>
                                        <p:attrNameLst>
                                          <p:attrName>style.visibility</p:attrName>
                                        </p:attrNameLst>
                                      </p:cBhvr>
                                      <p:to>
                                        <p:strVal val="hidden"/>
                                      </p:to>
                                    </p:set>
                                  </p:childTnLst>
                                </p:cTn>
                              </p:par>
                              <p:par>
                                <p:cTn id="92" presetID="23" presetClass="entr" presetSubtype="288" fill="hold" nodeType="withEffect">
                                  <p:stCondLst>
                                    <p:cond delay="500"/>
                                  </p:stCondLst>
                                  <p:childTnLst>
                                    <p:set>
                                      <p:cBhvr>
                                        <p:cTn id="93" dur="1" fill="hold">
                                          <p:stCondLst>
                                            <p:cond delay="0"/>
                                          </p:stCondLst>
                                        </p:cTn>
                                        <p:tgtEl>
                                          <p:spTgt spid="9"/>
                                        </p:tgtEl>
                                        <p:attrNameLst>
                                          <p:attrName>style.visibility</p:attrName>
                                        </p:attrNameLst>
                                      </p:cBhvr>
                                      <p:to>
                                        <p:strVal val="visible"/>
                                      </p:to>
                                    </p:set>
                                    <p:anim calcmode="lin" valueType="num">
                                      <p:cBhvr>
                                        <p:cTn id="94" dur="3000" fill="hold"/>
                                        <p:tgtEl>
                                          <p:spTgt spid="9"/>
                                        </p:tgtEl>
                                        <p:attrNameLst>
                                          <p:attrName>ppt_w</p:attrName>
                                        </p:attrNameLst>
                                      </p:cBhvr>
                                      <p:tavLst>
                                        <p:tav tm="0">
                                          <p:val>
                                            <p:strVal val="4/3*#ppt_w"/>
                                          </p:val>
                                        </p:tav>
                                        <p:tav tm="100000">
                                          <p:val>
                                            <p:strVal val="#ppt_w"/>
                                          </p:val>
                                        </p:tav>
                                      </p:tavLst>
                                    </p:anim>
                                    <p:anim calcmode="lin" valueType="num">
                                      <p:cBhvr>
                                        <p:cTn id="95" dur="3000" fill="hold"/>
                                        <p:tgtEl>
                                          <p:spTgt spid="9"/>
                                        </p:tgtEl>
                                        <p:attrNameLst>
                                          <p:attrName>ppt_h</p:attrName>
                                        </p:attrNameLst>
                                      </p:cBhvr>
                                      <p:tavLst>
                                        <p:tav tm="0">
                                          <p:val>
                                            <p:strVal val="4/3*#ppt_h"/>
                                          </p:val>
                                        </p:tav>
                                        <p:tav tm="100000">
                                          <p:val>
                                            <p:strVal val="#ppt_h"/>
                                          </p:val>
                                        </p:tav>
                                      </p:tavLst>
                                    </p:anim>
                                  </p:childTnLst>
                                </p:cTn>
                              </p:par>
                              <p:par>
                                <p:cTn id="96" presetID="16" presetClass="entr" presetSubtype="37" fill="hold" nodeType="withEffect">
                                  <p:stCondLst>
                                    <p:cond delay="500"/>
                                  </p:stCondLst>
                                  <p:childTnLst>
                                    <p:set>
                                      <p:cBhvr>
                                        <p:cTn id="97" dur="1" fill="hold">
                                          <p:stCondLst>
                                            <p:cond delay="0"/>
                                          </p:stCondLst>
                                        </p:cTn>
                                        <p:tgtEl>
                                          <p:spTgt spid="9"/>
                                        </p:tgtEl>
                                        <p:attrNameLst>
                                          <p:attrName>style.visibility</p:attrName>
                                        </p:attrNameLst>
                                      </p:cBhvr>
                                      <p:to>
                                        <p:strVal val="visible"/>
                                      </p:to>
                                    </p:set>
                                    <p:animEffect transition="in" filter="barn(outVertical)">
                                      <p:cBhvr>
                                        <p:cTn id="98" dur="3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654998" y="980728"/>
            <a:ext cx="5874695" cy="4339650"/>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5</a:t>
            </a:r>
            <a:r>
              <a:rPr lang="es-ES" sz="2000" dirty="0">
                <a:solidFill>
                  <a:schemeClr val="bg1"/>
                </a:solidFill>
                <a:latin typeface="Hobo Std" pitchFamily="34" charset="0"/>
              </a:rPr>
              <a:t>. Limpia la piel</a:t>
            </a:r>
          </a:p>
          <a:p>
            <a:pPr algn="ct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Además de limpiar la cara, el jugo de limón también </a:t>
            </a:r>
            <a:r>
              <a:rPr lang="es-ES" sz="1600" dirty="0" smtClean="0">
                <a:solidFill>
                  <a:schemeClr val="bg1"/>
                </a:solidFill>
                <a:latin typeface="Hobo Std" pitchFamily="34" charset="0"/>
              </a:rPr>
              <a:t>es</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muy bueno para limpiar las manos y para la piel grasa.</a:t>
            </a:r>
          </a:p>
          <a:p>
            <a:pPr algn="ctr"/>
            <a:r>
              <a:rPr lang="es-ES" sz="1600" dirty="0" smtClean="0">
                <a:solidFill>
                  <a:schemeClr val="bg1"/>
                </a:solidFill>
                <a:latin typeface="Hobo Std" pitchFamily="34" charset="0"/>
              </a:rPr>
              <a:t>El </a:t>
            </a:r>
            <a:r>
              <a:rPr lang="es-ES" sz="1600" dirty="0">
                <a:solidFill>
                  <a:schemeClr val="bg1"/>
                </a:solidFill>
                <a:latin typeface="Hobo Std" pitchFamily="34" charset="0"/>
              </a:rPr>
              <a:t>componente de la vitamina C, así como otros antioxidantes, ayudan a disminuir las arrugas y las manchas y ayuda a combatir los radicales libres. La vitamina C es vital para una piel sana y radiante, ya que su naturaleza alcalina mata algunos tipos de bacterias conocidas por causar acné. En realidad, puede ser aplicado directamente a las cicatrices o manchas de la edad para ayudar a reducir su apariencia. Dado que el agua de limón depura las toxinas de la sangre, también puedes ayudar a mantener la piel clara de los defectos de adentro hacia afuera. La vitamina C contenida </a:t>
            </a:r>
            <a:r>
              <a:rPr lang="es-ES" sz="1600" dirty="0" smtClean="0">
                <a:solidFill>
                  <a:schemeClr val="bg1"/>
                </a:solidFill>
                <a:latin typeface="Hobo Std" pitchFamily="34" charset="0"/>
              </a:rPr>
              <a:t>en</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el limón rejuvenece la piel desde el </a:t>
            </a:r>
            <a:r>
              <a:rPr lang="es-ES" sz="1600" dirty="0" smtClean="0">
                <a:solidFill>
                  <a:schemeClr val="bg1"/>
                </a:solidFill>
                <a:latin typeface="Hobo Std" pitchFamily="34" charset="0"/>
              </a:rPr>
              <a:t>interior</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de tu cuerpo.</a:t>
            </a:r>
          </a:p>
        </p:txBody>
      </p:sp>
    </p:spTree>
    <p:extLst>
      <p:ext uri="{BB962C8B-B14F-4D97-AF65-F5344CB8AC3E}">
        <p14:creationId xmlns:p14="http://schemas.microsoft.com/office/powerpoint/2010/main" val="251775481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2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2" name="Forma libre 6"/>
          <p:cNvSpPr/>
          <p:nvPr/>
        </p:nvSpPr>
        <p:spPr>
          <a:xfrm rot="10800000" flipH="1">
            <a:off x="2169765" y="476671"/>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6"/>
          <p:cNvSpPr/>
          <p:nvPr/>
        </p:nvSpPr>
        <p:spPr>
          <a:xfrm rot="10800000">
            <a:off x="4571103" y="476668"/>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6"/>
          <p:cNvSpPr/>
          <p:nvPr/>
        </p:nvSpPr>
        <p:spPr>
          <a:xfrm rot="10800000" flipH="1">
            <a:off x="2169762" y="2071547"/>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6"/>
          <p:cNvSpPr/>
          <p:nvPr/>
        </p:nvSpPr>
        <p:spPr>
          <a:xfrm rot="10800000" flipH="1">
            <a:off x="2156398" y="3557036"/>
            <a:ext cx="2401341" cy="2196442"/>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6"/>
          <p:cNvSpPr/>
          <p:nvPr/>
        </p:nvSpPr>
        <p:spPr>
          <a:xfrm rot="10800000">
            <a:off x="4578955" y="2112288"/>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6"/>
          <p:cNvSpPr/>
          <p:nvPr/>
        </p:nvSpPr>
        <p:spPr>
          <a:xfrm rot="10800000">
            <a:off x="4578955" y="3573016"/>
            <a:ext cx="2401341" cy="2180461"/>
          </a:xfrm>
          <a:custGeom>
            <a:avLst/>
            <a:gdLst>
              <a:gd name="connsiteX0" fmla="*/ 1176394 w 2918011"/>
              <a:gd name="connsiteY0" fmla="*/ 653171 h 3076131"/>
              <a:gd name="connsiteX1" fmla="*/ 1212560 w 2918011"/>
              <a:gd name="connsiteY1" fmla="*/ 670700 h 3076131"/>
              <a:gd name="connsiteX2" fmla="*/ 1509600 w 2918011"/>
              <a:gd name="connsiteY2" fmla="*/ 1136059 h 3076131"/>
              <a:gd name="connsiteX3" fmla="*/ 1481640 w 2918011"/>
              <a:gd name="connsiteY3" fmla="*/ 1295659 h 3076131"/>
              <a:gd name="connsiteX4" fmla="*/ 1451090 w 2918011"/>
              <a:gd name="connsiteY4" fmla="*/ 1362890 h 3076131"/>
              <a:gd name="connsiteX5" fmla="*/ 1445737 w 2918011"/>
              <a:gd name="connsiteY5" fmla="*/ 1348897 h 3076131"/>
              <a:gd name="connsiteX6" fmla="*/ 1301030 w 2918011"/>
              <a:gd name="connsiteY6" fmla="*/ 1146730 h 3076131"/>
              <a:gd name="connsiteX7" fmla="*/ 572925 w 2918011"/>
              <a:gd name="connsiteY7" fmla="*/ 1076755 h 3076131"/>
              <a:gd name="connsiteX8" fmla="*/ 525415 w 2918011"/>
              <a:gd name="connsiteY8" fmla="*/ 1103912 h 3076131"/>
              <a:gd name="connsiteX9" fmla="*/ 562457 w 2918011"/>
              <a:gd name="connsiteY9" fmla="*/ 1088347 h 3076131"/>
              <a:gd name="connsiteX10" fmla="*/ 1105250 w 2918011"/>
              <a:gd name="connsiteY10" fmla="*/ 1174047 h 3076131"/>
              <a:gd name="connsiteX11" fmla="*/ 1242671 w 2918011"/>
              <a:gd name="connsiteY11" fmla="*/ 1390763 h 3076131"/>
              <a:gd name="connsiteX12" fmla="*/ 1244570 w 2918011"/>
              <a:gd name="connsiteY12" fmla="*/ 1398476 h 3076131"/>
              <a:gd name="connsiteX13" fmla="*/ 1236886 w 2918011"/>
              <a:gd name="connsiteY13" fmla="*/ 1394483 h 3076131"/>
              <a:gd name="connsiteX14" fmla="*/ 995320 w 2918011"/>
              <a:gd name="connsiteY14" fmla="*/ 1340200 h 3076131"/>
              <a:gd name="connsiteX15" fmla="*/ 404997 w 2918011"/>
              <a:gd name="connsiteY15" fmla="*/ 1774983 h 3076131"/>
              <a:gd name="connsiteX16" fmla="*/ 387414 w 2918011"/>
              <a:gd name="connsiteY16" fmla="*/ 1827062 h 3076131"/>
              <a:gd name="connsiteX17" fmla="*/ 404825 w 2918011"/>
              <a:gd name="connsiteY17" fmla="*/ 1790649 h 3076131"/>
              <a:gd name="connsiteX18" fmla="*/ 867034 w 2918011"/>
              <a:gd name="connsiteY18" fmla="*/ 1491585 h 3076131"/>
              <a:gd name="connsiteX19" fmla="*/ 1098712 w 2918011"/>
              <a:gd name="connsiteY19" fmla="*/ 1553434 h 3076131"/>
              <a:gd name="connsiteX20" fmla="*/ 1099896 w 2918011"/>
              <a:gd name="connsiteY20" fmla="*/ 1554224 h 3076131"/>
              <a:gd name="connsiteX21" fmla="*/ 1059271 w 2918011"/>
              <a:gd name="connsiteY21" fmla="*/ 1570275 h 3076131"/>
              <a:gd name="connsiteX22" fmla="*/ 894048 w 2918011"/>
              <a:gd name="connsiteY22" fmla="*/ 1681945 h 3076131"/>
              <a:gd name="connsiteX23" fmla="*/ 769233 w 2918011"/>
              <a:gd name="connsiteY23" fmla="*/ 2407543 h 3076131"/>
              <a:gd name="connsiteX24" fmla="*/ 792506 w 2918011"/>
              <a:gd name="connsiteY24" fmla="*/ 2457308 h 3076131"/>
              <a:gd name="connsiteX25" fmla="*/ 779915 w 2918011"/>
              <a:gd name="connsiteY25" fmla="*/ 2418934 h 3076131"/>
              <a:gd name="connsiteX26" fmla="*/ 906174 w 2918011"/>
              <a:gd name="connsiteY26" fmla="*/ 1880568 h 3076131"/>
              <a:gd name="connsiteX27" fmla="*/ 1069386 w 2918011"/>
              <a:gd name="connsiteY27" fmla="*/ 1777760 h 3076131"/>
              <a:gd name="connsiteX28" fmla="*/ 1126584 w 2918011"/>
              <a:gd name="connsiteY28" fmla="*/ 1760549 h 3076131"/>
              <a:gd name="connsiteX29" fmla="*/ 1123709 w 2918011"/>
              <a:gd name="connsiteY29" fmla="*/ 1766158 h 3076131"/>
              <a:gd name="connsiteX30" fmla="*/ 1069793 w 2918011"/>
              <a:gd name="connsiteY30" fmla="*/ 2009368 h 3076131"/>
              <a:gd name="connsiteX31" fmla="*/ 1501634 w 2918011"/>
              <a:gd name="connsiteY31" fmla="*/ 2603714 h 3076131"/>
              <a:gd name="connsiteX32" fmla="*/ 1553360 w 2918011"/>
              <a:gd name="connsiteY32" fmla="*/ 2621418 h 3076131"/>
              <a:gd name="connsiteX33" fmla="*/ 1517193 w 2918011"/>
              <a:gd name="connsiteY33" fmla="*/ 2603888 h 3076131"/>
              <a:gd name="connsiteX34" fmla="*/ 1220155 w 2918011"/>
              <a:gd name="connsiteY34" fmla="*/ 2138529 h 3076131"/>
              <a:gd name="connsiteX35" fmla="*/ 1281584 w 2918011"/>
              <a:gd name="connsiteY35" fmla="*/ 1905272 h 3076131"/>
              <a:gd name="connsiteX36" fmla="*/ 1309091 w 2918011"/>
              <a:gd name="connsiteY36" fmla="*/ 1863539 h 3076131"/>
              <a:gd name="connsiteX37" fmla="*/ 1316561 w 2918011"/>
              <a:gd name="connsiteY37" fmla="*/ 1883067 h 3076131"/>
              <a:gd name="connsiteX38" fmla="*/ 1461268 w 2918011"/>
              <a:gd name="connsiteY38" fmla="*/ 2085234 h 3076131"/>
              <a:gd name="connsiteX39" fmla="*/ 2189374 w 2918011"/>
              <a:gd name="connsiteY39" fmla="*/ 2155210 h 3076131"/>
              <a:gd name="connsiteX40" fmla="*/ 2236884 w 2918011"/>
              <a:gd name="connsiteY40" fmla="*/ 2128052 h 3076131"/>
              <a:gd name="connsiteX41" fmla="*/ 2199841 w 2918011"/>
              <a:gd name="connsiteY41" fmla="*/ 2143618 h 3076131"/>
              <a:gd name="connsiteX42" fmla="*/ 1657048 w 2918011"/>
              <a:gd name="connsiteY42" fmla="*/ 2057917 h 3076131"/>
              <a:gd name="connsiteX43" fmla="*/ 1542788 w 2918011"/>
              <a:gd name="connsiteY43" fmla="*/ 1901909 h 3076131"/>
              <a:gd name="connsiteX44" fmla="*/ 1542208 w 2918011"/>
              <a:gd name="connsiteY44" fmla="*/ 1900388 h 3076131"/>
              <a:gd name="connsiteX45" fmla="*/ 1585651 w 2918011"/>
              <a:gd name="connsiteY45" fmla="*/ 1914349 h 3076131"/>
              <a:gd name="connsiteX46" fmla="*/ 1734433 w 2918011"/>
              <a:gd name="connsiteY46" fmla="*/ 1934389 h 3076131"/>
              <a:gd name="connsiteX47" fmla="*/ 2324756 w 2918011"/>
              <a:gd name="connsiteY47" fmla="*/ 1499605 h 3076131"/>
              <a:gd name="connsiteX48" fmla="*/ 2342340 w 2918011"/>
              <a:gd name="connsiteY48" fmla="*/ 1447527 h 3076131"/>
              <a:gd name="connsiteX49" fmla="*/ 2324929 w 2918011"/>
              <a:gd name="connsiteY49" fmla="*/ 1483940 h 3076131"/>
              <a:gd name="connsiteX50" fmla="*/ 1862719 w 2918011"/>
              <a:gd name="connsiteY50" fmla="*/ 1783003 h 3076131"/>
              <a:gd name="connsiteX51" fmla="*/ 1631041 w 2918011"/>
              <a:gd name="connsiteY51" fmla="*/ 1721155 h 3076131"/>
              <a:gd name="connsiteX52" fmla="*/ 1629857 w 2918011"/>
              <a:gd name="connsiteY52" fmla="*/ 1720364 h 3076131"/>
              <a:gd name="connsiteX53" fmla="*/ 1670483 w 2918011"/>
              <a:gd name="connsiteY53" fmla="*/ 1704314 h 3076131"/>
              <a:gd name="connsiteX54" fmla="*/ 1835705 w 2918011"/>
              <a:gd name="connsiteY54" fmla="*/ 1592643 h 3076131"/>
              <a:gd name="connsiteX55" fmla="*/ 1960521 w 2918011"/>
              <a:gd name="connsiteY55" fmla="*/ 867046 h 3076131"/>
              <a:gd name="connsiteX56" fmla="*/ 1937248 w 2918011"/>
              <a:gd name="connsiteY56" fmla="*/ 817281 h 3076131"/>
              <a:gd name="connsiteX57" fmla="*/ 1949839 w 2918011"/>
              <a:gd name="connsiteY57" fmla="*/ 855654 h 3076131"/>
              <a:gd name="connsiteX58" fmla="*/ 1823580 w 2918011"/>
              <a:gd name="connsiteY58" fmla="*/ 1394020 h 3076131"/>
              <a:gd name="connsiteX59" fmla="*/ 1660367 w 2918011"/>
              <a:gd name="connsiteY59" fmla="*/ 1496829 h 3076131"/>
              <a:gd name="connsiteX60" fmla="*/ 1603170 w 2918011"/>
              <a:gd name="connsiteY60" fmla="*/ 1514039 h 3076131"/>
              <a:gd name="connsiteX61" fmla="*/ 1606045 w 2918011"/>
              <a:gd name="connsiteY61" fmla="*/ 1508431 h 3076131"/>
              <a:gd name="connsiteX62" fmla="*/ 1659961 w 2918011"/>
              <a:gd name="connsiteY62" fmla="*/ 1265220 h 3076131"/>
              <a:gd name="connsiteX63" fmla="*/ 1228120 w 2918011"/>
              <a:gd name="connsiteY63" fmla="*/ 670874 h 3076131"/>
              <a:gd name="connsiteX64" fmla="*/ 2918011 w 2918011"/>
              <a:gd name="connsiteY64" fmla="*/ 0 h 3076131"/>
              <a:gd name="connsiteX65" fmla="*/ 2729754 w 2918011"/>
              <a:gd name="connsiteY65" fmla="*/ 1637295 h 3076131"/>
              <a:gd name="connsiteX66" fmla="*/ 1364877 w 2918011"/>
              <a:gd name="connsiteY66" fmla="*/ 3076131 h 3076131"/>
              <a:gd name="connsiteX67" fmla="*/ 0 w 2918011"/>
              <a:gd name="connsiteY67" fmla="*/ 1637295 h 3076131"/>
              <a:gd name="connsiteX68" fmla="*/ 1 w 2918011"/>
              <a:gd name="connsiteY68" fmla="*/ 1637295 h 3076131"/>
              <a:gd name="connsiteX69" fmla="*/ 1364878 w 2918011"/>
              <a:gd name="connsiteY69" fmla="*/ 198459 h 3076131"/>
              <a:gd name="connsiteX70" fmla="*/ 2918011 w 2918011"/>
              <a:gd name="connsiteY70" fmla="*/ 0 h 307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918011" h="3076131">
                <a:moveTo>
                  <a:pt x="1176394" y="653171"/>
                </a:moveTo>
                <a:lnTo>
                  <a:pt x="1212560" y="670700"/>
                </a:lnTo>
                <a:cubicBezTo>
                  <a:pt x="1392329" y="774123"/>
                  <a:pt x="1509600" y="944012"/>
                  <a:pt x="1509600" y="1136059"/>
                </a:cubicBezTo>
                <a:cubicBezTo>
                  <a:pt x="1509600" y="1191457"/>
                  <a:pt x="1499841" y="1245012"/>
                  <a:pt x="1481640" y="1295659"/>
                </a:cubicBezTo>
                <a:lnTo>
                  <a:pt x="1451090" y="1362890"/>
                </a:lnTo>
                <a:lnTo>
                  <a:pt x="1445737" y="1348897"/>
                </a:lnTo>
                <a:cubicBezTo>
                  <a:pt x="1412961" y="1272676"/>
                  <a:pt x="1364760" y="1203777"/>
                  <a:pt x="1301030" y="1146730"/>
                </a:cubicBezTo>
                <a:cubicBezTo>
                  <a:pt x="1107714" y="973688"/>
                  <a:pt x="823550" y="956287"/>
                  <a:pt x="572925" y="1076755"/>
                </a:cubicBezTo>
                <a:lnTo>
                  <a:pt x="525415" y="1103912"/>
                </a:lnTo>
                <a:lnTo>
                  <a:pt x="562457" y="1088347"/>
                </a:lnTo>
                <a:cubicBezTo>
                  <a:pt x="758671" y="1021800"/>
                  <a:pt x="962697" y="1046443"/>
                  <a:pt x="1105250" y="1174047"/>
                </a:cubicBezTo>
                <a:cubicBezTo>
                  <a:pt x="1171044" y="1232942"/>
                  <a:pt x="1216736" y="1307495"/>
                  <a:pt x="1242671" y="1390763"/>
                </a:cubicBezTo>
                <a:lnTo>
                  <a:pt x="1244570" y="1398476"/>
                </a:lnTo>
                <a:lnTo>
                  <a:pt x="1236886" y="1394483"/>
                </a:lnTo>
                <a:cubicBezTo>
                  <a:pt x="1162088" y="1359446"/>
                  <a:pt x="1080597" y="1340200"/>
                  <a:pt x="995320" y="1340200"/>
                </a:cubicBezTo>
                <a:cubicBezTo>
                  <a:pt x="736649" y="1340200"/>
                  <a:pt x="512798" y="1517292"/>
                  <a:pt x="404997" y="1774983"/>
                </a:cubicBezTo>
                <a:lnTo>
                  <a:pt x="387414" y="1827062"/>
                </a:lnTo>
                <a:lnTo>
                  <a:pt x="404825" y="1790649"/>
                </a:lnTo>
                <a:cubicBezTo>
                  <a:pt x="507547" y="1609655"/>
                  <a:pt x="676286" y="1491585"/>
                  <a:pt x="867034" y="1491585"/>
                </a:cubicBezTo>
                <a:cubicBezTo>
                  <a:pt x="949569" y="1491585"/>
                  <a:pt x="1027983" y="1513691"/>
                  <a:pt x="1098712" y="1553434"/>
                </a:cubicBezTo>
                <a:lnTo>
                  <a:pt x="1099896" y="1554224"/>
                </a:lnTo>
                <a:lnTo>
                  <a:pt x="1059271" y="1570275"/>
                </a:lnTo>
                <a:cubicBezTo>
                  <a:pt x="998971" y="1597096"/>
                  <a:pt x="943132" y="1634243"/>
                  <a:pt x="894048" y="1681945"/>
                </a:cubicBezTo>
                <a:cubicBezTo>
                  <a:pt x="707938" y="1862818"/>
                  <a:pt x="669038" y="2146759"/>
                  <a:pt x="769233" y="2407543"/>
                </a:cubicBezTo>
                <a:lnTo>
                  <a:pt x="792506" y="2457308"/>
                </a:lnTo>
                <a:lnTo>
                  <a:pt x="779915" y="2418934"/>
                </a:lnTo>
                <a:cubicBezTo>
                  <a:pt x="728972" y="2216884"/>
                  <a:pt x="768934" y="2013946"/>
                  <a:pt x="906174" y="1880568"/>
                </a:cubicBezTo>
                <a:cubicBezTo>
                  <a:pt x="953680" y="1834399"/>
                  <a:pt x="1009048" y="1800253"/>
                  <a:pt x="1069386" y="1777760"/>
                </a:cubicBezTo>
                <a:lnTo>
                  <a:pt x="1126584" y="1760549"/>
                </a:lnTo>
                <a:lnTo>
                  <a:pt x="1123709" y="1766158"/>
                </a:lnTo>
                <a:cubicBezTo>
                  <a:pt x="1088910" y="1841464"/>
                  <a:pt x="1069793" y="1923512"/>
                  <a:pt x="1069793" y="2009368"/>
                </a:cubicBezTo>
                <a:cubicBezTo>
                  <a:pt x="1069793" y="2269802"/>
                  <a:pt x="1245687" y="2495179"/>
                  <a:pt x="1501634" y="2603714"/>
                </a:cubicBezTo>
                <a:lnTo>
                  <a:pt x="1553360" y="2621418"/>
                </a:lnTo>
                <a:lnTo>
                  <a:pt x="1517193" y="2603888"/>
                </a:lnTo>
                <a:cubicBezTo>
                  <a:pt x="1337424" y="2500466"/>
                  <a:pt x="1220155" y="2330576"/>
                  <a:pt x="1220155" y="2138529"/>
                </a:cubicBezTo>
                <a:cubicBezTo>
                  <a:pt x="1220155" y="2055432"/>
                  <a:pt x="1242110" y="1976483"/>
                  <a:pt x="1281584" y="1905272"/>
                </a:cubicBezTo>
                <a:lnTo>
                  <a:pt x="1309091" y="1863539"/>
                </a:lnTo>
                <a:lnTo>
                  <a:pt x="1316561" y="1883067"/>
                </a:lnTo>
                <a:cubicBezTo>
                  <a:pt x="1349338" y="1959288"/>
                  <a:pt x="1397538" y="2028187"/>
                  <a:pt x="1461268" y="2085234"/>
                </a:cubicBezTo>
                <a:cubicBezTo>
                  <a:pt x="1654584" y="2258277"/>
                  <a:pt x="1938749" y="2275677"/>
                  <a:pt x="2189374" y="2155210"/>
                </a:cubicBezTo>
                <a:lnTo>
                  <a:pt x="2236884" y="2128052"/>
                </a:lnTo>
                <a:lnTo>
                  <a:pt x="2199841" y="2143618"/>
                </a:lnTo>
                <a:cubicBezTo>
                  <a:pt x="2003627" y="2210164"/>
                  <a:pt x="1799602" y="2185521"/>
                  <a:pt x="1657048" y="2057917"/>
                </a:cubicBezTo>
                <a:cubicBezTo>
                  <a:pt x="1607703" y="2013746"/>
                  <a:pt x="1569665" y="1960767"/>
                  <a:pt x="1542788" y="1901909"/>
                </a:cubicBezTo>
                <a:lnTo>
                  <a:pt x="1542208" y="1900388"/>
                </a:lnTo>
                <a:lnTo>
                  <a:pt x="1585651" y="1914349"/>
                </a:lnTo>
                <a:cubicBezTo>
                  <a:pt x="1633464" y="1927460"/>
                  <a:pt x="1683267" y="1934389"/>
                  <a:pt x="1734433" y="1934389"/>
                </a:cubicBezTo>
                <a:cubicBezTo>
                  <a:pt x="1993104" y="1934389"/>
                  <a:pt x="2216955" y="1757296"/>
                  <a:pt x="2324756" y="1499605"/>
                </a:cubicBezTo>
                <a:lnTo>
                  <a:pt x="2342340" y="1447527"/>
                </a:lnTo>
                <a:lnTo>
                  <a:pt x="2324929" y="1483940"/>
                </a:lnTo>
                <a:cubicBezTo>
                  <a:pt x="2222206" y="1664934"/>
                  <a:pt x="2053467" y="1783003"/>
                  <a:pt x="1862719" y="1783003"/>
                </a:cubicBezTo>
                <a:cubicBezTo>
                  <a:pt x="1780184" y="1783003"/>
                  <a:pt x="1701770" y="1760898"/>
                  <a:pt x="1631041" y="1721155"/>
                </a:cubicBezTo>
                <a:lnTo>
                  <a:pt x="1629857" y="1720364"/>
                </a:lnTo>
                <a:lnTo>
                  <a:pt x="1670483" y="1704314"/>
                </a:lnTo>
                <a:cubicBezTo>
                  <a:pt x="1730782" y="1677492"/>
                  <a:pt x="1786621" y="1640346"/>
                  <a:pt x="1835705" y="1592643"/>
                </a:cubicBezTo>
                <a:cubicBezTo>
                  <a:pt x="2021816" y="1411771"/>
                  <a:pt x="2060715" y="1127829"/>
                  <a:pt x="1960521" y="867046"/>
                </a:cubicBezTo>
                <a:lnTo>
                  <a:pt x="1937248" y="817281"/>
                </a:lnTo>
                <a:lnTo>
                  <a:pt x="1949839" y="855654"/>
                </a:lnTo>
                <a:cubicBezTo>
                  <a:pt x="2000781" y="1057704"/>
                  <a:pt x="1960820" y="1260642"/>
                  <a:pt x="1823580" y="1394020"/>
                </a:cubicBezTo>
                <a:cubicBezTo>
                  <a:pt x="1776073" y="1440189"/>
                  <a:pt x="1720705" y="1474336"/>
                  <a:pt x="1660367" y="1496829"/>
                </a:cubicBezTo>
                <a:lnTo>
                  <a:pt x="1603170" y="1514039"/>
                </a:lnTo>
                <a:lnTo>
                  <a:pt x="1606045" y="1508431"/>
                </a:lnTo>
                <a:cubicBezTo>
                  <a:pt x="1640844" y="1433124"/>
                  <a:pt x="1659961" y="1351077"/>
                  <a:pt x="1659961" y="1265220"/>
                </a:cubicBezTo>
                <a:cubicBezTo>
                  <a:pt x="1659961" y="1004786"/>
                  <a:pt x="1484066" y="779410"/>
                  <a:pt x="1228120" y="670874"/>
                </a:cubicBezTo>
                <a:close/>
                <a:moveTo>
                  <a:pt x="2918011" y="0"/>
                </a:moveTo>
                <a:cubicBezTo>
                  <a:pt x="2792506" y="545765"/>
                  <a:pt x="2729754" y="1091530"/>
                  <a:pt x="2729754" y="1637295"/>
                </a:cubicBezTo>
                <a:cubicBezTo>
                  <a:pt x="2729754" y="2431942"/>
                  <a:pt x="2118678" y="3076131"/>
                  <a:pt x="1364877" y="3076131"/>
                </a:cubicBezTo>
                <a:cubicBezTo>
                  <a:pt x="611076" y="3076131"/>
                  <a:pt x="0" y="2431942"/>
                  <a:pt x="0" y="1637295"/>
                </a:cubicBezTo>
                <a:lnTo>
                  <a:pt x="1" y="1637295"/>
                </a:lnTo>
                <a:cubicBezTo>
                  <a:pt x="1" y="842648"/>
                  <a:pt x="611077" y="198459"/>
                  <a:pt x="1364878" y="198459"/>
                </a:cubicBezTo>
                <a:cubicBezTo>
                  <a:pt x="1882589" y="198459"/>
                  <a:pt x="2400300" y="132306"/>
                  <a:pt x="2918011" y="0"/>
                </a:cubicBezTo>
                <a:close/>
              </a:path>
            </a:pathLst>
          </a:custGeom>
          <a:gradFill>
            <a:gsLst>
              <a:gs pos="57000">
                <a:schemeClr val="tx2">
                  <a:lumMod val="10000"/>
                  <a:alpha val="0"/>
                </a:schemeClr>
              </a:gs>
              <a:gs pos="91000">
                <a:srgbClr val="391B03">
                  <a:lumMod val="0"/>
                  <a:alpha val="0"/>
                </a:srgbClr>
              </a:gs>
              <a:gs pos="42000">
                <a:srgbClr val="FF6600">
                  <a:lumMod val="53000"/>
                  <a:lumOff val="47000"/>
                  <a:alpha val="70000"/>
                </a:srgbClr>
              </a:gs>
              <a:gs pos="13000">
                <a:srgbClr val="C00000"/>
              </a:gs>
              <a:gs pos="35000">
                <a:srgbClr val="FEED5A">
                  <a:alpha val="84000"/>
                </a:srgbClr>
              </a:gs>
              <a:gs pos="100000">
                <a:schemeClr val="bg1"/>
              </a:gs>
            </a:gsLst>
            <a:path path="circle">
              <a:fillToRect l="50000" t="50000" r="50000" b="50000"/>
            </a:path>
          </a:gradFill>
          <a:ln>
            <a:solidFill>
              <a:srgbClr val="FFC000">
                <a:alpha val="82000"/>
              </a:srgbClr>
            </a:solidFill>
          </a:ln>
          <a:effectLst>
            <a:reflection blurRad="6350" stA="50000" endA="300" endPos="900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lumMod val="53000"/>
                  <a:lumOff val="47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Forma libre"/>
          <p:cNvSpPr/>
          <p:nvPr/>
        </p:nvSpPr>
        <p:spPr>
          <a:xfrm rot="10800000">
            <a:off x="-15888" y="5753478"/>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6600">
                  <a:lumMod val="53000"/>
                  <a:lumOff val="47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857494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3" fill="hold" grpId="1"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5000" fill="hold"/>
                                        <p:tgtEl>
                                          <p:spTgt spid="2"/>
                                        </p:tgtEl>
                                        <p:attrNameLst>
                                          <p:attrName>ppt_x</p:attrName>
                                        </p:attrNameLst>
                                      </p:cBhvr>
                                      <p:tavLst>
                                        <p:tav tm="0">
                                          <p:val>
                                            <p:strVal val="1+#ppt_w/2"/>
                                          </p:val>
                                        </p:tav>
                                        <p:tav tm="100000">
                                          <p:val>
                                            <p:strVal val="#ppt_x"/>
                                          </p:val>
                                        </p:tav>
                                      </p:tavLst>
                                    </p:anim>
                                    <p:anim calcmode="lin" valueType="num">
                                      <p:cBhvr additive="base">
                                        <p:cTn id="11" dur="5000" fill="hold"/>
                                        <p:tgtEl>
                                          <p:spTgt spid="2"/>
                                        </p:tgtEl>
                                        <p:attrNameLst>
                                          <p:attrName>ppt_y</p:attrName>
                                        </p:attrNameLst>
                                      </p:cBhvr>
                                      <p:tavLst>
                                        <p:tav tm="0">
                                          <p:val>
                                            <p:strVal val="0-#ppt_h/2"/>
                                          </p:val>
                                        </p:tav>
                                        <p:tav tm="100000">
                                          <p:val>
                                            <p:strVal val="#ppt_y"/>
                                          </p:val>
                                        </p:tav>
                                      </p:tavLst>
                                    </p:anim>
                                  </p:childTnLst>
                                </p:cTn>
                              </p:par>
                              <p:par>
                                <p:cTn id="12" presetID="8" presetClass="emph" presetSubtype="0" repeatCount="indefinite" fill="hold" grpId="0" nodeType="withEffect">
                                  <p:stCondLst>
                                    <p:cond delay="0"/>
                                  </p:stCondLst>
                                  <p:childTnLst>
                                    <p:animRot by="10800000">
                                      <p:cBhvr>
                                        <p:cTn id="13" dur="5000" fill="hold"/>
                                        <p:tgtEl>
                                          <p:spTgt spid="2"/>
                                        </p:tgtEl>
                                        <p:attrNameLst>
                                          <p:attrName>r</p:attrName>
                                        </p:attrNameLst>
                                      </p:cBhvr>
                                    </p:animRot>
                                  </p:childTnLst>
                                </p:cTn>
                              </p:par>
                              <p:par>
                                <p:cTn id="14" presetID="2" presetClass="entr" presetSubtype="9"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5000" fill="hold"/>
                                        <p:tgtEl>
                                          <p:spTgt spid="3"/>
                                        </p:tgtEl>
                                        <p:attrNameLst>
                                          <p:attrName>ppt_x</p:attrName>
                                        </p:attrNameLst>
                                      </p:cBhvr>
                                      <p:tavLst>
                                        <p:tav tm="0">
                                          <p:val>
                                            <p:strVal val="0-#ppt_w/2"/>
                                          </p:val>
                                        </p:tav>
                                        <p:tav tm="100000">
                                          <p:val>
                                            <p:strVal val="#ppt_x"/>
                                          </p:val>
                                        </p:tav>
                                      </p:tavLst>
                                    </p:anim>
                                    <p:anim calcmode="lin" valueType="num">
                                      <p:cBhvr additive="base">
                                        <p:cTn id="17" dur="5000" fill="hold"/>
                                        <p:tgtEl>
                                          <p:spTgt spid="3"/>
                                        </p:tgtEl>
                                        <p:attrNameLst>
                                          <p:attrName>ppt_y</p:attrName>
                                        </p:attrNameLst>
                                      </p:cBhvr>
                                      <p:tavLst>
                                        <p:tav tm="0">
                                          <p:val>
                                            <p:strVal val="0-#ppt_h/2"/>
                                          </p:val>
                                        </p:tav>
                                        <p:tav tm="100000">
                                          <p:val>
                                            <p:strVal val="#ppt_y"/>
                                          </p:val>
                                        </p:tav>
                                      </p:tavLst>
                                    </p:anim>
                                  </p:childTnLst>
                                </p:cTn>
                              </p:par>
                              <p:par>
                                <p:cTn id="18" presetID="8" presetClass="emph" presetSubtype="0" repeatCount="indefinite" fill="hold" grpId="1" nodeType="withEffect">
                                  <p:stCondLst>
                                    <p:cond delay="0"/>
                                  </p:stCondLst>
                                  <p:childTnLst>
                                    <p:animRot by="-10800000">
                                      <p:cBhvr>
                                        <p:cTn id="19" dur="5000" fill="hold"/>
                                        <p:tgtEl>
                                          <p:spTgt spid="3"/>
                                        </p:tgtEl>
                                        <p:attrNameLst>
                                          <p:attrName>r</p:attrName>
                                        </p:attrNameLst>
                                      </p:cBhvr>
                                    </p:animRot>
                                  </p:childTnLst>
                                </p:cTn>
                              </p:par>
                              <p:par>
                                <p:cTn id="20" presetID="2" presetClass="entr" presetSubtype="3" fill="hold" grpId="1"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0" fill="hold"/>
                                        <p:tgtEl>
                                          <p:spTgt spid="4"/>
                                        </p:tgtEl>
                                        <p:attrNameLst>
                                          <p:attrName>ppt_x</p:attrName>
                                        </p:attrNameLst>
                                      </p:cBhvr>
                                      <p:tavLst>
                                        <p:tav tm="0">
                                          <p:val>
                                            <p:strVal val="1+#ppt_w/2"/>
                                          </p:val>
                                        </p:tav>
                                        <p:tav tm="100000">
                                          <p:val>
                                            <p:strVal val="#ppt_x"/>
                                          </p:val>
                                        </p:tav>
                                      </p:tavLst>
                                    </p:anim>
                                    <p:anim calcmode="lin" valueType="num">
                                      <p:cBhvr additive="base">
                                        <p:cTn id="23" dur="5000" fill="hold"/>
                                        <p:tgtEl>
                                          <p:spTgt spid="4"/>
                                        </p:tgtEl>
                                        <p:attrNameLst>
                                          <p:attrName>ppt_y</p:attrName>
                                        </p:attrNameLst>
                                      </p:cBhvr>
                                      <p:tavLst>
                                        <p:tav tm="0">
                                          <p:val>
                                            <p:strVal val="0-#ppt_h/2"/>
                                          </p:val>
                                        </p:tav>
                                        <p:tav tm="100000">
                                          <p:val>
                                            <p:strVal val="#ppt_y"/>
                                          </p:val>
                                        </p:tav>
                                      </p:tavLst>
                                    </p:anim>
                                  </p:childTnLst>
                                </p:cTn>
                              </p:par>
                              <p:par>
                                <p:cTn id="24" presetID="8" presetClass="emph" presetSubtype="0" repeatCount="indefinite" fill="hold" grpId="0" nodeType="withEffect">
                                  <p:stCondLst>
                                    <p:cond delay="0"/>
                                  </p:stCondLst>
                                  <p:childTnLst>
                                    <p:animRot by="10800000">
                                      <p:cBhvr>
                                        <p:cTn id="25" dur="5000" fill="hold"/>
                                        <p:tgtEl>
                                          <p:spTgt spid="4"/>
                                        </p:tgtEl>
                                        <p:attrNameLst>
                                          <p:attrName>r</p:attrName>
                                        </p:attrNameLst>
                                      </p:cBhvr>
                                    </p:animRot>
                                  </p:childTnLst>
                                </p:cTn>
                              </p:par>
                              <p:par>
                                <p:cTn id="26" presetID="2" presetClass="entr" presetSubtype="3" fill="hold" grpId="1"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0" fill="hold"/>
                                        <p:tgtEl>
                                          <p:spTgt spid="5"/>
                                        </p:tgtEl>
                                        <p:attrNameLst>
                                          <p:attrName>ppt_x</p:attrName>
                                        </p:attrNameLst>
                                      </p:cBhvr>
                                      <p:tavLst>
                                        <p:tav tm="0">
                                          <p:val>
                                            <p:strVal val="1+#ppt_w/2"/>
                                          </p:val>
                                        </p:tav>
                                        <p:tav tm="100000">
                                          <p:val>
                                            <p:strVal val="#ppt_x"/>
                                          </p:val>
                                        </p:tav>
                                      </p:tavLst>
                                    </p:anim>
                                    <p:anim calcmode="lin" valueType="num">
                                      <p:cBhvr additive="base">
                                        <p:cTn id="29" dur="5000" fill="hold"/>
                                        <p:tgtEl>
                                          <p:spTgt spid="5"/>
                                        </p:tgtEl>
                                        <p:attrNameLst>
                                          <p:attrName>ppt_y</p:attrName>
                                        </p:attrNameLst>
                                      </p:cBhvr>
                                      <p:tavLst>
                                        <p:tav tm="0">
                                          <p:val>
                                            <p:strVal val="0-#ppt_h/2"/>
                                          </p:val>
                                        </p:tav>
                                        <p:tav tm="100000">
                                          <p:val>
                                            <p:strVal val="#ppt_y"/>
                                          </p:val>
                                        </p:tav>
                                      </p:tavLst>
                                    </p:anim>
                                  </p:childTnLst>
                                </p:cTn>
                              </p:par>
                              <p:par>
                                <p:cTn id="30" presetID="8" presetClass="emph" presetSubtype="0" repeatCount="indefinite" fill="hold" grpId="0" nodeType="withEffect">
                                  <p:stCondLst>
                                    <p:cond delay="0"/>
                                  </p:stCondLst>
                                  <p:childTnLst>
                                    <p:animRot by="10800000">
                                      <p:cBhvr>
                                        <p:cTn id="31" dur="5000" fill="hold"/>
                                        <p:tgtEl>
                                          <p:spTgt spid="5"/>
                                        </p:tgtEl>
                                        <p:attrNameLst>
                                          <p:attrName>r</p:attrName>
                                        </p:attrNameLst>
                                      </p:cBhvr>
                                    </p:animRot>
                                  </p:childTnLst>
                                </p:cTn>
                              </p:par>
                              <p:par>
                                <p:cTn id="32" presetID="2" presetClass="entr" presetSubtype="9"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0" fill="hold"/>
                                        <p:tgtEl>
                                          <p:spTgt spid="6"/>
                                        </p:tgtEl>
                                        <p:attrNameLst>
                                          <p:attrName>ppt_x</p:attrName>
                                        </p:attrNameLst>
                                      </p:cBhvr>
                                      <p:tavLst>
                                        <p:tav tm="0">
                                          <p:val>
                                            <p:strVal val="0-#ppt_w/2"/>
                                          </p:val>
                                        </p:tav>
                                        <p:tav tm="100000">
                                          <p:val>
                                            <p:strVal val="#ppt_x"/>
                                          </p:val>
                                        </p:tav>
                                      </p:tavLst>
                                    </p:anim>
                                    <p:anim calcmode="lin" valueType="num">
                                      <p:cBhvr additive="base">
                                        <p:cTn id="35" dur="5000" fill="hold"/>
                                        <p:tgtEl>
                                          <p:spTgt spid="6"/>
                                        </p:tgtEl>
                                        <p:attrNameLst>
                                          <p:attrName>ppt_y</p:attrName>
                                        </p:attrNameLst>
                                      </p:cBhvr>
                                      <p:tavLst>
                                        <p:tav tm="0">
                                          <p:val>
                                            <p:strVal val="0-#ppt_h/2"/>
                                          </p:val>
                                        </p:tav>
                                        <p:tav tm="100000">
                                          <p:val>
                                            <p:strVal val="#ppt_y"/>
                                          </p:val>
                                        </p:tav>
                                      </p:tavLst>
                                    </p:anim>
                                  </p:childTnLst>
                                </p:cTn>
                              </p:par>
                              <p:par>
                                <p:cTn id="36" presetID="8" presetClass="emph" presetSubtype="0" repeatCount="indefinite" fill="hold" grpId="1" nodeType="withEffect">
                                  <p:stCondLst>
                                    <p:cond delay="0"/>
                                  </p:stCondLst>
                                  <p:childTnLst>
                                    <p:animRot by="-10800000">
                                      <p:cBhvr>
                                        <p:cTn id="37" dur="5000" fill="hold"/>
                                        <p:tgtEl>
                                          <p:spTgt spid="6"/>
                                        </p:tgtEl>
                                        <p:attrNameLst>
                                          <p:attrName>r</p:attrName>
                                        </p:attrNameLst>
                                      </p:cBhvr>
                                    </p:animRot>
                                  </p:childTnLst>
                                </p:cTn>
                              </p:par>
                              <p:par>
                                <p:cTn id="38" presetID="2" presetClass="entr" presetSubtype="9"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5000" fill="hold"/>
                                        <p:tgtEl>
                                          <p:spTgt spid="7"/>
                                        </p:tgtEl>
                                        <p:attrNameLst>
                                          <p:attrName>ppt_x</p:attrName>
                                        </p:attrNameLst>
                                      </p:cBhvr>
                                      <p:tavLst>
                                        <p:tav tm="0">
                                          <p:val>
                                            <p:strVal val="0-#ppt_w/2"/>
                                          </p:val>
                                        </p:tav>
                                        <p:tav tm="100000">
                                          <p:val>
                                            <p:strVal val="#ppt_x"/>
                                          </p:val>
                                        </p:tav>
                                      </p:tavLst>
                                    </p:anim>
                                    <p:anim calcmode="lin" valueType="num">
                                      <p:cBhvr additive="base">
                                        <p:cTn id="41" dur="5000" fill="hold"/>
                                        <p:tgtEl>
                                          <p:spTgt spid="7"/>
                                        </p:tgtEl>
                                        <p:attrNameLst>
                                          <p:attrName>ppt_y</p:attrName>
                                        </p:attrNameLst>
                                      </p:cBhvr>
                                      <p:tavLst>
                                        <p:tav tm="0">
                                          <p:val>
                                            <p:strVal val="0-#ppt_h/2"/>
                                          </p:val>
                                        </p:tav>
                                        <p:tav tm="100000">
                                          <p:val>
                                            <p:strVal val="#ppt_y"/>
                                          </p:val>
                                        </p:tav>
                                      </p:tavLst>
                                    </p:anim>
                                  </p:childTnLst>
                                </p:cTn>
                              </p:par>
                              <p:par>
                                <p:cTn id="42" presetID="8" presetClass="emph" presetSubtype="0" repeatCount="indefinite" fill="hold" grpId="1" nodeType="withEffect">
                                  <p:stCondLst>
                                    <p:cond delay="0"/>
                                  </p:stCondLst>
                                  <p:childTnLst>
                                    <p:animRot by="-10800000">
                                      <p:cBhvr>
                                        <p:cTn id="43" dur="5000" fill="hold"/>
                                        <p:tgtEl>
                                          <p:spTgt spid="7"/>
                                        </p:tgtEl>
                                        <p:attrNameLst>
                                          <p:attrName>r</p:attrName>
                                        </p:attrNameLst>
                                      </p:cBhvr>
                                    </p:animRot>
                                  </p:childTnLst>
                                </p:cTn>
                              </p:par>
                            </p:childTnLst>
                          </p:cTn>
                        </p:par>
                        <p:par>
                          <p:cTn id="44" fill="hold">
                            <p:stCondLst>
                              <p:cond delay="5000"/>
                            </p:stCondLst>
                            <p:childTnLst>
                              <p:par>
                                <p:cTn id="45" presetID="2" presetClass="exit" presetSubtype="2" fill="hold" grpId="2" nodeType="afterEffect">
                                  <p:stCondLst>
                                    <p:cond delay="0"/>
                                  </p:stCondLst>
                                  <p:childTnLst>
                                    <p:anim calcmode="lin" valueType="num">
                                      <p:cBhvr additive="base">
                                        <p:cTn id="46" dur="5000"/>
                                        <p:tgtEl>
                                          <p:spTgt spid="2"/>
                                        </p:tgtEl>
                                        <p:attrNameLst>
                                          <p:attrName>ppt_x</p:attrName>
                                        </p:attrNameLst>
                                      </p:cBhvr>
                                      <p:tavLst>
                                        <p:tav tm="0">
                                          <p:val>
                                            <p:strVal val="ppt_x"/>
                                          </p:val>
                                        </p:tav>
                                        <p:tav tm="100000">
                                          <p:val>
                                            <p:strVal val="1+ppt_w/2"/>
                                          </p:val>
                                        </p:tav>
                                      </p:tavLst>
                                    </p:anim>
                                    <p:anim calcmode="lin" valueType="num">
                                      <p:cBhvr additive="base">
                                        <p:cTn id="47" dur="5000"/>
                                        <p:tgtEl>
                                          <p:spTgt spid="2"/>
                                        </p:tgtEl>
                                        <p:attrNameLst>
                                          <p:attrName>ppt_y</p:attrName>
                                        </p:attrNameLst>
                                      </p:cBhvr>
                                      <p:tavLst>
                                        <p:tav tm="0">
                                          <p:val>
                                            <p:strVal val="ppt_y"/>
                                          </p:val>
                                        </p:tav>
                                        <p:tav tm="100000">
                                          <p:val>
                                            <p:strVal val="ppt_y"/>
                                          </p:val>
                                        </p:tav>
                                      </p:tavLst>
                                    </p:anim>
                                    <p:set>
                                      <p:cBhvr>
                                        <p:cTn id="48" dur="1" fill="hold">
                                          <p:stCondLst>
                                            <p:cond delay="4999"/>
                                          </p:stCondLst>
                                        </p:cTn>
                                        <p:tgtEl>
                                          <p:spTgt spid="2"/>
                                        </p:tgtEl>
                                        <p:attrNameLst>
                                          <p:attrName>style.visibility</p:attrName>
                                        </p:attrNameLst>
                                      </p:cBhvr>
                                      <p:to>
                                        <p:strVal val="hidden"/>
                                      </p:to>
                                    </p:set>
                                  </p:childTnLst>
                                </p:cTn>
                              </p:par>
                              <p:par>
                                <p:cTn id="49" presetID="2" presetClass="exit" presetSubtype="8" fill="hold" grpId="2" nodeType="withEffect">
                                  <p:stCondLst>
                                    <p:cond delay="0"/>
                                  </p:stCondLst>
                                  <p:childTnLst>
                                    <p:anim calcmode="lin" valueType="num">
                                      <p:cBhvr additive="base">
                                        <p:cTn id="50" dur="5000"/>
                                        <p:tgtEl>
                                          <p:spTgt spid="3"/>
                                        </p:tgtEl>
                                        <p:attrNameLst>
                                          <p:attrName>ppt_x</p:attrName>
                                        </p:attrNameLst>
                                      </p:cBhvr>
                                      <p:tavLst>
                                        <p:tav tm="0">
                                          <p:val>
                                            <p:strVal val="ppt_x"/>
                                          </p:val>
                                        </p:tav>
                                        <p:tav tm="100000">
                                          <p:val>
                                            <p:strVal val="0-ppt_w/2"/>
                                          </p:val>
                                        </p:tav>
                                      </p:tavLst>
                                    </p:anim>
                                    <p:anim calcmode="lin" valueType="num">
                                      <p:cBhvr additive="base">
                                        <p:cTn id="51" dur="5000"/>
                                        <p:tgtEl>
                                          <p:spTgt spid="3"/>
                                        </p:tgtEl>
                                        <p:attrNameLst>
                                          <p:attrName>ppt_y</p:attrName>
                                        </p:attrNameLst>
                                      </p:cBhvr>
                                      <p:tavLst>
                                        <p:tav tm="0">
                                          <p:val>
                                            <p:strVal val="ppt_y"/>
                                          </p:val>
                                        </p:tav>
                                        <p:tav tm="100000">
                                          <p:val>
                                            <p:strVal val="ppt_y"/>
                                          </p:val>
                                        </p:tav>
                                      </p:tavLst>
                                    </p:anim>
                                    <p:set>
                                      <p:cBhvr>
                                        <p:cTn id="52" dur="1" fill="hold">
                                          <p:stCondLst>
                                            <p:cond delay="4999"/>
                                          </p:stCondLst>
                                        </p:cTn>
                                        <p:tgtEl>
                                          <p:spTgt spid="3"/>
                                        </p:tgtEl>
                                        <p:attrNameLst>
                                          <p:attrName>style.visibility</p:attrName>
                                        </p:attrNameLst>
                                      </p:cBhvr>
                                      <p:to>
                                        <p:strVal val="hidden"/>
                                      </p:to>
                                    </p:set>
                                  </p:childTnLst>
                                </p:cTn>
                              </p:par>
                              <p:par>
                                <p:cTn id="53" presetID="2" presetClass="exit" presetSubtype="2" fill="hold" grpId="2" nodeType="withEffect">
                                  <p:stCondLst>
                                    <p:cond delay="0"/>
                                  </p:stCondLst>
                                  <p:childTnLst>
                                    <p:anim calcmode="lin" valueType="num">
                                      <p:cBhvr additive="base">
                                        <p:cTn id="54" dur="5000"/>
                                        <p:tgtEl>
                                          <p:spTgt spid="4"/>
                                        </p:tgtEl>
                                        <p:attrNameLst>
                                          <p:attrName>ppt_x</p:attrName>
                                        </p:attrNameLst>
                                      </p:cBhvr>
                                      <p:tavLst>
                                        <p:tav tm="0">
                                          <p:val>
                                            <p:strVal val="ppt_x"/>
                                          </p:val>
                                        </p:tav>
                                        <p:tav tm="100000">
                                          <p:val>
                                            <p:strVal val="1+ppt_w/2"/>
                                          </p:val>
                                        </p:tav>
                                      </p:tavLst>
                                    </p:anim>
                                    <p:anim calcmode="lin" valueType="num">
                                      <p:cBhvr additive="base">
                                        <p:cTn id="55" dur="5000"/>
                                        <p:tgtEl>
                                          <p:spTgt spid="4"/>
                                        </p:tgtEl>
                                        <p:attrNameLst>
                                          <p:attrName>ppt_y</p:attrName>
                                        </p:attrNameLst>
                                      </p:cBhvr>
                                      <p:tavLst>
                                        <p:tav tm="0">
                                          <p:val>
                                            <p:strVal val="ppt_y"/>
                                          </p:val>
                                        </p:tav>
                                        <p:tav tm="100000">
                                          <p:val>
                                            <p:strVal val="ppt_y"/>
                                          </p:val>
                                        </p:tav>
                                      </p:tavLst>
                                    </p:anim>
                                    <p:set>
                                      <p:cBhvr>
                                        <p:cTn id="56" dur="1" fill="hold">
                                          <p:stCondLst>
                                            <p:cond delay="4999"/>
                                          </p:stCondLst>
                                        </p:cTn>
                                        <p:tgtEl>
                                          <p:spTgt spid="4"/>
                                        </p:tgtEl>
                                        <p:attrNameLst>
                                          <p:attrName>style.visibility</p:attrName>
                                        </p:attrNameLst>
                                      </p:cBhvr>
                                      <p:to>
                                        <p:strVal val="hidden"/>
                                      </p:to>
                                    </p:set>
                                  </p:childTnLst>
                                </p:cTn>
                              </p:par>
                              <p:par>
                                <p:cTn id="57" presetID="2" presetClass="exit" presetSubtype="2" fill="hold" grpId="2" nodeType="withEffect">
                                  <p:stCondLst>
                                    <p:cond delay="0"/>
                                  </p:stCondLst>
                                  <p:childTnLst>
                                    <p:anim calcmode="lin" valueType="num">
                                      <p:cBhvr additive="base">
                                        <p:cTn id="58" dur="5000"/>
                                        <p:tgtEl>
                                          <p:spTgt spid="5"/>
                                        </p:tgtEl>
                                        <p:attrNameLst>
                                          <p:attrName>ppt_x</p:attrName>
                                        </p:attrNameLst>
                                      </p:cBhvr>
                                      <p:tavLst>
                                        <p:tav tm="0">
                                          <p:val>
                                            <p:strVal val="ppt_x"/>
                                          </p:val>
                                        </p:tav>
                                        <p:tav tm="100000">
                                          <p:val>
                                            <p:strVal val="1+ppt_w/2"/>
                                          </p:val>
                                        </p:tav>
                                      </p:tavLst>
                                    </p:anim>
                                    <p:anim calcmode="lin" valueType="num">
                                      <p:cBhvr additive="base">
                                        <p:cTn id="59" dur="5000"/>
                                        <p:tgtEl>
                                          <p:spTgt spid="5"/>
                                        </p:tgtEl>
                                        <p:attrNameLst>
                                          <p:attrName>ppt_y</p:attrName>
                                        </p:attrNameLst>
                                      </p:cBhvr>
                                      <p:tavLst>
                                        <p:tav tm="0">
                                          <p:val>
                                            <p:strVal val="ppt_y"/>
                                          </p:val>
                                        </p:tav>
                                        <p:tav tm="100000">
                                          <p:val>
                                            <p:strVal val="ppt_y"/>
                                          </p:val>
                                        </p:tav>
                                      </p:tavLst>
                                    </p:anim>
                                    <p:set>
                                      <p:cBhvr>
                                        <p:cTn id="60" dur="1" fill="hold">
                                          <p:stCondLst>
                                            <p:cond delay="4999"/>
                                          </p:stCondLst>
                                        </p:cTn>
                                        <p:tgtEl>
                                          <p:spTgt spid="5"/>
                                        </p:tgtEl>
                                        <p:attrNameLst>
                                          <p:attrName>style.visibility</p:attrName>
                                        </p:attrNameLst>
                                      </p:cBhvr>
                                      <p:to>
                                        <p:strVal val="hidden"/>
                                      </p:to>
                                    </p:set>
                                  </p:childTnLst>
                                </p:cTn>
                              </p:par>
                              <p:par>
                                <p:cTn id="61" presetID="2" presetClass="exit" presetSubtype="8" fill="hold" grpId="2" nodeType="withEffect">
                                  <p:stCondLst>
                                    <p:cond delay="0"/>
                                  </p:stCondLst>
                                  <p:childTnLst>
                                    <p:anim calcmode="lin" valueType="num">
                                      <p:cBhvr additive="base">
                                        <p:cTn id="62" dur="5000"/>
                                        <p:tgtEl>
                                          <p:spTgt spid="6"/>
                                        </p:tgtEl>
                                        <p:attrNameLst>
                                          <p:attrName>ppt_x</p:attrName>
                                        </p:attrNameLst>
                                      </p:cBhvr>
                                      <p:tavLst>
                                        <p:tav tm="0">
                                          <p:val>
                                            <p:strVal val="ppt_x"/>
                                          </p:val>
                                        </p:tav>
                                        <p:tav tm="100000">
                                          <p:val>
                                            <p:strVal val="0-ppt_w/2"/>
                                          </p:val>
                                        </p:tav>
                                      </p:tavLst>
                                    </p:anim>
                                    <p:anim calcmode="lin" valueType="num">
                                      <p:cBhvr additive="base">
                                        <p:cTn id="63" dur="5000"/>
                                        <p:tgtEl>
                                          <p:spTgt spid="6"/>
                                        </p:tgtEl>
                                        <p:attrNameLst>
                                          <p:attrName>ppt_y</p:attrName>
                                        </p:attrNameLst>
                                      </p:cBhvr>
                                      <p:tavLst>
                                        <p:tav tm="0">
                                          <p:val>
                                            <p:strVal val="ppt_y"/>
                                          </p:val>
                                        </p:tav>
                                        <p:tav tm="100000">
                                          <p:val>
                                            <p:strVal val="ppt_y"/>
                                          </p:val>
                                        </p:tav>
                                      </p:tavLst>
                                    </p:anim>
                                    <p:set>
                                      <p:cBhvr>
                                        <p:cTn id="64" dur="1" fill="hold">
                                          <p:stCondLst>
                                            <p:cond delay="4999"/>
                                          </p:stCondLst>
                                        </p:cTn>
                                        <p:tgtEl>
                                          <p:spTgt spid="6"/>
                                        </p:tgtEl>
                                        <p:attrNameLst>
                                          <p:attrName>style.visibility</p:attrName>
                                        </p:attrNameLst>
                                      </p:cBhvr>
                                      <p:to>
                                        <p:strVal val="hidden"/>
                                      </p:to>
                                    </p:set>
                                  </p:childTnLst>
                                </p:cTn>
                              </p:par>
                              <p:par>
                                <p:cTn id="65" presetID="2" presetClass="exit" presetSubtype="8" fill="hold" grpId="2" nodeType="withEffect">
                                  <p:stCondLst>
                                    <p:cond delay="0"/>
                                  </p:stCondLst>
                                  <p:childTnLst>
                                    <p:anim calcmode="lin" valueType="num">
                                      <p:cBhvr additive="base">
                                        <p:cTn id="66" dur="5000"/>
                                        <p:tgtEl>
                                          <p:spTgt spid="7"/>
                                        </p:tgtEl>
                                        <p:attrNameLst>
                                          <p:attrName>ppt_x</p:attrName>
                                        </p:attrNameLst>
                                      </p:cBhvr>
                                      <p:tavLst>
                                        <p:tav tm="0">
                                          <p:val>
                                            <p:strVal val="ppt_x"/>
                                          </p:val>
                                        </p:tav>
                                        <p:tav tm="100000">
                                          <p:val>
                                            <p:strVal val="0-ppt_w/2"/>
                                          </p:val>
                                        </p:tav>
                                      </p:tavLst>
                                    </p:anim>
                                    <p:anim calcmode="lin" valueType="num">
                                      <p:cBhvr additive="base">
                                        <p:cTn id="67" dur="5000"/>
                                        <p:tgtEl>
                                          <p:spTgt spid="7"/>
                                        </p:tgtEl>
                                        <p:attrNameLst>
                                          <p:attrName>ppt_y</p:attrName>
                                        </p:attrNameLst>
                                      </p:cBhvr>
                                      <p:tavLst>
                                        <p:tav tm="0">
                                          <p:val>
                                            <p:strVal val="ppt_y"/>
                                          </p:val>
                                        </p:tav>
                                        <p:tav tm="100000">
                                          <p:val>
                                            <p:strVal val="ppt_y"/>
                                          </p:val>
                                        </p:tav>
                                      </p:tavLst>
                                    </p:anim>
                                    <p:set>
                                      <p:cBhvr>
                                        <p:cTn id="68" dur="1" fill="hold">
                                          <p:stCondLst>
                                            <p:cond delay="4999"/>
                                          </p:stCondLst>
                                        </p:cTn>
                                        <p:tgtEl>
                                          <p:spTgt spid="7"/>
                                        </p:tgtEl>
                                        <p:attrNameLst>
                                          <p:attrName>style.visibility</p:attrName>
                                        </p:attrNameLst>
                                      </p:cBhvr>
                                      <p:to>
                                        <p:strVal val="hidden"/>
                                      </p:to>
                                    </p:set>
                                  </p:childTnLst>
                                </p:cTn>
                              </p:par>
                              <p:par>
                                <p:cTn id="69" presetID="23" presetClass="entr" presetSubtype="288" fill="hold"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750" fill="hold"/>
                                        <p:tgtEl>
                                          <p:spTgt spid="11"/>
                                        </p:tgtEl>
                                        <p:attrNameLst>
                                          <p:attrName>ppt_w</p:attrName>
                                        </p:attrNameLst>
                                      </p:cBhvr>
                                      <p:tavLst>
                                        <p:tav tm="0">
                                          <p:val>
                                            <p:strVal val="4/3*#ppt_w"/>
                                          </p:val>
                                        </p:tav>
                                        <p:tav tm="100000">
                                          <p:val>
                                            <p:strVal val="#ppt_w"/>
                                          </p:val>
                                        </p:tav>
                                      </p:tavLst>
                                    </p:anim>
                                    <p:anim calcmode="lin" valueType="num">
                                      <p:cBhvr>
                                        <p:cTn id="72" dur="4750" fill="hold"/>
                                        <p:tgtEl>
                                          <p:spTgt spid="11"/>
                                        </p:tgtEl>
                                        <p:attrNameLst>
                                          <p:attrName>ppt_h</p:attrName>
                                        </p:attrNameLst>
                                      </p:cBhvr>
                                      <p:tavLst>
                                        <p:tav tm="0">
                                          <p:val>
                                            <p:strVal val="4/3*#ppt_h"/>
                                          </p:val>
                                        </p:tav>
                                        <p:tav tm="100000">
                                          <p:val>
                                            <p:strVal val="#ppt_h"/>
                                          </p:val>
                                        </p:tav>
                                      </p:tavLst>
                                    </p:anim>
                                  </p:childTnLst>
                                </p:cTn>
                              </p:par>
                              <p:par>
                                <p:cTn id="73" presetID="16" presetClass="entr" presetSubtype="37" fill="hold" nodeType="with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barn(outVertical)">
                                      <p:cBhvr>
                                        <p:cTn id="75" dur="47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6 Rectángulo"/>
          <p:cNvSpPr/>
          <p:nvPr/>
        </p:nvSpPr>
        <p:spPr>
          <a:xfrm>
            <a:off x="22171" y="-7730"/>
            <a:ext cx="9212986" cy="6858000"/>
          </a:xfrm>
          <a:prstGeom prst="rect">
            <a:avLst/>
          </a:prstGeom>
          <a:gradFill flip="none" rotWithShape="1">
            <a:gsLst>
              <a:gs pos="78000">
                <a:schemeClr val="accent3">
                  <a:lumMod val="0"/>
                </a:schemeClr>
              </a:gs>
              <a:gs pos="0">
                <a:srgbClr val="CCFF33">
                  <a:lumMod val="44000"/>
                </a:srgbClr>
              </a:gs>
              <a:gs pos="26000">
                <a:schemeClr val="accent3">
                  <a:lumMod val="19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descr="Diapositiva2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4124"/>
            <a:ext cx="9235157" cy="6858000"/>
          </a:xfrm>
          <a:prstGeom prst="rect">
            <a:avLst/>
          </a:prstGeom>
          <a:noFill/>
          <a:ln>
            <a:noFill/>
          </a:ln>
        </p:spPr>
      </p:pic>
      <p:sp>
        <p:nvSpPr>
          <p:cNvPr id="2" name="Forma libre 5"/>
          <p:cNvSpPr/>
          <p:nvPr/>
        </p:nvSpPr>
        <p:spPr>
          <a:xfrm rot="10800000" flipV="1">
            <a:off x="22171" y="79305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5"/>
          <p:cNvSpPr/>
          <p:nvPr/>
        </p:nvSpPr>
        <p:spPr>
          <a:xfrm rot="10800000" flipH="1" flipV="1">
            <a:off x="6802214" y="83820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5"/>
          <p:cNvSpPr/>
          <p:nvPr/>
        </p:nvSpPr>
        <p:spPr>
          <a:xfrm flipH="1" flipV="1">
            <a:off x="5059" y="292494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5"/>
          <p:cNvSpPr/>
          <p:nvPr/>
        </p:nvSpPr>
        <p:spPr>
          <a:xfrm flipV="1">
            <a:off x="6846932" y="2956786"/>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flip="none" rotWithShape="1">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tileRect r="-100000" b="-10000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5"/>
          <p:cNvSpPr/>
          <p:nvPr/>
        </p:nvSpPr>
        <p:spPr>
          <a:xfrm rot="10800000" flipV="1">
            <a:off x="1493529" y="78226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5"/>
          <p:cNvSpPr/>
          <p:nvPr/>
        </p:nvSpPr>
        <p:spPr>
          <a:xfrm rot="10800000" flipH="1" flipV="1">
            <a:off x="5466038" y="830716"/>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5"/>
          <p:cNvSpPr/>
          <p:nvPr/>
        </p:nvSpPr>
        <p:spPr>
          <a:xfrm flipH="1" flipV="1">
            <a:off x="1287962" y="291172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5"/>
          <p:cNvSpPr/>
          <p:nvPr/>
        </p:nvSpPr>
        <p:spPr>
          <a:xfrm flipV="1">
            <a:off x="5504873" y="295329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5"/>
          <p:cNvSpPr/>
          <p:nvPr/>
        </p:nvSpPr>
        <p:spPr>
          <a:xfrm rot="10800000" flipV="1">
            <a:off x="2918380" y="836712"/>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5"/>
          <p:cNvSpPr/>
          <p:nvPr/>
        </p:nvSpPr>
        <p:spPr>
          <a:xfrm rot="10800000" flipH="1" flipV="1">
            <a:off x="3898843" y="836713"/>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5"/>
          <p:cNvSpPr/>
          <p:nvPr/>
        </p:nvSpPr>
        <p:spPr>
          <a:xfrm flipH="1" flipV="1">
            <a:off x="2918381" y="292494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5"/>
          <p:cNvSpPr/>
          <p:nvPr/>
        </p:nvSpPr>
        <p:spPr>
          <a:xfrm flipV="1">
            <a:off x="3889886" y="291172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100000">
                <a:schemeClr val="accent6">
                  <a:lumMod val="75000"/>
                </a:schemeClr>
              </a:gs>
              <a:gs pos="31000">
                <a:schemeClr val="accent3">
                  <a:lumMod val="50000"/>
                </a:schemeClr>
              </a:gs>
              <a:gs pos="0">
                <a:srgbClr val="00B050"/>
              </a:gs>
              <a:gs pos="70000">
                <a:srgbClr val="FFC000"/>
              </a:gs>
              <a:gs pos="41000">
                <a:srgbClr val="FEED5A"/>
              </a:gs>
            </a:gsLst>
            <a:path path="circle">
              <a:fillToRect l="100000" t="10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14 Forma libre"/>
          <p:cNvSpPr/>
          <p:nvPr/>
        </p:nvSpPr>
        <p:spPr>
          <a:xfrm>
            <a:off x="6952" y="0"/>
            <a:ext cx="9212986"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39140" y="5709277"/>
            <a:ext cx="921843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9" name="18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577329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8" presetClass="emph" presetSubtype="0" fill="hold" grpId="1" nodeType="withEffect">
                                  <p:stCondLst>
                                    <p:cond delay="0"/>
                                  </p:stCondLst>
                                  <p:childTnLst>
                                    <p:animRot by="-21600000">
                                      <p:cBhvr>
                                        <p:cTn id="13" dur="4000" fill="hold"/>
                                        <p:tgtEl>
                                          <p:spTgt spid="2"/>
                                        </p:tgtEl>
                                        <p:attrNameLst>
                                          <p:attrName>r</p:attrName>
                                        </p:attrNameLst>
                                      </p:cBhvr>
                                    </p:animRot>
                                  </p:childTnLst>
                                </p:cTn>
                              </p:par>
                              <p:par>
                                <p:cTn id="14" presetID="2" presetClass="entr" presetSubtype="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4000" fill="hold"/>
                                        <p:tgtEl>
                                          <p:spTgt spid="3"/>
                                        </p:tgtEl>
                                        <p:attrNameLst>
                                          <p:attrName>ppt_x</p:attrName>
                                        </p:attrNameLst>
                                      </p:cBhvr>
                                      <p:tavLst>
                                        <p:tav tm="0">
                                          <p:val>
                                            <p:strVal val="1+#ppt_w/2"/>
                                          </p:val>
                                        </p:tav>
                                        <p:tav tm="100000">
                                          <p:val>
                                            <p:strVal val="#ppt_x"/>
                                          </p:val>
                                        </p:tav>
                                      </p:tavLst>
                                    </p:anim>
                                    <p:anim calcmode="lin" valueType="num">
                                      <p:cBhvr additive="base">
                                        <p:cTn id="17" dur="4000" fill="hold"/>
                                        <p:tgtEl>
                                          <p:spTgt spid="3"/>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4000" fill="hold"/>
                                        <p:tgtEl>
                                          <p:spTgt spid="3"/>
                                        </p:tgtEl>
                                        <p:attrNameLst>
                                          <p:attrName>r</p:attrName>
                                        </p:attrNameLst>
                                      </p:cBhvr>
                                    </p:animRot>
                                  </p:childTnLst>
                                </p:cTn>
                              </p:par>
                              <p:par>
                                <p:cTn id="20" presetID="2" presetClass="entr" presetSubtype="2"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4000" fill="hold"/>
                                        <p:tgtEl>
                                          <p:spTgt spid="4"/>
                                        </p:tgtEl>
                                        <p:attrNameLst>
                                          <p:attrName>ppt_x</p:attrName>
                                        </p:attrNameLst>
                                      </p:cBhvr>
                                      <p:tavLst>
                                        <p:tav tm="0">
                                          <p:val>
                                            <p:strVal val="1+#ppt_w/2"/>
                                          </p:val>
                                        </p:tav>
                                        <p:tav tm="100000">
                                          <p:val>
                                            <p:strVal val="#ppt_x"/>
                                          </p:val>
                                        </p:tav>
                                      </p:tavLst>
                                    </p:anim>
                                    <p:anim calcmode="lin" valueType="num">
                                      <p:cBhvr additive="base">
                                        <p:cTn id="23" dur="4000" fill="hold"/>
                                        <p:tgtEl>
                                          <p:spTgt spid="4"/>
                                        </p:tgtEl>
                                        <p:attrNameLst>
                                          <p:attrName>ppt_y</p:attrName>
                                        </p:attrNameLst>
                                      </p:cBhvr>
                                      <p:tavLst>
                                        <p:tav tm="0">
                                          <p:val>
                                            <p:strVal val="#ppt_y"/>
                                          </p:val>
                                        </p:tav>
                                        <p:tav tm="100000">
                                          <p:val>
                                            <p:strVal val="#ppt_y"/>
                                          </p:val>
                                        </p:tav>
                                      </p:tavLst>
                                    </p:anim>
                                  </p:childTnLst>
                                </p:cTn>
                              </p:par>
                              <p:par>
                                <p:cTn id="24" presetID="8" presetClass="emph" presetSubtype="0" fill="hold" grpId="1" nodeType="withEffect">
                                  <p:stCondLst>
                                    <p:cond delay="0"/>
                                  </p:stCondLst>
                                  <p:childTnLst>
                                    <p:animRot by="-21600000">
                                      <p:cBhvr>
                                        <p:cTn id="25" dur="4000" fill="hold"/>
                                        <p:tgtEl>
                                          <p:spTgt spid="4"/>
                                        </p:tgtEl>
                                        <p:attrNameLst>
                                          <p:attrName>r</p:attrName>
                                        </p:attrNameLst>
                                      </p:cBhvr>
                                    </p:animRot>
                                  </p:childTnLst>
                                </p:cTn>
                              </p:par>
                              <p:par>
                                <p:cTn id="26" presetID="2" presetClass="entr" presetSubtype="8"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4000" fill="hold"/>
                                        <p:tgtEl>
                                          <p:spTgt spid="5"/>
                                        </p:tgtEl>
                                        <p:attrNameLst>
                                          <p:attrName>ppt_x</p:attrName>
                                        </p:attrNameLst>
                                      </p:cBhvr>
                                      <p:tavLst>
                                        <p:tav tm="0">
                                          <p:val>
                                            <p:strVal val="0-#ppt_w/2"/>
                                          </p:val>
                                        </p:tav>
                                        <p:tav tm="100000">
                                          <p:val>
                                            <p:strVal val="#ppt_x"/>
                                          </p:val>
                                        </p:tav>
                                      </p:tavLst>
                                    </p:anim>
                                    <p:anim calcmode="lin" valueType="num">
                                      <p:cBhvr additive="base">
                                        <p:cTn id="29" dur="4000" fill="hold"/>
                                        <p:tgtEl>
                                          <p:spTgt spid="5"/>
                                        </p:tgtEl>
                                        <p:attrNameLst>
                                          <p:attrName>ppt_y</p:attrName>
                                        </p:attrNameLst>
                                      </p:cBhvr>
                                      <p:tavLst>
                                        <p:tav tm="0">
                                          <p:val>
                                            <p:strVal val="#ppt_y"/>
                                          </p:val>
                                        </p:tav>
                                        <p:tav tm="100000">
                                          <p:val>
                                            <p:strVal val="#ppt_y"/>
                                          </p:val>
                                        </p:tav>
                                      </p:tavLst>
                                    </p:anim>
                                  </p:childTnLst>
                                </p:cTn>
                              </p:par>
                              <p:par>
                                <p:cTn id="30" presetID="8" presetClass="emph" presetSubtype="0" fill="hold" grpId="1" nodeType="withEffect">
                                  <p:stCondLst>
                                    <p:cond delay="0"/>
                                  </p:stCondLst>
                                  <p:childTnLst>
                                    <p:animRot by="21600000">
                                      <p:cBhvr>
                                        <p:cTn id="31" dur="4000" fill="hold"/>
                                        <p:tgtEl>
                                          <p:spTgt spid="5"/>
                                        </p:tgtEl>
                                        <p:attrNameLst>
                                          <p:attrName>r</p:attrName>
                                        </p:attrNameLst>
                                      </p:cBhvr>
                                    </p:animRot>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4000" fill="hold"/>
                                        <p:tgtEl>
                                          <p:spTgt spid="6"/>
                                        </p:tgtEl>
                                        <p:attrNameLst>
                                          <p:attrName>ppt_x</p:attrName>
                                        </p:attrNameLst>
                                      </p:cBhvr>
                                      <p:tavLst>
                                        <p:tav tm="0">
                                          <p:val>
                                            <p:strVal val="0-#ppt_w/2"/>
                                          </p:val>
                                        </p:tav>
                                        <p:tav tm="100000">
                                          <p:val>
                                            <p:strVal val="#ppt_x"/>
                                          </p:val>
                                        </p:tav>
                                      </p:tavLst>
                                    </p:anim>
                                    <p:anim calcmode="lin" valueType="num">
                                      <p:cBhvr additive="base">
                                        <p:cTn id="35" dur="4000" fill="hold"/>
                                        <p:tgtEl>
                                          <p:spTgt spid="6"/>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4000" fill="hold"/>
                                        <p:tgtEl>
                                          <p:spTgt spid="6"/>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4000" fill="hold"/>
                                        <p:tgtEl>
                                          <p:spTgt spid="7"/>
                                        </p:tgtEl>
                                        <p:attrNameLst>
                                          <p:attrName>ppt_x</p:attrName>
                                        </p:attrNameLst>
                                      </p:cBhvr>
                                      <p:tavLst>
                                        <p:tav tm="0">
                                          <p:val>
                                            <p:strVal val="0-#ppt_w/2"/>
                                          </p:val>
                                        </p:tav>
                                        <p:tav tm="100000">
                                          <p:val>
                                            <p:strVal val="#ppt_x"/>
                                          </p:val>
                                        </p:tav>
                                      </p:tavLst>
                                    </p:anim>
                                    <p:anim calcmode="lin" valueType="num">
                                      <p:cBhvr additive="base">
                                        <p:cTn id="41" dur="4000" fill="hold"/>
                                        <p:tgtEl>
                                          <p:spTgt spid="7"/>
                                        </p:tgtEl>
                                        <p:attrNameLst>
                                          <p:attrName>ppt_y</p:attrName>
                                        </p:attrNameLst>
                                      </p:cBhvr>
                                      <p:tavLst>
                                        <p:tav tm="0">
                                          <p:val>
                                            <p:strVal val="#ppt_y"/>
                                          </p:val>
                                        </p:tav>
                                        <p:tav tm="100000">
                                          <p:val>
                                            <p:strVal val="#ppt_y"/>
                                          </p:val>
                                        </p:tav>
                                      </p:tavLst>
                                    </p:anim>
                                  </p:childTnLst>
                                </p:cTn>
                              </p:par>
                              <p:par>
                                <p:cTn id="42" presetID="8" presetClass="emph" presetSubtype="0" fill="hold" grpId="1" nodeType="withEffect">
                                  <p:stCondLst>
                                    <p:cond delay="0"/>
                                  </p:stCondLst>
                                  <p:childTnLst>
                                    <p:animRot by="21600000">
                                      <p:cBhvr>
                                        <p:cTn id="43" dur="4000" fill="hold"/>
                                        <p:tgtEl>
                                          <p:spTgt spid="7"/>
                                        </p:tgtEl>
                                        <p:attrNameLst>
                                          <p:attrName>r</p:attrName>
                                        </p:attrNameLst>
                                      </p:cBhvr>
                                    </p:animRot>
                                  </p:childTnLst>
                                </p:cTn>
                              </p:par>
                              <p:par>
                                <p:cTn id="44" presetID="2" presetClass="entr" presetSubtype="2"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4000" fill="hold"/>
                                        <p:tgtEl>
                                          <p:spTgt spid="8"/>
                                        </p:tgtEl>
                                        <p:attrNameLst>
                                          <p:attrName>ppt_x</p:attrName>
                                        </p:attrNameLst>
                                      </p:cBhvr>
                                      <p:tavLst>
                                        <p:tav tm="0">
                                          <p:val>
                                            <p:strVal val="1+#ppt_w/2"/>
                                          </p:val>
                                        </p:tav>
                                        <p:tav tm="100000">
                                          <p:val>
                                            <p:strVal val="#ppt_x"/>
                                          </p:val>
                                        </p:tav>
                                      </p:tavLst>
                                    </p:anim>
                                    <p:anim calcmode="lin" valueType="num">
                                      <p:cBhvr additive="base">
                                        <p:cTn id="47" dur="4000" fill="hold"/>
                                        <p:tgtEl>
                                          <p:spTgt spid="8"/>
                                        </p:tgtEl>
                                        <p:attrNameLst>
                                          <p:attrName>ppt_y</p:attrName>
                                        </p:attrNameLst>
                                      </p:cBhvr>
                                      <p:tavLst>
                                        <p:tav tm="0">
                                          <p:val>
                                            <p:strVal val="#ppt_y"/>
                                          </p:val>
                                        </p:tav>
                                        <p:tav tm="100000">
                                          <p:val>
                                            <p:strVal val="#ppt_y"/>
                                          </p:val>
                                        </p:tav>
                                      </p:tavLst>
                                    </p:anim>
                                  </p:childTnLst>
                                </p:cTn>
                              </p:par>
                              <p:par>
                                <p:cTn id="48" presetID="8" presetClass="emph" presetSubtype="0" fill="hold" grpId="1" nodeType="withEffect">
                                  <p:stCondLst>
                                    <p:cond delay="0"/>
                                  </p:stCondLst>
                                  <p:childTnLst>
                                    <p:animRot by="21600000">
                                      <p:cBhvr>
                                        <p:cTn id="49" dur="4000" fill="hold"/>
                                        <p:tgtEl>
                                          <p:spTgt spid="8"/>
                                        </p:tgtEl>
                                        <p:attrNameLst>
                                          <p:attrName>r</p:attrName>
                                        </p:attrNameLst>
                                      </p:cBhvr>
                                    </p:animRot>
                                  </p:childTnLst>
                                </p:cTn>
                              </p:par>
                              <p:par>
                                <p:cTn id="50" presetID="2" presetClass="entr" presetSubtype="2"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4000" fill="hold"/>
                                        <p:tgtEl>
                                          <p:spTgt spid="9"/>
                                        </p:tgtEl>
                                        <p:attrNameLst>
                                          <p:attrName>ppt_x</p:attrName>
                                        </p:attrNameLst>
                                      </p:cBhvr>
                                      <p:tavLst>
                                        <p:tav tm="0">
                                          <p:val>
                                            <p:strVal val="1+#ppt_w/2"/>
                                          </p:val>
                                        </p:tav>
                                        <p:tav tm="100000">
                                          <p:val>
                                            <p:strVal val="#ppt_x"/>
                                          </p:val>
                                        </p:tav>
                                      </p:tavLst>
                                    </p:anim>
                                    <p:anim calcmode="lin" valueType="num">
                                      <p:cBhvr additive="base">
                                        <p:cTn id="53" dur="4000" fill="hold"/>
                                        <p:tgtEl>
                                          <p:spTgt spid="9"/>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4000" fill="hold"/>
                                        <p:tgtEl>
                                          <p:spTgt spid="9"/>
                                        </p:tgtEl>
                                        <p:attrNameLst>
                                          <p:attrName>r</p:attrName>
                                        </p:attrNameLst>
                                      </p:cBhvr>
                                    </p:animRot>
                                  </p:childTnLst>
                                </p:cTn>
                              </p:par>
                              <p:par>
                                <p:cTn id="56" presetID="2" presetClass="entr" presetSubtype="2"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4000" fill="hold"/>
                                        <p:tgtEl>
                                          <p:spTgt spid="10"/>
                                        </p:tgtEl>
                                        <p:attrNameLst>
                                          <p:attrName>ppt_x</p:attrName>
                                        </p:attrNameLst>
                                      </p:cBhvr>
                                      <p:tavLst>
                                        <p:tav tm="0">
                                          <p:val>
                                            <p:strVal val="1+#ppt_w/2"/>
                                          </p:val>
                                        </p:tav>
                                        <p:tav tm="100000">
                                          <p:val>
                                            <p:strVal val="#ppt_x"/>
                                          </p:val>
                                        </p:tav>
                                      </p:tavLst>
                                    </p:anim>
                                    <p:anim calcmode="lin" valueType="num">
                                      <p:cBhvr additive="base">
                                        <p:cTn id="59" dur="4000" fill="hold"/>
                                        <p:tgtEl>
                                          <p:spTgt spid="10"/>
                                        </p:tgtEl>
                                        <p:attrNameLst>
                                          <p:attrName>ppt_y</p:attrName>
                                        </p:attrNameLst>
                                      </p:cBhvr>
                                      <p:tavLst>
                                        <p:tav tm="0">
                                          <p:val>
                                            <p:strVal val="#ppt_y"/>
                                          </p:val>
                                        </p:tav>
                                        <p:tav tm="100000">
                                          <p:val>
                                            <p:strVal val="#ppt_y"/>
                                          </p:val>
                                        </p:tav>
                                      </p:tavLst>
                                    </p:anim>
                                  </p:childTnLst>
                                </p:cTn>
                              </p:par>
                              <p:par>
                                <p:cTn id="60" presetID="8" presetClass="emph" presetSubtype="0" fill="hold" grpId="1" nodeType="withEffect">
                                  <p:stCondLst>
                                    <p:cond delay="0"/>
                                  </p:stCondLst>
                                  <p:childTnLst>
                                    <p:animRot by="21600000">
                                      <p:cBhvr>
                                        <p:cTn id="61" dur="4000" fill="hold"/>
                                        <p:tgtEl>
                                          <p:spTgt spid="10"/>
                                        </p:tgtEl>
                                        <p:attrNameLst>
                                          <p:attrName>r</p:attrName>
                                        </p:attrNameLst>
                                      </p:cBhvr>
                                    </p:animRot>
                                  </p:childTnLst>
                                </p:cTn>
                              </p:par>
                              <p:par>
                                <p:cTn id="62" presetID="2" presetClass="entr" presetSubtype="8"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4000" fill="hold"/>
                                        <p:tgtEl>
                                          <p:spTgt spid="11"/>
                                        </p:tgtEl>
                                        <p:attrNameLst>
                                          <p:attrName>ppt_x</p:attrName>
                                        </p:attrNameLst>
                                      </p:cBhvr>
                                      <p:tavLst>
                                        <p:tav tm="0">
                                          <p:val>
                                            <p:strVal val="0-#ppt_w/2"/>
                                          </p:val>
                                        </p:tav>
                                        <p:tav tm="100000">
                                          <p:val>
                                            <p:strVal val="#ppt_x"/>
                                          </p:val>
                                        </p:tav>
                                      </p:tavLst>
                                    </p:anim>
                                    <p:anim calcmode="lin" valueType="num">
                                      <p:cBhvr additive="base">
                                        <p:cTn id="65" dur="4000" fill="hold"/>
                                        <p:tgtEl>
                                          <p:spTgt spid="11"/>
                                        </p:tgtEl>
                                        <p:attrNameLst>
                                          <p:attrName>ppt_y</p:attrName>
                                        </p:attrNameLst>
                                      </p:cBhvr>
                                      <p:tavLst>
                                        <p:tav tm="0">
                                          <p:val>
                                            <p:strVal val="#ppt_y"/>
                                          </p:val>
                                        </p:tav>
                                        <p:tav tm="100000">
                                          <p:val>
                                            <p:strVal val="#ppt_y"/>
                                          </p:val>
                                        </p:tav>
                                      </p:tavLst>
                                    </p:anim>
                                  </p:childTnLst>
                                </p:cTn>
                              </p:par>
                              <p:par>
                                <p:cTn id="66" presetID="8" presetClass="emph" presetSubtype="0" fill="hold" grpId="1" nodeType="withEffect">
                                  <p:stCondLst>
                                    <p:cond delay="0"/>
                                  </p:stCondLst>
                                  <p:childTnLst>
                                    <p:animRot by="-21600000">
                                      <p:cBhvr>
                                        <p:cTn id="67" dur="4000" fill="hold"/>
                                        <p:tgtEl>
                                          <p:spTgt spid="11"/>
                                        </p:tgtEl>
                                        <p:attrNameLst>
                                          <p:attrName>r</p:attrName>
                                        </p:attrNameLst>
                                      </p:cBhvr>
                                    </p:animRot>
                                  </p:childTnLst>
                                </p:cTn>
                              </p:par>
                              <p:par>
                                <p:cTn id="68" presetID="2" presetClass="entr" presetSubtype="8"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4000" fill="hold"/>
                                        <p:tgtEl>
                                          <p:spTgt spid="12"/>
                                        </p:tgtEl>
                                        <p:attrNameLst>
                                          <p:attrName>ppt_x</p:attrName>
                                        </p:attrNameLst>
                                      </p:cBhvr>
                                      <p:tavLst>
                                        <p:tav tm="0">
                                          <p:val>
                                            <p:strVal val="0-#ppt_w/2"/>
                                          </p:val>
                                        </p:tav>
                                        <p:tav tm="100000">
                                          <p:val>
                                            <p:strVal val="#ppt_x"/>
                                          </p:val>
                                        </p:tav>
                                      </p:tavLst>
                                    </p:anim>
                                    <p:anim calcmode="lin" valueType="num">
                                      <p:cBhvr additive="base">
                                        <p:cTn id="71" dur="4000" fill="hold"/>
                                        <p:tgtEl>
                                          <p:spTgt spid="12"/>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4000" fill="hold"/>
                                        <p:tgtEl>
                                          <p:spTgt spid="12"/>
                                        </p:tgtEl>
                                        <p:attrNameLst>
                                          <p:attrName>r</p:attrName>
                                        </p:attrNameLst>
                                      </p:cBhvr>
                                    </p:animRot>
                                  </p:childTnLst>
                                </p:cTn>
                              </p:par>
                              <p:par>
                                <p:cTn id="74" presetID="2" presetClass="entr" presetSubtype="8"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4000" fill="hold"/>
                                        <p:tgtEl>
                                          <p:spTgt spid="13"/>
                                        </p:tgtEl>
                                        <p:attrNameLst>
                                          <p:attrName>ppt_x</p:attrName>
                                        </p:attrNameLst>
                                      </p:cBhvr>
                                      <p:tavLst>
                                        <p:tav tm="0">
                                          <p:val>
                                            <p:strVal val="0-#ppt_w/2"/>
                                          </p:val>
                                        </p:tav>
                                        <p:tav tm="100000">
                                          <p:val>
                                            <p:strVal val="#ppt_x"/>
                                          </p:val>
                                        </p:tav>
                                      </p:tavLst>
                                    </p:anim>
                                    <p:anim calcmode="lin" valueType="num">
                                      <p:cBhvr additive="base">
                                        <p:cTn id="77" dur="4000" fill="hold"/>
                                        <p:tgtEl>
                                          <p:spTgt spid="13"/>
                                        </p:tgtEl>
                                        <p:attrNameLst>
                                          <p:attrName>ppt_y</p:attrName>
                                        </p:attrNameLst>
                                      </p:cBhvr>
                                      <p:tavLst>
                                        <p:tav tm="0">
                                          <p:val>
                                            <p:strVal val="#ppt_y"/>
                                          </p:val>
                                        </p:tav>
                                        <p:tav tm="100000">
                                          <p:val>
                                            <p:strVal val="#ppt_y"/>
                                          </p:val>
                                        </p:tav>
                                      </p:tavLst>
                                    </p:anim>
                                  </p:childTnLst>
                                </p:cTn>
                              </p:par>
                              <p:par>
                                <p:cTn id="78" presetID="8" presetClass="emph" presetSubtype="0" fill="hold" grpId="1" nodeType="withEffect">
                                  <p:stCondLst>
                                    <p:cond delay="0"/>
                                  </p:stCondLst>
                                  <p:childTnLst>
                                    <p:animRot by="-21600000">
                                      <p:cBhvr>
                                        <p:cTn id="79" dur="4000" fill="hold"/>
                                        <p:tgtEl>
                                          <p:spTgt spid="13"/>
                                        </p:tgtEl>
                                        <p:attrNameLst>
                                          <p:attrName>r</p:attrName>
                                        </p:attrNameLst>
                                      </p:cBhvr>
                                    </p:animRot>
                                  </p:childTnLst>
                                </p:cTn>
                              </p:par>
                            </p:childTnLst>
                          </p:cTn>
                        </p:par>
                        <p:par>
                          <p:cTn id="80" fill="hold">
                            <p:stCondLst>
                              <p:cond delay="4000"/>
                            </p:stCondLst>
                            <p:childTnLst>
                              <p:par>
                                <p:cTn id="81" presetID="2" presetClass="exit" presetSubtype="8" fill="hold" grpId="2" nodeType="afterEffect">
                                  <p:stCondLst>
                                    <p:cond delay="0"/>
                                  </p:stCondLst>
                                  <p:childTnLst>
                                    <p:anim calcmode="lin" valueType="num">
                                      <p:cBhvr additive="base">
                                        <p:cTn id="82" dur="4000"/>
                                        <p:tgtEl>
                                          <p:spTgt spid="13"/>
                                        </p:tgtEl>
                                        <p:attrNameLst>
                                          <p:attrName>ppt_x</p:attrName>
                                        </p:attrNameLst>
                                      </p:cBhvr>
                                      <p:tavLst>
                                        <p:tav tm="0">
                                          <p:val>
                                            <p:strVal val="ppt_x"/>
                                          </p:val>
                                        </p:tav>
                                        <p:tav tm="100000">
                                          <p:val>
                                            <p:strVal val="0-ppt_w/2"/>
                                          </p:val>
                                        </p:tav>
                                      </p:tavLst>
                                    </p:anim>
                                    <p:anim calcmode="lin" valueType="num">
                                      <p:cBhvr additive="base">
                                        <p:cTn id="83" dur="4000"/>
                                        <p:tgtEl>
                                          <p:spTgt spid="13"/>
                                        </p:tgtEl>
                                        <p:attrNameLst>
                                          <p:attrName>ppt_y</p:attrName>
                                        </p:attrNameLst>
                                      </p:cBhvr>
                                      <p:tavLst>
                                        <p:tav tm="0">
                                          <p:val>
                                            <p:strVal val="ppt_y"/>
                                          </p:val>
                                        </p:tav>
                                        <p:tav tm="100000">
                                          <p:val>
                                            <p:strVal val="ppt_y"/>
                                          </p:val>
                                        </p:tav>
                                      </p:tavLst>
                                    </p:anim>
                                    <p:set>
                                      <p:cBhvr>
                                        <p:cTn id="84" dur="1" fill="hold">
                                          <p:stCondLst>
                                            <p:cond delay="3999"/>
                                          </p:stCondLst>
                                        </p:cTn>
                                        <p:tgtEl>
                                          <p:spTgt spid="13"/>
                                        </p:tgtEl>
                                        <p:attrNameLst>
                                          <p:attrName>style.visibility</p:attrName>
                                        </p:attrNameLst>
                                      </p:cBhvr>
                                      <p:to>
                                        <p:strVal val="hidden"/>
                                      </p:to>
                                    </p:set>
                                  </p:childTnLst>
                                </p:cTn>
                              </p:par>
                              <p:par>
                                <p:cTn id="85" presetID="8" presetClass="emph" presetSubtype="0" fill="hold" grpId="3" nodeType="withEffect">
                                  <p:stCondLst>
                                    <p:cond delay="0"/>
                                  </p:stCondLst>
                                  <p:childTnLst>
                                    <p:animRot by="-21600000">
                                      <p:cBhvr>
                                        <p:cTn id="86" dur="4000" fill="hold"/>
                                        <p:tgtEl>
                                          <p:spTgt spid="13"/>
                                        </p:tgtEl>
                                        <p:attrNameLst>
                                          <p:attrName>r</p:attrName>
                                        </p:attrNameLst>
                                      </p:cBhvr>
                                    </p:animRot>
                                  </p:childTnLst>
                                </p:cTn>
                              </p:par>
                              <p:par>
                                <p:cTn id="87" presetID="2" presetClass="exit" presetSubtype="8" fill="hold" grpId="2" nodeType="withEffect">
                                  <p:stCondLst>
                                    <p:cond delay="0"/>
                                  </p:stCondLst>
                                  <p:childTnLst>
                                    <p:anim calcmode="lin" valueType="num">
                                      <p:cBhvr additive="base">
                                        <p:cTn id="88" dur="4000"/>
                                        <p:tgtEl>
                                          <p:spTgt spid="12"/>
                                        </p:tgtEl>
                                        <p:attrNameLst>
                                          <p:attrName>ppt_x</p:attrName>
                                        </p:attrNameLst>
                                      </p:cBhvr>
                                      <p:tavLst>
                                        <p:tav tm="0">
                                          <p:val>
                                            <p:strVal val="ppt_x"/>
                                          </p:val>
                                        </p:tav>
                                        <p:tav tm="100000">
                                          <p:val>
                                            <p:strVal val="0-ppt_w/2"/>
                                          </p:val>
                                        </p:tav>
                                      </p:tavLst>
                                    </p:anim>
                                    <p:anim calcmode="lin" valueType="num">
                                      <p:cBhvr additive="base">
                                        <p:cTn id="89" dur="4000"/>
                                        <p:tgtEl>
                                          <p:spTgt spid="12"/>
                                        </p:tgtEl>
                                        <p:attrNameLst>
                                          <p:attrName>ppt_y</p:attrName>
                                        </p:attrNameLst>
                                      </p:cBhvr>
                                      <p:tavLst>
                                        <p:tav tm="0">
                                          <p:val>
                                            <p:strVal val="ppt_y"/>
                                          </p:val>
                                        </p:tav>
                                        <p:tav tm="100000">
                                          <p:val>
                                            <p:strVal val="ppt_y"/>
                                          </p:val>
                                        </p:tav>
                                      </p:tavLst>
                                    </p:anim>
                                    <p:set>
                                      <p:cBhvr>
                                        <p:cTn id="90" dur="1" fill="hold">
                                          <p:stCondLst>
                                            <p:cond delay="3999"/>
                                          </p:stCondLst>
                                        </p:cTn>
                                        <p:tgtEl>
                                          <p:spTgt spid="12"/>
                                        </p:tgtEl>
                                        <p:attrNameLst>
                                          <p:attrName>style.visibility</p:attrName>
                                        </p:attrNameLst>
                                      </p:cBhvr>
                                      <p:to>
                                        <p:strVal val="hidden"/>
                                      </p:to>
                                    </p:set>
                                  </p:childTnLst>
                                </p:cTn>
                              </p:par>
                              <p:par>
                                <p:cTn id="91" presetID="8" presetClass="emph" presetSubtype="0" fill="hold" grpId="3" nodeType="withEffect">
                                  <p:stCondLst>
                                    <p:cond delay="0"/>
                                  </p:stCondLst>
                                  <p:childTnLst>
                                    <p:animRot by="-21600000">
                                      <p:cBhvr>
                                        <p:cTn id="92" dur="4000" fill="hold"/>
                                        <p:tgtEl>
                                          <p:spTgt spid="12"/>
                                        </p:tgtEl>
                                        <p:attrNameLst>
                                          <p:attrName>r</p:attrName>
                                        </p:attrNameLst>
                                      </p:cBhvr>
                                    </p:animRot>
                                  </p:childTnLst>
                                </p:cTn>
                              </p:par>
                              <p:par>
                                <p:cTn id="93" presetID="2" presetClass="exit" presetSubtype="8" fill="hold" grpId="2" nodeType="withEffect">
                                  <p:stCondLst>
                                    <p:cond delay="0"/>
                                  </p:stCondLst>
                                  <p:childTnLst>
                                    <p:anim calcmode="lin" valueType="num">
                                      <p:cBhvr additive="base">
                                        <p:cTn id="94" dur="4000"/>
                                        <p:tgtEl>
                                          <p:spTgt spid="11"/>
                                        </p:tgtEl>
                                        <p:attrNameLst>
                                          <p:attrName>ppt_x</p:attrName>
                                        </p:attrNameLst>
                                      </p:cBhvr>
                                      <p:tavLst>
                                        <p:tav tm="0">
                                          <p:val>
                                            <p:strVal val="ppt_x"/>
                                          </p:val>
                                        </p:tav>
                                        <p:tav tm="100000">
                                          <p:val>
                                            <p:strVal val="0-ppt_w/2"/>
                                          </p:val>
                                        </p:tav>
                                      </p:tavLst>
                                    </p:anim>
                                    <p:anim calcmode="lin" valueType="num">
                                      <p:cBhvr additive="base">
                                        <p:cTn id="95" dur="4000"/>
                                        <p:tgtEl>
                                          <p:spTgt spid="11"/>
                                        </p:tgtEl>
                                        <p:attrNameLst>
                                          <p:attrName>ppt_y</p:attrName>
                                        </p:attrNameLst>
                                      </p:cBhvr>
                                      <p:tavLst>
                                        <p:tav tm="0">
                                          <p:val>
                                            <p:strVal val="ppt_y"/>
                                          </p:val>
                                        </p:tav>
                                        <p:tav tm="100000">
                                          <p:val>
                                            <p:strVal val="ppt_y"/>
                                          </p:val>
                                        </p:tav>
                                      </p:tavLst>
                                    </p:anim>
                                    <p:set>
                                      <p:cBhvr>
                                        <p:cTn id="96" dur="1" fill="hold">
                                          <p:stCondLst>
                                            <p:cond delay="3999"/>
                                          </p:stCondLst>
                                        </p:cTn>
                                        <p:tgtEl>
                                          <p:spTgt spid="11"/>
                                        </p:tgtEl>
                                        <p:attrNameLst>
                                          <p:attrName>style.visibility</p:attrName>
                                        </p:attrNameLst>
                                      </p:cBhvr>
                                      <p:to>
                                        <p:strVal val="hidden"/>
                                      </p:to>
                                    </p:set>
                                  </p:childTnLst>
                                </p:cTn>
                              </p:par>
                              <p:par>
                                <p:cTn id="97" presetID="8" presetClass="emph" presetSubtype="0" fill="hold" grpId="3" nodeType="withEffect">
                                  <p:stCondLst>
                                    <p:cond delay="0"/>
                                  </p:stCondLst>
                                  <p:childTnLst>
                                    <p:animRot by="-21600000">
                                      <p:cBhvr>
                                        <p:cTn id="98" dur="4000" fill="hold"/>
                                        <p:tgtEl>
                                          <p:spTgt spid="11"/>
                                        </p:tgtEl>
                                        <p:attrNameLst>
                                          <p:attrName>r</p:attrName>
                                        </p:attrNameLst>
                                      </p:cBhvr>
                                    </p:animRot>
                                  </p:childTnLst>
                                </p:cTn>
                              </p:par>
                              <p:par>
                                <p:cTn id="99" presetID="2" presetClass="exit" presetSubtype="2" fill="hold" grpId="2" nodeType="withEffect">
                                  <p:stCondLst>
                                    <p:cond delay="0"/>
                                  </p:stCondLst>
                                  <p:childTnLst>
                                    <p:anim calcmode="lin" valueType="num">
                                      <p:cBhvr additive="base">
                                        <p:cTn id="100" dur="4000"/>
                                        <p:tgtEl>
                                          <p:spTgt spid="10"/>
                                        </p:tgtEl>
                                        <p:attrNameLst>
                                          <p:attrName>ppt_x</p:attrName>
                                        </p:attrNameLst>
                                      </p:cBhvr>
                                      <p:tavLst>
                                        <p:tav tm="0">
                                          <p:val>
                                            <p:strVal val="ppt_x"/>
                                          </p:val>
                                        </p:tav>
                                        <p:tav tm="100000">
                                          <p:val>
                                            <p:strVal val="1+ppt_w/2"/>
                                          </p:val>
                                        </p:tav>
                                      </p:tavLst>
                                    </p:anim>
                                    <p:anim calcmode="lin" valueType="num">
                                      <p:cBhvr additive="base">
                                        <p:cTn id="101" dur="4000"/>
                                        <p:tgtEl>
                                          <p:spTgt spid="10"/>
                                        </p:tgtEl>
                                        <p:attrNameLst>
                                          <p:attrName>ppt_y</p:attrName>
                                        </p:attrNameLst>
                                      </p:cBhvr>
                                      <p:tavLst>
                                        <p:tav tm="0">
                                          <p:val>
                                            <p:strVal val="ppt_y"/>
                                          </p:val>
                                        </p:tav>
                                        <p:tav tm="100000">
                                          <p:val>
                                            <p:strVal val="ppt_y"/>
                                          </p:val>
                                        </p:tav>
                                      </p:tavLst>
                                    </p:anim>
                                    <p:set>
                                      <p:cBhvr>
                                        <p:cTn id="102" dur="1" fill="hold">
                                          <p:stCondLst>
                                            <p:cond delay="3999"/>
                                          </p:stCondLst>
                                        </p:cTn>
                                        <p:tgtEl>
                                          <p:spTgt spid="10"/>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4000" fill="hold"/>
                                        <p:tgtEl>
                                          <p:spTgt spid="10"/>
                                        </p:tgtEl>
                                        <p:attrNameLst>
                                          <p:attrName>r</p:attrName>
                                        </p:attrNameLst>
                                      </p:cBhvr>
                                    </p:animRot>
                                  </p:childTnLst>
                                </p:cTn>
                              </p:par>
                              <p:par>
                                <p:cTn id="105" presetID="2" presetClass="exit" presetSubtype="2" fill="hold" grpId="2" nodeType="withEffect">
                                  <p:stCondLst>
                                    <p:cond delay="0"/>
                                  </p:stCondLst>
                                  <p:childTnLst>
                                    <p:anim calcmode="lin" valueType="num">
                                      <p:cBhvr additive="base">
                                        <p:cTn id="106" dur="4000"/>
                                        <p:tgtEl>
                                          <p:spTgt spid="9"/>
                                        </p:tgtEl>
                                        <p:attrNameLst>
                                          <p:attrName>ppt_x</p:attrName>
                                        </p:attrNameLst>
                                      </p:cBhvr>
                                      <p:tavLst>
                                        <p:tav tm="0">
                                          <p:val>
                                            <p:strVal val="ppt_x"/>
                                          </p:val>
                                        </p:tav>
                                        <p:tav tm="100000">
                                          <p:val>
                                            <p:strVal val="1+ppt_w/2"/>
                                          </p:val>
                                        </p:tav>
                                      </p:tavLst>
                                    </p:anim>
                                    <p:anim calcmode="lin" valueType="num">
                                      <p:cBhvr additive="base">
                                        <p:cTn id="107" dur="4000"/>
                                        <p:tgtEl>
                                          <p:spTgt spid="9"/>
                                        </p:tgtEl>
                                        <p:attrNameLst>
                                          <p:attrName>ppt_y</p:attrName>
                                        </p:attrNameLst>
                                      </p:cBhvr>
                                      <p:tavLst>
                                        <p:tav tm="0">
                                          <p:val>
                                            <p:strVal val="ppt_y"/>
                                          </p:val>
                                        </p:tav>
                                        <p:tav tm="100000">
                                          <p:val>
                                            <p:strVal val="ppt_y"/>
                                          </p:val>
                                        </p:tav>
                                      </p:tavLst>
                                    </p:anim>
                                    <p:set>
                                      <p:cBhvr>
                                        <p:cTn id="108" dur="1" fill="hold">
                                          <p:stCondLst>
                                            <p:cond delay="3999"/>
                                          </p:stCondLst>
                                        </p:cTn>
                                        <p:tgtEl>
                                          <p:spTgt spid="9"/>
                                        </p:tgtEl>
                                        <p:attrNameLst>
                                          <p:attrName>style.visibility</p:attrName>
                                        </p:attrNameLst>
                                      </p:cBhvr>
                                      <p:to>
                                        <p:strVal val="hidden"/>
                                      </p:to>
                                    </p:set>
                                  </p:childTnLst>
                                </p:cTn>
                              </p:par>
                              <p:par>
                                <p:cTn id="109" presetID="8" presetClass="emph" presetSubtype="0" fill="hold" grpId="3" nodeType="withEffect">
                                  <p:stCondLst>
                                    <p:cond delay="0"/>
                                  </p:stCondLst>
                                  <p:childTnLst>
                                    <p:animRot by="21600000">
                                      <p:cBhvr>
                                        <p:cTn id="110" dur="4000" fill="hold"/>
                                        <p:tgtEl>
                                          <p:spTgt spid="9"/>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4000"/>
                                        <p:tgtEl>
                                          <p:spTgt spid="8"/>
                                        </p:tgtEl>
                                        <p:attrNameLst>
                                          <p:attrName>ppt_x</p:attrName>
                                        </p:attrNameLst>
                                      </p:cBhvr>
                                      <p:tavLst>
                                        <p:tav tm="0">
                                          <p:val>
                                            <p:strVal val="ppt_x"/>
                                          </p:val>
                                        </p:tav>
                                        <p:tav tm="100000">
                                          <p:val>
                                            <p:strVal val="1+ppt_w/2"/>
                                          </p:val>
                                        </p:tav>
                                      </p:tavLst>
                                    </p:anim>
                                    <p:anim calcmode="lin" valueType="num">
                                      <p:cBhvr additive="base">
                                        <p:cTn id="113" dur="4000"/>
                                        <p:tgtEl>
                                          <p:spTgt spid="8"/>
                                        </p:tgtEl>
                                        <p:attrNameLst>
                                          <p:attrName>ppt_y</p:attrName>
                                        </p:attrNameLst>
                                      </p:cBhvr>
                                      <p:tavLst>
                                        <p:tav tm="0">
                                          <p:val>
                                            <p:strVal val="ppt_y"/>
                                          </p:val>
                                        </p:tav>
                                        <p:tav tm="100000">
                                          <p:val>
                                            <p:strVal val="ppt_y"/>
                                          </p:val>
                                        </p:tav>
                                      </p:tavLst>
                                    </p:anim>
                                    <p:set>
                                      <p:cBhvr>
                                        <p:cTn id="114" dur="1" fill="hold">
                                          <p:stCondLst>
                                            <p:cond delay="3999"/>
                                          </p:stCondLst>
                                        </p:cTn>
                                        <p:tgtEl>
                                          <p:spTgt spid="8"/>
                                        </p:tgtEl>
                                        <p:attrNameLst>
                                          <p:attrName>style.visibility</p:attrName>
                                        </p:attrNameLst>
                                      </p:cBhvr>
                                      <p:to>
                                        <p:strVal val="hidden"/>
                                      </p:to>
                                    </p:set>
                                  </p:childTnLst>
                                </p:cTn>
                              </p:par>
                              <p:par>
                                <p:cTn id="115" presetID="8" presetClass="emph" presetSubtype="0" fill="hold" grpId="3" nodeType="withEffect">
                                  <p:stCondLst>
                                    <p:cond delay="0"/>
                                  </p:stCondLst>
                                  <p:childTnLst>
                                    <p:animRot by="21600000">
                                      <p:cBhvr>
                                        <p:cTn id="116" dur="4000" fill="hold"/>
                                        <p:tgtEl>
                                          <p:spTgt spid="8"/>
                                        </p:tgtEl>
                                        <p:attrNameLst>
                                          <p:attrName>r</p:attrName>
                                        </p:attrNameLst>
                                      </p:cBhvr>
                                    </p:animRot>
                                  </p:childTnLst>
                                </p:cTn>
                              </p:par>
                              <p:par>
                                <p:cTn id="117" presetID="2" presetClass="exit" presetSubtype="8" fill="hold" grpId="2" nodeType="withEffect">
                                  <p:stCondLst>
                                    <p:cond delay="0"/>
                                  </p:stCondLst>
                                  <p:childTnLst>
                                    <p:anim calcmode="lin" valueType="num">
                                      <p:cBhvr additive="base">
                                        <p:cTn id="118" dur="4000"/>
                                        <p:tgtEl>
                                          <p:spTgt spid="7"/>
                                        </p:tgtEl>
                                        <p:attrNameLst>
                                          <p:attrName>ppt_x</p:attrName>
                                        </p:attrNameLst>
                                      </p:cBhvr>
                                      <p:tavLst>
                                        <p:tav tm="0">
                                          <p:val>
                                            <p:strVal val="ppt_x"/>
                                          </p:val>
                                        </p:tav>
                                        <p:tav tm="100000">
                                          <p:val>
                                            <p:strVal val="0-ppt_w/2"/>
                                          </p:val>
                                        </p:tav>
                                      </p:tavLst>
                                    </p:anim>
                                    <p:anim calcmode="lin" valueType="num">
                                      <p:cBhvr additive="base">
                                        <p:cTn id="119" dur="4000"/>
                                        <p:tgtEl>
                                          <p:spTgt spid="7"/>
                                        </p:tgtEl>
                                        <p:attrNameLst>
                                          <p:attrName>ppt_y</p:attrName>
                                        </p:attrNameLst>
                                      </p:cBhvr>
                                      <p:tavLst>
                                        <p:tav tm="0">
                                          <p:val>
                                            <p:strVal val="ppt_y"/>
                                          </p:val>
                                        </p:tav>
                                        <p:tav tm="100000">
                                          <p:val>
                                            <p:strVal val="ppt_y"/>
                                          </p:val>
                                        </p:tav>
                                      </p:tavLst>
                                    </p:anim>
                                    <p:set>
                                      <p:cBhvr>
                                        <p:cTn id="120" dur="1" fill="hold">
                                          <p:stCondLst>
                                            <p:cond delay="3999"/>
                                          </p:stCondLst>
                                        </p:cTn>
                                        <p:tgtEl>
                                          <p:spTgt spid="7"/>
                                        </p:tgtEl>
                                        <p:attrNameLst>
                                          <p:attrName>style.visibility</p:attrName>
                                        </p:attrNameLst>
                                      </p:cBhvr>
                                      <p:to>
                                        <p:strVal val="hidden"/>
                                      </p:to>
                                    </p:set>
                                  </p:childTnLst>
                                </p:cTn>
                              </p:par>
                              <p:par>
                                <p:cTn id="121" presetID="8" presetClass="emph" presetSubtype="0" fill="hold" grpId="3" nodeType="withEffect">
                                  <p:stCondLst>
                                    <p:cond delay="0"/>
                                  </p:stCondLst>
                                  <p:childTnLst>
                                    <p:animRot by="21600000">
                                      <p:cBhvr>
                                        <p:cTn id="122" dur="4000" fill="hold"/>
                                        <p:tgtEl>
                                          <p:spTgt spid="7"/>
                                        </p:tgtEl>
                                        <p:attrNameLst>
                                          <p:attrName>r</p:attrName>
                                        </p:attrNameLst>
                                      </p:cBhvr>
                                    </p:animRot>
                                  </p:childTnLst>
                                </p:cTn>
                              </p:par>
                              <p:par>
                                <p:cTn id="123" presetID="2" presetClass="exit" presetSubtype="8" fill="hold" grpId="2" nodeType="withEffect">
                                  <p:stCondLst>
                                    <p:cond delay="0"/>
                                  </p:stCondLst>
                                  <p:childTnLst>
                                    <p:anim calcmode="lin" valueType="num">
                                      <p:cBhvr additive="base">
                                        <p:cTn id="124" dur="4000"/>
                                        <p:tgtEl>
                                          <p:spTgt spid="6"/>
                                        </p:tgtEl>
                                        <p:attrNameLst>
                                          <p:attrName>ppt_x</p:attrName>
                                        </p:attrNameLst>
                                      </p:cBhvr>
                                      <p:tavLst>
                                        <p:tav tm="0">
                                          <p:val>
                                            <p:strVal val="ppt_x"/>
                                          </p:val>
                                        </p:tav>
                                        <p:tav tm="100000">
                                          <p:val>
                                            <p:strVal val="0-ppt_w/2"/>
                                          </p:val>
                                        </p:tav>
                                      </p:tavLst>
                                    </p:anim>
                                    <p:anim calcmode="lin" valueType="num">
                                      <p:cBhvr additive="base">
                                        <p:cTn id="125" dur="4000"/>
                                        <p:tgtEl>
                                          <p:spTgt spid="6"/>
                                        </p:tgtEl>
                                        <p:attrNameLst>
                                          <p:attrName>ppt_y</p:attrName>
                                        </p:attrNameLst>
                                      </p:cBhvr>
                                      <p:tavLst>
                                        <p:tav tm="0">
                                          <p:val>
                                            <p:strVal val="ppt_y"/>
                                          </p:val>
                                        </p:tav>
                                        <p:tav tm="100000">
                                          <p:val>
                                            <p:strVal val="ppt_y"/>
                                          </p:val>
                                        </p:tav>
                                      </p:tavLst>
                                    </p:anim>
                                    <p:set>
                                      <p:cBhvr>
                                        <p:cTn id="126" dur="1" fill="hold">
                                          <p:stCondLst>
                                            <p:cond delay="3999"/>
                                          </p:stCondLst>
                                        </p:cTn>
                                        <p:tgtEl>
                                          <p:spTgt spid="6"/>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4000" fill="hold"/>
                                        <p:tgtEl>
                                          <p:spTgt spid="6"/>
                                        </p:tgtEl>
                                        <p:attrNameLst>
                                          <p:attrName>r</p:attrName>
                                        </p:attrNameLst>
                                      </p:cBhvr>
                                    </p:animRot>
                                  </p:childTnLst>
                                </p:cTn>
                              </p:par>
                              <p:par>
                                <p:cTn id="129" presetID="2" presetClass="exit" presetSubtype="8" fill="hold" grpId="2" nodeType="withEffect">
                                  <p:stCondLst>
                                    <p:cond delay="0"/>
                                  </p:stCondLst>
                                  <p:childTnLst>
                                    <p:anim calcmode="lin" valueType="num">
                                      <p:cBhvr additive="base">
                                        <p:cTn id="130" dur="4000"/>
                                        <p:tgtEl>
                                          <p:spTgt spid="5"/>
                                        </p:tgtEl>
                                        <p:attrNameLst>
                                          <p:attrName>ppt_x</p:attrName>
                                        </p:attrNameLst>
                                      </p:cBhvr>
                                      <p:tavLst>
                                        <p:tav tm="0">
                                          <p:val>
                                            <p:strVal val="ppt_x"/>
                                          </p:val>
                                        </p:tav>
                                        <p:tav tm="100000">
                                          <p:val>
                                            <p:strVal val="0-ppt_w/2"/>
                                          </p:val>
                                        </p:tav>
                                      </p:tavLst>
                                    </p:anim>
                                    <p:anim calcmode="lin" valueType="num">
                                      <p:cBhvr additive="base">
                                        <p:cTn id="131" dur="4000"/>
                                        <p:tgtEl>
                                          <p:spTgt spid="5"/>
                                        </p:tgtEl>
                                        <p:attrNameLst>
                                          <p:attrName>ppt_y</p:attrName>
                                        </p:attrNameLst>
                                      </p:cBhvr>
                                      <p:tavLst>
                                        <p:tav tm="0">
                                          <p:val>
                                            <p:strVal val="ppt_y"/>
                                          </p:val>
                                        </p:tav>
                                        <p:tav tm="100000">
                                          <p:val>
                                            <p:strVal val="ppt_y"/>
                                          </p:val>
                                        </p:tav>
                                      </p:tavLst>
                                    </p:anim>
                                    <p:set>
                                      <p:cBhvr>
                                        <p:cTn id="132" dur="1" fill="hold">
                                          <p:stCondLst>
                                            <p:cond delay="3999"/>
                                          </p:stCondLst>
                                        </p:cTn>
                                        <p:tgtEl>
                                          <p:spTgt spid="5"/>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4000" fill="hold"/>
                                        <p:tgtEl>
                                          <p:spTgt spid="5"/>
                                        </p:tgtEl>
                                        <p:attrNameLst>
                                          <p:attrName>r</p:attrName>
                                        </p:attrNameLst>
                                      </p:cBhvr>
                                    </p:animRot>
                                  </p:childTnLst>
                                </p:cTn>
                              </p:par>
                              <p:par>
                                <p:cTn id="135" presetID="2" presetClass="exit" presetSubtype="2" fill="hold" grpId="2" nodeType="withEffect">
                                  <p:stCondLst>
                                    <p:cond delay="0"/>
                                  </p:stCondLst>
                                  <p:childTnLst>
                                    <p:anim calcmode="lin" valueType="num">
                                      <p:cBhvr additive="base">
                                        <p:cTn id="136" dur="4000"/>
                                        <p:tgtEl>
                                          <p:spTgt spid="4"/>
                                        </p:tgtEl>
                                        <p:attrNameLst>
                                          <p:attrName>ppt_x</p:attrName>
                                        </p:attrNameLst>
                                      </p:cBhvr>
                                      <p:tavLst>
                                        <p:tav tm="0">
                                          <p:val>
                                            <p:strVal val="ppt_x"/>
                                          </p:val>
                                        </p:tav>
                                        <p:tav tm="100000">
                                          <p:val>
                                            <p:strVal val="1+ppt_w/2"/>
                                          </p:val>
                                        </p:tav>
                                      </p:tavLst>
                                    </p:anim>
                                    <p:anim calcmode="lin" valueType="num">
                                      <p:cBhvr additive="base">
                                        <p:cTn id="137" dur="4000"/>
                                        <p:tgtEl>
                                          <p:spTgt spid="4"/>
                                        </p:tgtEl>
                                        <p:attrNameLst>
                                          <p:attrName>ppt_y</p:attrName>
                                        </p:attrNameLst>
                                      </p:cBhvr>
                                      <p:tavLst>
                                        <p:tav tm="0">
                                          <p:val>
                                            <p:strVal val="ppt_y"/>
                                          </p:val>
                                        </p:tav>
                                        <p:tav tm="100000">
                                          <p:val>
                                            <p:strVal val="ppt_y"/>
                                          </p:val>
                                        </p:tav>
                                      </p:tavLst>
                                    </p:anim>
                                    <p:set>
                                      <p:cBhvr>
                                        <p:cTn id="138" dur="1" fill="hold">
                                          <p:stCondLst>
                                            <p:cond delay="3999"/>
                                          </p:stCondLst>
                                        </p:cTn>
                                        <p:tgtEl>
                                          <p:spTgt spid="4"/>
                                        </p:tgtEl>
                                        <p:attrNameLst>
                                          <p:attrName>style.visibility</p:attrName>
                                        </p:attrNameLst>
                                      </p:cBhvr>
                                      <p:to>
                                        <p:strVal val="hidden"/>
                                      </p:to>
                                    </p:set>
                                  </p:childTnLst>
                                </p:cTn>
                              </p:par>
                              <p:par>
                                <p:cTn id="139" presetID="8" presetClass="emph" presetSubtype="0" fill="hold" grpId="3" nodeType="withEffect">
                                  <p:stCondLst>
                                    <p:cond delay="0"/>
                                  </p:stCondLst>
                                  <p:childTnLst>
                                    <p:animRot by="-21600000">
                                      <p:cBhvr>
                                        <p:cTn id="140" dur="4000" fill="hold"/>
                                        <p:tgtEl>
                                          <p:spTgt spid="4"/>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4000"/>
                                        <p:tgtEl>
                                          <p:spTgt spid="3"/>
                                        </p:tgtEl>
                                        <p:attrNameLst>
                                          <p:attrName>ppt_x</p:attrName>
                                        </p:attrNameLst>
                                      </p:cBhvr>
                                      <p:tavLst>
                                        <p:tav tm="0">
                                          <p:val>
                                            <p:strVal val="ppt_x"/>
                                          </p:val>
                                        </p:tav>
                                        <p:tav tm="100000">
                                          <p:val>
                                            <p:strVal val="1+ppt_w/2"/>
                                          </p:val>
                                        </p:tav>
                                      </p:tavLst>
                                    </p:anim>
                                    <p:anim calcmode="lin" valueType="num">
                                      <p:cBhvr additive="base">
                                        <p:cTn id="143" dur="4000"/>
                                        <p:tgtEl>
                                          <p:spTgt spid="3"/>
                                        </p:tgtEl>
                                        <p:attrNameLst>
                                          <p:attrName>ppt_y</p:attrName>
                                        </p:attrNameLst>
                                      </p:cBhvr>
                                      <p:tavLst>
                                        <p:tav tm="0">
                                          <p:val>
                                            <p:strVal val="ppt_y"/>
                                          </p:val>
                                        </p:tav>
                                        <p:tav tm="100000">
                                          <p:val>
                                            <p:strVal val="ppt_y"/>
                                          </p:val>
                                        </p:tav>
                                      </p:tavLst>
                                    </p:anim>
                                    <p:set>
                                      <p:cBhvr>
                                        <p:cTn id="144" dur="1" fill="hold">
                                          <p:stCondLst>
                                            <p:cond delay="3999"/>
                                          </p:stCondLst>
                                        </p:cTn>
                                        <p:tgtEl>
                                          <p:spTgt spid="3"/>
                                        </p:tgtEl>
                                        <p:attrNameLst>
                                          <p:attrName>style.visibility</p:attrName>
                                        </p:attrNameLst>
                                      </p:cBhvr>
                                      <p:to>
                                        <p:strVal val="hidden"/>
                                      </p:to>
                                    </p:set>
                                  </p:childTnLst>
                                </p:cTn>
                              </p:par>
                              <p:par>
                                <p:cTn id="145" presetID="8" presetClass="emph" presetSubtype="0" fill="hold" grpId="3" nodeType="withEffect">
                                  <p:stCondLst>
                                    <p:cond delay="0"/>
                                  </p:stCondLst>
                                  <p:childTnLst>
                                    <p:animRot by="-21600000">
                                      <p:cBhvr>
                                        <p:cTn id="146" dur="4000" fill="hold"/>
                                        <p:tgtEl>
                                          <p:spTgt spid="3"/>
                                        </p:tgtEl>
                                        <p:attrNameLst>
                                          <p:attrName>r</p:attrName>
                                        </p:attrNameLst>
                                      </p:cBhvr>
                                    </p:animRot>
                                  </p:childTnLst>
                                </p:cTn>
                              </p:par>
                              <p:par>
                                <p:cTn id="147" presetID="2" presetClass="exit" presetSubtype="2" fill="hold" grpId="2" nodeType="withEffect">
                                  <p:stCondLst>
                                    <p:cond delay="0"/>
                                  </p:stCondLst>
                                  <p:childTnLst>
                                    <p:anim calcmode="lin" valueType="num">
                                      <p:cBhvr additive="base">
                                        <p:cTn id="148" dur="4000"/>
                                        <p:tgtEl>
                                          <p:spTgt spid="2"/>
                                        </p:tgtEl>
                                        <p:attrNameLst>
                                          <p:attrName>ppt_x</p:attrName>
                                        </p:attrNameLst>
                                      </p:cBhvr>
                                      <p:tavLst>
                                        <p:tav tm="0">
                                          <p:val>
                                            <p:strVal val="ppt_x"/>
                                          </p:val>
                                        </p:tav>
                                        <p:tav tm="100000">
                                          <p:val>
                                            <p:strVal val="1+ppt_w/2"/>
                                          </p:val>
                                        </p:tav>
                                      </p:tavLst>
                                    </p:anim>
                                    <p:anim calcmode="lin" valueType="num">
                                      <p:cBhvr additive="base">
                                        <p:cTn id="149" dur="4000"/>
                                        <p:tgtEl>
                                          <p:spTgt spid="2"/>
                                        </p:tgtEl>
                                        <p:attrNameLst>
                                          <p:attrName>ppt_y</p:attrName>
                                        </p:attrNameLst>
                                      </p:cBhvr>
                                      <p:tavLst>
                                        <p:tav tm="0">
                                          <p:val>
                                            <p:strVal val="ppt_y"/>
                                          </p:val>
                                        </p:tav>
                                        <p:tav tm="100000">
                                          <p:val>
                                            <p:strVal val="ppt_y"/>
                                          </p:val>
                                        </p:tav>
                                      </p:tavLst>
                                    </p:anim>
                                    <p:set>
                                      <p:cBhvr>
                                        <p:cTn id="150" dur="1" fill="hold">
                                          <p:stCondLst>
                                            <p:cond delay="3999"/>
                                          </p:stCondLst>
                                        </p:cTn>
                                        <p:tgtEl>
                                          <p:spTgt spid="2"/>
                                        </p:tgtEl>
                                        <p:attrNameLst>
                                          <p:attrName>style.visibility</p:attrName>
                                        </p:attrNameLst>
                                      </p:cBhvr>
                                      <p:to>
                                        <p:strVal val="hidden"/>
                                      </p:to>
                                    </p:set>
                                  </p:childTnLst>
                                </p:cTn>
                              </p:par>
                              <p:par>
                                <p:cTn id="151" presetID="8" presetClass="emph" presetSubtype="0" fill="hold" grpId="3" nodeType="withEffect">
                                  <p:stCondLst>
                                    <p:cond delay="0"/>
                                  </p:stCondLst>
                                  <p:childTnLst>
                                    <p:animRot by="-21600000">
                                      <p:cBhvr>
                                        <p:cTn id="152" dur="4000" fill="hold"/>
                                        <p:tgtEl>
                                          <p:spTgt spid="2"/>
                                        </p:tgtEl>
                                        <p:attrNameLst>
                                          <p:attrName>r</p:attrName>
                                        </p:attrNameLst>
                                      </p:cBhvr>
                                    </p:animRot>
                                  </p:childTnLst>
                                </p:cTn>
                              </p:par>
                              <p:par>
                                <p:cTn id="153" presetID="16" presetClass="entr" presetSubtype="42" fill="hold" nodeType="withEffect">
                                  <p:stCondLst>
                                    <p:cond delay="250"/>
                                  </p:stCondLst>
                                  <p:childTnLst>
                                    <p:set>
                                      <p:cBhvr>
                                        <p:cTn id="154" dur="1" fill="hold">
                                          <p:stCondLst>
                                            <p:cond delay="0"/>
                                          </p:stCondLst>
                                        </p:cTn>
                                        <p:tgtEl>
                                          <p:spTgt spid="18"/>
                                        </p:tgtEl>
                                        <p:attrNameLst>
                                          <p:attrName>style.visibility</p:attrName>
                                        </p:attrNameLst>
                                      </p:cBhvr>
                                      <p:to>
                                        <p:strVal val="visible"/>
                                      </p:to>
                                    </p:set>
                                    <p:animEffect transition="in" filter="barn(outHorizontal)">
                                      <p:cBhvr>
                                        <p:cTn id="155" dur="4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7" grpId="0" animBg="1"/>
      <p:bldP spid="7" grpId="1" animBg="1"/>
      <p:bldP spid="7" grpId="2" animBg="1"/>
      <p:bldP spid="7" grpId="3" animBg="1"/>
      <p:bldP spid="8" grpId="0" animBg="1"/>
      <p:bldP spid="8" grpId="1" animBg="1"/>
      <p:bldP spid="8" grpId="2" animBg="1"/>
      <p:bldP spid="8" grpId="3" animBg="1"/>
      <p:bldP spid="13" grpId="0" animBg="1"/>
      <p:bldP spid="13" grpId="1" animBg="1"/>
      <p:bldP spid="13" grpId="2" animBg="1"/>
      <p:bldP spid="13" grpId="3" animBg="1"/>
      <p:bldP spid="3" grpId="0" animBg="1"/>
      <p:bldP spid="3" grpId="1" animBg="1"/>
      <p:bldP spid="3" grpId="2" animBg="1"/>
      <p:bldP spid="3" grpId="3" animBg="1"/>
      <p:bldP spid="6" grpId="0" animBg="1"/>
      <p:bldP spid="6" grpId="1" animBg="1"/>
      <p:bldP spid="6" grpId="2" animBg="1"/>
      <p:bldP spid="6" grpId="3" animBg="1"/>
      <p:bldP spid="9" grpId="0" animBg="1"/>
      <p:bldP spid="9" grpId="1" animBg="1"/>
      <p:bldP spid="9" grpId="2" animBg="1"/>
      <p:bldP spid="9" grpId="3" animBg="1"/>
      <p:bldP spid="12" grpId="0" animBg="1"/>
      <p:bldP spid="12" grpId="1" animBg="1"/>
      <p:bldP spid="12" grpId="2" animBg="1"/>
      <p:bldP spid="12" grpId="3" animBg="1"/>
      <p:bldP spid="4" grpId="0" animBg="1"/>
      <p:bldP spid="4" grpId="1" animBg="1"/>
      <p:bldP spid="4" grpId="2" animBg="1"/>
      <p:bldP spid="4" grpId="3" animBg="1"/>
      <p:bldP spid="5" grpId="0" animBg="1"/>
      <p:bldP spid="5" grpId="1" animBg="1"/>
      <p:bldP spid="5" grpId="2" animBg="1"/>
      <p:bldP spid="5" grpId="3" animBg="1"/>
      <p:bldP spid="10" grpId="0" animBg="1"/>
      <p:bldP spid="10" grpId="1" animBg="1"/>
      <p:bldP spid="10" grpId="2" animBg="1"/>
      <p:bldP spid="10" grpId="3" animBg="1"/>
      <p:bldP spid="11" grpId="0" animBg="1"/>
      <p:bldP spid="11" grpId="1" animBg="1"/>
      <p:bldP spid="11" grpId="2" animBg="1"/>
      <p:bldP spid="11" grpId="3" animBg="1"/>
      <p:bldP spid="1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157" y="-26313"/>
            <a:ext cx="9157911" cy="6858000"/>
          </a:xfrm>
          <a:prstGeom prst="rect">
            <a:avLst/>
          </a:prstGeom>
          <a:gradFill>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Diapositiva2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6657" y="0"/>
            <a:ext cx="9144000" cy="6858000"/>
          </a:xfrm>
          <a:prstGeom prst="rect">
            <a:avLst/>
          </a:prstGeom>
          <a:noFill/>
          <a:ln>
            <a:noFill/>
          </a:ln>
        </p:spPr>
      </p:pic>
      <p:sp>
        <p:nvSpPr>
          <p:cNvPr id="6" name="Forma libre 9"/>
          <p:cNvSpPr/>
          <p:nvPr/>
        </p:nvSpPr>
        <p:spPr>
          <a:xfrm rot="5400000">
            <a:off x="-684004" y="1078362"/>
            <a:ext cx="5976664" cy="4608657"/>
          </a:xfrm>
          <a:custGeom>
            <a:avLst/>
            <a:gdLst>
              <a:gd name="connsiteX0" fmla="*/ 4672694 w 5437413"/>
              <a:gd name="connsiteY0" fmla="*/ 712681 h 1213086"/>
              <a:gd name="connsiteX1" fmla="*/ 4901294 w 5437413"/>
              <a:gd name="connsiteY1" fmla="*/ 941281 h 1213086"/>
              <a:gd name="connsiteX2" fmla="*/ 5129894 w 5437413"/>
              <a:gd name="connsiteY2" fmla="*/ 712681 h 1213086"/>
              <a:gd name="connsiteX3" fmla="*/ 4901294 w 5437413"/>
              <a:gd name="connsiteY3" fmla="*/ 484081 h 1213086"/>
              <a:gd name="connsiteX4" fmla="*/ 4672694 w 5437413"/>
              <a:gd name="connsiteY4" fmla="*/ 712681 h 1213086"/>
              <a:gd name="connsiteX5" fmla="*/ 3954236 w 5437413"/>
              <a:gd name="connsiteY5" fmla="*/ 786161 h 1213086"/>
              <a:gd name="connsiteX6" fmla="*/ 4182836 w 5437413"/>
              <a:gd name="connsiteY6" fmla="*/ 1014761 h 1213086"/>
              <a:gd name="connsiteX7" fmla="*/ 4411436 w 5437413"/>
              <a:gd name="connsiteY7" fmla="*/ 786161 h 1213086"/>
              <a:gd name="connsiteX8" fmla="*/ 4182836 w 5437413"/>
              <a:gd name="connsiteY8" fmla="*/ 557561 h 1213086"/>
              <a:gd name="connsiteX9" fmla="*/ 3954236 w 5437413"/>
              <a:gd name="connsiteY9" fmla="*/ 786161 h 1213086"/>
              <a:gd name="connsiteX10" fmla="*/ 3235778 w 5437413"/>
              <a:gd name="connsiteY10" fmla="*/ 720843 h 1213086"/>
              <a:gd name="connsiteX11" fmla="*/ 3464378 w 5437413"/>
              <a:gd name="connsiteY11" fmla="*/ 949443 h 1213086"/>
              <a:gd name="connsiteX12" fmla="*/ 3692978 w 5437413"/>
              <a:gd name="connsiteY12" fmla="*/ 720843 h 1213086"/>
              <a:gd name="connsiteX13" fmla="*/ 3464378 w 5437413"/>
              <a:gd name="connsiteY13" fmla="*/ 492243 h 1213086"/>
              <a:gd name="connsiteX14" fmla="*/ 3235778 w 5437413"/>
              <a:gd name="connsiteY14" fmla="*/ 720843 h 1213086"/>
              <a:gd name="connsiteX15" fmla="*/ 2525487 w 5437413"/>
              <a:gd name="connsiteY15" fmla="*/ 606544 h 1213086"/>
              <a:gd name="connsiteX16" fmla="*/ 2754087 w 5437413"/>
              <a:gd name="connsiteY16" fmla="*/ 835144 h 1213086"/>
              <a:gd name="connsiteX17" fmla="*/ 2982687 w 5437413"/>
              <a:gd name="connsiteY17" fmla="*/ 606544 h 1213086"/>
              <a:gd name="connsiteX18" fmla="*/ 2754087 w 5437413"/>
              <a:gd name="connsiteY18" fmla="*/ 377944 h 1213086"/>
              <a:gd name="connsiteX19" fmla="*/ 2525487 w 5437413"/>
              <a:gd name="connsiteY19" fmla="*/ 606544 h 1213086"/>
              <a:gd name="connsiteX20" fmla="*/ 1807029 w 5437413"/>
              <a:gd name="connsiteY20" fmla="*/ 565723 h 1213086"/>
              <a:gd name="connsiteX21" fmla="*/ 2035629 w 5437413"/>
              <a:gd name="connsiteY21" fmla="*/ 794323 h 1213086"/>
              <a:gd name="connsiteX22" fmla="*/ 2264229 w 5437413"/>
              <a:gd name="connsiteY22" fmla="*/ 565723 h 1213086"/>
              <a:gd name="connsiteX23" fmla="*/ 2035629 w 5437413"/>
              <a:gd name="connsiteY23" fmla="*/ 337123 h 1213086"/>
              <a:gd name="connsiteX24" fmla="*/ 1807029 w 5437413"/>
              <a:gd name="connsiteY24" fmla="*/ 565723 h 1213086"/>
              <a:gd name="connsiteX25" fmla="*/ 1034143 w 5437413"/>
              <a:gd name="connsiteY25" fmla="*/ 492243 h 1213086"/>
              <a:gd name="connsiteX26" fmla="*/ 1262743 w 5437413"/>
              <a:gd name="connsiteY26" fmla="*/ 720843 h 1213086"/>
              <a:gd name="connsiteX27" fmla="*/ 1491343 w 5437413"/>
              <a:gd name="connsiteY27" fmla="*/ 492243 h 1213086"/>
              <a:gd name="connsiteX28" fmla="*/ 1262743 w 5437413"/>
              <a:gd name="connsiteY28" fmla="*/ 263643 h 1213086"/>
              <a:gd name="connsiteX29" fmla="*/ 1034143 w 5437413"/>
              <a:gd name="connsiteY29" fmla="*/ 492243 h 1213086"/>
              <a:gd name="connsiteX30" fmla="*/ 261257 w 5437413"/>
              <a:gd name="connsiteY30" fmla="*/ 590217 h 1213086"/>
              <a:gd name="connsiteX31" fmla="*/ 489857 w 5437413"/>
              <a:gd name="connsiteY31" fmla="*/ 818817 h 1213086"/>
              <a:gd name="connsiteX32" fmla="*/ 718457 w 5437413"/>
              <a:gd name="connsiteY32" fmla="*/ 590217 h 1213086"/>
              <a:gd name="connsiteX33" fmla="*/ 489857 w 5437413"/>
              <a:gd name="connsiteY33" fmla="*/ 361617 h 1213086"/>
              <a:gd name="connsiteX34" fmla="*/ 261257 w 5437413"/>
              <a:gd name="connsiteY34" fmla="*/ 590217 h 1213086"/>
              <a:gd name="connsiteX35" fmla="*/ 0 w 5437413"/>
              <a:gd name="connsiteY35" fmla="*/ 1065785 h 1213086"/>
              <a:gd name="connsiteX36" fmla="*/ 0 w 5437413"/>
              <a:gd name="connsiteY36" fmla="*/ 147302 h 1213086"/>
              <a:gd name="connsiteX37" fmla="*/ 5437413 w 5437413"/>
              <a:gd name="connsiteY37" fmla="*/ 147302 h 1213086"/>
              <a:gd name="connsiteX38" fmla="*/ 5437413 w 5437413"/>
              <a:gd name="connsiteY38" fmla="*/ 1065785 h 1213086"/>
              <a:gd name="connsiteX39" fmla="*/ 0 w 5437413"/>
              <a:gd name="connsiteY39" fmla="*/ 1065785 h 12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37413" h="1213086">
                <a:moveTo>
                  <a:pt x="4672694" y="712681"/>
                </a:moveTo>
                <a:cubicBezTo>
                  <a:pt x="4672694" y="838933"/>
                  <a:pt x="4775042" y="941281"/>
                  <a:pt x="4901294" y="941281"/>
                </a:cubicBezTo>
                <a:cubicBezTo>
                  <a:pt x="5027546" y="941281"/>
                  <a:pt x="5129894" y="838933"/>
                  <a:pt x="5129894" y="712681"/>
                </a:cubicBezTo>
                <a:cubicBezTo>
                  <a:pt x="5129894" y="586429"/>
                  <a:pt x="5027546" y="484081"/>
                  <a:pt x="4901294" y="484081"/>
                </a:cubicBezTo>
                <a:cubicBezTo>
                  <a:pt x="4775042" y="484081"/>
                  <a:pt x="4672694" y="586429"/>
                  <a:pt x="4672694" y="712681"/>
                </a:cubicBezTo>
                <a:close/>
                <a:moveTo>
                  <a:pt x="3954236" y="786161"/>
                </a:moveTo>
                <a:cubicBezTo>
                  <a:pt x="3954236" y="912413"/>
                  <a:pt x="4056584" y="1014761"/>
                  <a:pt x="4182836" y="1014761"/>
                </a:cubicBezTo>
                <a:cubicBezTo>
                  <a:pt x="4309088" y="1014761"/>
                  <a:pt x="4411436" y="912413"/>
                  <a:pt x="4411436" y="786161"/>
                </a:cubicBezTo>
                <a:cubicBezTo>
                  <a:pt x="4411436" y="659909"/>
                  <a:pt x="4309088" y="557561"/>
                  <a:pt x="4182836" y="557561"/>
                </a:cubicBezTo>
                <a:cubicBezTo>
                  <a:pt x="4056584" y="557561"/>
                  <a:pt x="3954236" y="659909"/>
                  <a:pt x="3954236" y="786161"/>
                </a:cubicBezTo>
                <a:close/>
                <a:moveTo>
                  <a:pt x="3235778" y="720843"/>
                </a:moveTo>
                <a:cubicBezTo>
                  <a:pt x="3235778" y="847095"/>
                  <a:pt x="3338126" y="949443"/>
                  <a:pt x="3464378" y="949443"/>
                </a:cubicBezTo>
                <a:cubicBezTo>
                  <a:pt x="3590630" y="949443"/>
                  <a:pt x="3692978" y="847095"/>
                  <a:pt x="3692978" y="720843"/>
                </a:cubicBezTo>
                <a:cubicBezTo>
                  <a:pt x="3692978" y="594591"/>
                  <a:pt x="3590630" y="492243"/>
                  <a:pt x="3464378" y="492243"/>
                </a:cubicBezTo>
                <a:cubicBezTo>
                  <a:pt x="3338126" y="492243"/>
                  <a:pt x="3235778" y="594591"/>
                  <a:pt x="3235778" y="720843"/>
                </a:cubicBezTo>
                <a:close/>
                <a:moveTo>
                  <a:pt x="2525487" y="606544"/>
                </a:moveTo>
                <a:cubicBezTo>
                  <a:pt x="2525487" y="732796"/>
                  <a:pt x="2627835" y="835144"/>
                  <a:pt x="2754087" y="835144"/>
                </a:cubicBezTo>
                <a:cubicBezTo>
                  <a:pt x="2880339" y="835144"/>
                  <a:pt x="2982687" y="732796"/>
                  <a:pt x="2982687" y="606544"/>
                </a:cubicBezTo>
                <a:cubicBezTo>
                  <a:pt x="2982687" y="480292"/>
                  <a:pt x="2880339" y="377944"/>
                  <a:pt x="2754087" y="377944"/>
                </a:cubicBezTo>
                <a:cubicBezTo>
                  <a:pt x="2627835" y="377944"/>
                  <a:pt x="2525487" y="480292"/>
                  <a:pt x="2525487" y="606544"/>
                </a:cubicBezTo>
                <a:close/>
                <a:moveTo>
                  <a:pt x="1807029" y="565723"/>
                </a:moveTo>
                <a:cubicBezTo>
                  <a:pt x="1807029" y="691975"/>
                  <a:pt x="1909377" y="794323"/>
                  <a:pt x="2035629" y="794323"/>
                </a:cubicBezTo>
                <a:cubicBezTo>
                  <a:pt x="2161881" y="794323"/>
                  <a:pt x="2264229" y="691975"/>
                  <a:pt x="2264229" y="565723"/>
                </a:cubicBezTo>
                <a:cubicBezTo>
                  <a:pt x="2264229" y="439471"/>
                  <a:pt x="2161881" y="337123"/>
                  <a:pt x="2035629" y="337123"/>
                </a:cubicBezTo>
                <a:cubicBezTo>
                  <a:pt x="1909377" y="337123"/>
                  <a:pt x="1807029" y="439471"/>
                  <a:pt x="1807029" y="565723"/>
                </a:cubicBezTo>
                <a:close/>
                <a:moveTo>
                  <a:pt x="1034143" y="492243"/>
                </a:moveTo>
                <a:cubicBezTo>
                  <a:pt x="1034143" y="618495"/>
                  <a:pt x="1136491" y="720843"/>
                  <a:pt x="1262743" y="720843"/>
                </a:cubicBezTo>
                <a:cubicBezTo>
                  <a:pt x="1388995" y="720843"/>
                  <a:pt x="1491343" y="618495"/>
                  <a:pt x="1491343" y="492243"/>
                </a:cubicBezTo>
                <a:cubicBezTo>
                  <a:pt x="1491343" y="365991"/>
                  <a:pt x="1388995" y="263643"/>
                  <a:pt x="1262743" y="263643"/>
                </a:cubicBezTo>
                <a:cubicBezTo>
                  <a:pt x="1136491" y="263643"/>
                  <a:pt x="1034143" y="365991"/>
                  <a:pt x="1034143" y="492243"/>
                </a:cubicBezTo>
                <a:close/>
                <a:moveTo>
                  <a:pt x="261257" y="590217"/>
                </a:moveTo>
                <a:cubicBezTo>
                  <a:pt x="261257" y="716469"/>
                  <a:pt x="363605" y="818817"/>
                  <a:pt x="489857" y="818817"/>
                </a:cubicBezTo>
                <a:cubicBezTo>
                  <a:pt x="616109" y="818817"/>
                  <a:pt x="718457" y="716469"/>
                  <a:pt x="718457" y="590217"/>
                </a:cubicBezTo>
                <a:cubicBezTo>
                  <a:pt x="718457" y="463965"/>
                  <a:pt x="616109" y="361617"/>
                  <a:pt x="489857" y="361617"/>
                </a:cubicBezTo>
                <a:cubicBezTo>
                  <a:pt x="363605" y="361617"/>
                  <a:pt x="261257" y="463965"/>
                  <a:pt x="261257" y="590217"/>
                </a:cubicBezTo>
                <a:close/>
                <a:moveTo>
                  <a:pt x="0" y="1065785"/>
                </a:moveTo>
                <a:lnTo>
                  <a:pt x="0" y="147302"/>
                </a:lnTo>
                <a:cubicBezTo>
                  <a:pt x="1812470" y="-362966"/>
                  <a:pt x="3624942" y="657570"/>
                  <a:pt x="5437413" y="147302"/>
                </a:cubicBezTo>
                <a:lnTo>
                  <a:pt x="5437413" y="1065785"/>
                </a:lnTo>
                <a:cubicBezTo>
                  <a:pt x="3624942" y="1576053"/>
                  <a:pt x="1812470" y="555517"/>
                  <a:pt x="0" y="1065785"/>
                </a:cubicBezTo>
                <a:close/>
              </a:path>
            </a:pathLst>
          </a:custGeom>
          <a:gradFill>
            <a:gsLst>
              <a:gs pos="0">
                <a:srgbClr val="CBCBCB"/>
              </a:gs>
              <a:gs pos="13000">
                <a:srgbClr val="5F5F5F"/>
              </a:gs>
              <a:gs pos="21001">
                <a:srgbClr val="5F5F5F"/>
              </a:gs>
              <a:gs pos="63000">
                <a:schemeClr val="tx1">
                  <a:lumMod val="95000"/>
                </a:schemeClr>
              </a:gs>
              <a:gs pos="82001">
                <a:srgbClr val="777777"/>
              </a:gs>
              <a:gs pos="100000">
                <a:srgbClr val="EAEAEA"/>
              </a:gs>
            </a:gsLst>
            <a:lin ang="16200000" scaled="0"/>
          </a:gradFill>
          <a:ln w="3810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9"/>
          <p:cNvSpPr/>
          <p:nvPr/>
        </p:nvSpPr>
        <p:spPr>
          <a:xfrm rot="16200000" flipH="1">
            <a:off x="3851340" y="1160676"/>
            <a:ext cx="5976664" cy="4608657"/>
          </a:xfrm>
          <a:custGeom>
            <a:avLst/>
            <a:gdLst>
              <a:gd name="connsiteX0" fmla="*/ 4672694 w 5437413"/>
              <a:gd name="connsiteY0" fmla="*/ 712681 h 1213086"/>
              <a:gd name="connsiteX1" fmla="*/ 4901294 w 5437413"/>
              <a:gd name="connsiteY1" fmla="*/ 941281 h 1213086"/>
              <a:gd name="connsiteX2" fmla="*/ 5129894 w 5437413"/>
              <a:gd name="connsiteY2" fmla="*/ 712681 h 1213086"/>
              <a:gd name="connsiteX3" fmla="*/ 4901294 w 5437413"/>
              <a:gd name="connsiteY3" fmla="*/ 484081 h 1213086"/>
              <a:gd name="connsiteX4" fmla="*/ 4672694 w 5437413"/>
              <a:gd name="connsiteY4" fmla="*/ 712681 h 1213086"/>
              <a:gd name="connsiteX5" fmla="*/ 3954236 w 5437413"/>
              <a:gd name="connsiteY5" fmla="*/ 786161 h 1213086"/>
              <a:gd name="connsiteX6" fmla="*/ 4182836 w 5437413"/>
              <a:gd name="connsiteY6" fmla="*/ 1014761 h 1213086"/>
              <a:gd name="connsiteX7" fmla="*/ 4411436 w 5437413"/>
              <a:gd name="connsiteY7" fmla="*/ 786161 h 1213086"/>
              <a:gd name="connsiteX8" fmla="*/ 4182836 w 5437413"/>
              <a:gd name="connsiteY8" fmla="*/ 557561 h 1213086"/>
              <a:gd name="connsiteX9" fmla="*/ 3954236 w 5437413"/>
              <a:gd name="connsiteY9" fmla="*/ 786161 h 1213086"/>
              <a:gd name="connsiteX10" fmla="*/ 3235778 w 5437413"/>
              <a:gd name="connsiteY10" fmla="*/ 720843 h 1213086"/>
              <a:gd name="connsiteX11" fmla="*/ 3464378 w 5437413"/>
              <a:gd name="connsiteY11" fmla="*/ 949443 h 1213086"/>
              <a:gd name="connsiteX12" fmla="*/ 3692978 w 5437413"/>
              <a:gd name="connsiteY12" fmla="*/ 720843 h 1213086"/>
              <a:gd name="connsiteX13" fmla="*/ 3464378 w 5437413"/>
              <a:gd name="connsiteY13" fmla="*/ 492243 h 1213086"/>
              <a:gd name="connsiteX14" fmla="*/ 3235778 w 5437413"/>
              <a:gd name="connsiteY14" fmla="*/ 720843 h 1213086"/>
              <a:gd name="connsiteX15" fmla="*/ 2525487 w 5437413"/>
              <a:gd name="connsiteY15" fmla="*/ 606544 h 1213086"/>
              <a:gd name="connsiteX16" fmla="*/ 2754087 w 5437413"/>
              <a:gd name="connsiteY16" fmla="*/ 835144 h 1213086"/>
              <a:gd name="connsiteX17" fmla="*/ 2982687 w 5437413"/>
              <a:gd name="connsiteY17" fmla="*/ 606544 h 1213086"/>
              <a:gd name="connsiteX18" fmla="*/ 2754087 w 5437413"/>
              <a:gd name="connsiteY18" fmla="*/ 377944 h 1213086"/>
              <a:gd name="connsiteX19" fmla="*/ 2525487 w 5437413"/>
              <a:gd name="connsiteY19" fmla="*/ 606544 h 1213086"/>
              <a:gd name="connsiteX20" fmla="*/ 1807029 w 5437413"/>
              <a:gd name="connsiteY20" fmla="*/ 565723 h 1213086"/>
              <a:gd name="connsiteX21" fmla="*/ 2035629 w 5437413"/>
              <a:gd name="connsiteY21" fmla="*/ 794323 h 1213086"/>
              <a:gd name="connsiteX22" fmla="*/ 2264229 w 5437413"/>
              <a:gd name="connsiteY22" fmla="*/ 565723 h 1213086"/>
              <a:gd name="connsiteX23" fmla="*/ 2035629 w 5437413"/>
              <a:gd name="connsiteY23" fmla="*/ 337123 h 1213086"/>
              <a:gd name="connsiteX24" fmla="*/ 1807029 w 5437413"/>
              <a:gd name="connsiteY24" fmla="*/ 565723 h 1213086"/>
              <a:gd name="connsiteX25" fmla="*/ 1034143 w 5437413"/>
              <a:gd name="connsiteY25" fmla="*/ 492243 h 1213086"/>
              <a:gd name="connsiteX26" fmla="*/ 1262743 w 5437413"/>
              <a:gd name="connsiteY26" fmla="*/ 720843 h 1213086"/>
              <a:gd name="connsiteX27" fmla="*/ 1491343 w 5437413"/>
              <a:gd name="connsiteY27" fmla="*/ 492243 h 1213086"/>
              <a:gd name="connsiteX28" fmla="*/ 1262743 w 5437413"/>
              <a:gd name="connsiteY28" fmla="*/ 263643 h 1213086"/>
              <a:gd name="connsiteX29" fmla="*/ 1034143 w 5437413"/>
              <a:gd name="connsiteY29" fmla="*/ 492243 h 1213086"/>
              <a:gd name="connsiteX30" fmla="*/ 261257 w 5437413"/>
              <a:gd name="connsiteY30" fmla="*/ 590217 h 1213086"/>
              <a:gd name="connsiteX31" fmla="*/ 489857 w 5437413"/>
              <a:gd name="connsiteY31" fmla="*/ 818817 h 1213086"/>
              <a:gd name="connsiteX32" fmla="*/ 718457 w 5437413"/>
              <a:gd name="connsiteY32" fmla="*/ 590217 h 1213086"/>
              <a:gd name="connsiteX33" fmla="*/ 489857 w 5437413"/>
              <a:gd name="connsiteY33" fmla="*/ 361617 h 1213086"/>
              <a:gd name="connsiteX34" fmla="*/ 261257 w 5437413"/>
              <a:gd name="connsiteY34" fmla="*/ 590217 h 1213086"/>
              <a:gd name="connsiteX35" fmla="*/ 0 w 5437413"/>
              <a:gd name="connsiteY35" fmla="*/ 1065785 h 1213086"/>
              <a:gd name="connsiteX36" fmla="*/ 0 w 5437413"/>
              <a:gd name="connsiteY36" fmla="*/ 147302 h 1213086"/>
              <a:gd name="connsiteX37" fmla="*/ 5437413 w 5437413"/>
              <a:gd name="connsiteY37" fmla="*/ 147302 h 1213086"/>
              <a:gd name="connsiteX38" fmla="*/ 5437413 w 5437413"/>
              <a:gd name="connsiteY38" fmla="*/ 1065785 h 1213086"/>
              <a:gd name="connsiteX39" fmla="*/ 0 w 5437413"/>
              <a:gd name="connsiteY39" fmla="*/ 1065785 h 12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37413" h="1213086">
                <a:moveTo>
                  <a:pt x="4672694" y="712681"/>
                </a:moveTo>
                <a:cubicBezTo>
                  <a:pt x="4672694" y="838933"/>
                  <a:pt x="4775042" y="941281"/>
                  <a:pt x="4901294" y="941281"/>
                </a:cubicBezTo>
                <a:cubicBezTo>
                  <a:pt x="5027546" y="941281"/>
                  <a:pt x="5129894" y="838933"/>
                  <a:pt x="5129894" y="712681"/>
                </a:cubicBezTo>
                <a:cubicBezTo>
                  <a:pt x="5129894" y="586429"/>
                  <a:pt x="5027546" y="484081"/>
                  <a:pt x="4901294" y="484081"/>
                </a:cubicBezTo>
                <a:cubicBezTo>
                  <a:pt x="4775042" y="484081"/>
                  <a:pt x="4672694" y="586429"/>
                  <a:pt x="4672694" y="712681"/>
                </a:cubicBezTo>
                <a:close/>
                <a:moveTo>
                  <a:pt x="3954236" y="786161"/>
                </a:moveTo>
                <a:cubicBezTo>
                  <a:pt x="3954236" y="912413"/>
                  <a:pt x="4056584" y="1014761"/>
                  <a:pt x="4182836" y="1014761"/>
                </a:cubicBezTo>
                <a:cubicBezTo>
                  <a:pt x="4309088" y="1014761"/>
                  <a:pt x="4411436" y="912413"/>
                  <a:pt x="4411436" y="786161"/>
                </a:cubicBezTo>
                <a:cubicBezTo>
                  <a:pt x="4411436" y="659909"/>
                  <a:pt x="4309088" y="557561"/>
                  <a:pt x="4182836" y="557561"/>
                </a:cubicBezTo>
                <a:cubicBezTo>
                  <a:pt x="4056584" y="557561"/>
                  <a:pt x="3954236" y="659909"/>
                  <a:pt x="3954236" y="786161"/>
                </a:cubicBezTo>
                <a:close/>
                <a:moveTo>
                  <a:pt x="3235778" y="720843"/>
                </a:moveTo>
                <a:cubicBezTo>
                  <a:pt x="3235778" y="847095"/>
                  <a:pt x="3338126" y="949443"/>
                  <a:pt x="3464378" y="949443"/>
                </a:cubicBezTo>
                <a:cubicBezTo>
                  <a:pt x="3590630" y="949443"/>
                  <a:pt x="3692978" y="847095"/>
                  <a:pt x="3692978" y="720843"/>
                </a:cubicBezTo>
                <a:cubicBezTo>
                  <a:pt x="3692978" y="594591"/>
                  <a:pt x="3590630" y="492243"/>
                  <a:pt x="3464378" y="492243"/>
                </a:cubicBezTo>
                <a:cubicBezTo>
                  <a:pt x="3338126" y="492243"/>
                  <a:pt x="3235778" y="594591"/>
                  <a:pt x="3235778" y="720843"/>
                </a:cubicBezTo>
                <a:close/>
                <a:moveTo>
                  <a:pt x="2525487" y="606544"/>
                </a:moveTo>
                <a:cubicBezTo>
                  <a:pt x="2525487" y="732796"/>
                  <a:pt x="2627835" y="835144"/>
                  <a:pt x="2754087" y="835144"/>
                </a:cubicBezTo>
                <a:cubicBezTo>
                  <a:pt x="2880339" y="835144"/>
                  <a:pt x="2982687" y="732796"/>
                  <a:pt x="2982687" y="606544"/>
                </a:cubicBezTo>
                <a:cubicBezTo>
                  <a:pt x="2982687" y="480292"/>
                  <a:pt x="2880339" y="377944"/>
                  <a:pt x="2754087" y="377944"/>
                </a:cubicBezTo>
                <a:cubicBezTo>
                  <a:pt x="2627835" y="377944"/>
                  <a:pt x="2525487" y="480292"/>
                  <a:pt x="2525487" y="606544"/>
                </a:cubicBezTo>
                <a:close/>
                <a:moveTo>
                  <a:pt x="1807029" y="565723"/>
                </a:moveTo>
                <a:cubicBezTo>
                  <a:pt x="1807029" y="691975"/>
                  <a:pt x="1909377" y="794323"/>
                  <a:pt x="2035629" y="794323"/>
                </a:cubicBezTo>
                <a:cubicBezTo>
                  <a:pt x="2161881" y="794323"/>
                  <a:pt x="2264229" y="691975"/>
                  <a:pt x="2264229" y="565723"/>
                </a:cubicBezTo>
                <a:cubicBezTo>
                  <a:pt x="2264229" y="439471"/>
                  <a:pt x="2161881" y="337123"/>
                  <a:pt x="2035629" y="337123"/>
                </a:cubicBezTo>
                <a:cubicBezTo>
                  <a:pt x="1909377" y="337123"/>
                  <a:pt x="1807029" y="439471"/>
                  <a:pt x="1807029" y="565723"/>
                </a:cubicBezTo>
                <a:close/>
                <a:moveTo>
                  <a:pt x="1034143" y="492243"/>
                </a:moveTo>
                <a:cubicBezTo>
                  <a:pt x="1034143" y="618495"/>
                  <a:pt x="1136491" y="720843"/>
                  <a:pt x="1262743" y="720843"/>
                </a:cubicBezTo>
                <a:cubicBezTo>
                  <a:pt x="1388995" y="720843"/>
                  <a:pt x="1491343" y="618495"/>
                  <a:pt x="1491343" y="492243"/>
                </a:cubicBezTo>
                <a:cubicBezTo>
                  <a:pt x="1491343" y="365991"/>
                  <a:pt x="1388995" y="263643"/>
                  <a:pt x="1262743" y="263643"/>
                </a:cubicBezTo>
                <a:cubicBezTo>
                  <a:pt x="1136491" y="263643"/>
                  <a:pt x="1034143" y="365991"/>
                  <a:pt x="1034143" y="492243"/>
                </a:cubicBezTo>
                <a:close/>
                <a:moveTo>
                  <a:pt x="261257" y="590217"/>
                </a:moveTo>
                <a:cubicBezTo>
                  <a:pt x="261257" y="716469"/>
                  <a:pt x="363605" y="818817"/>
                  <a:pt x="489857" y="818817"/>
                </a:cubicBezTo>
                <a:cubicBezTo>
                  <a:pt x="616109" y="818817"/>
                  <a:pt x="718457" y="716469"/>
                  <a:pt x="718457" y="590217"/>
                </a:cubicBezTo>
                <a:cubicBezTo>
                  <a:pt x="718457" y="463965"/>
                  <a:pt x="616109" y="361617"/>
                  <a:pt x="489857" y="361617"/>
                </a:cubicBezTo>
                <a:cubicBezTo>
                  <a:pt x="363605" y="361617"/>
                  <a:pt x="261257" y="463965"/>
                  <a:pt x="261257" y="590217"/>
                </a:cubicBezTo>
                <a:close/>
                <a:moveTo>
                  <a:pt x="0" y="1065785"/>
                </a:moveTo>
                <a:lnTo>
                  <a:pt x="0" y="147302"/>
                </a:lnTo>
                <a:cubicBezTo>
                  <a:pt x="1812470" y="-362966"/>
                  <a:pt x="3624942" y="657570"/>
                  <a:pt x="5437413" y="147302"/>
                </a:cubicBezTo>
                <a:lnTo>
                  <a:pt x="5437413" y="1065785"/>
                </a:lnTo>
                <a:cubicBezTo>
                  <a:pt x="3624942" y="1576053"/>
                  <a:pt x="1812470" y="555517"/>
                  <a:pt x="0" y="1065785"/>
                </a:cubicBezTo>
                <a:close/>
              </a:path>
            </a:pathLst>
          </a:custGeom>
          <a:gradFill>
            <a:gsLst>
              <a:gs pos="0">
                <a:srgbClr val="CBCBCB"/>
              </a:gs>
              <a:gs pos="13000">
                <a:srgbClr val="5F5F5F"/>
              </a:gs>
              <a:gs pos="21001">
                <a:srgbClr val="5F5F5F"/>
              </a:gs>
              <a:gs pos="63000">
                <a:srgbClr val="FFFFFF"/>
              </a:gs>
              <a:gs pos="82001">
                <a:srgbClr val="777777"/>
              </a:gs>
              <a:gs pos="100000">
                <a:srgbClr val="EAEAEA"/>
              </a:gs>
            </a:gsLst>
            <a:lin ang="16200000" scaled="0"/>
          </a:gradFill>
          <a:ln w="38100">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16458" y="0"/>
            <a:ext cx="9157911" cy="116960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27928" y="5666813"/>
            <a:ext cx="9185838" cy="1191186"/>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Rectángulo"/>
          <p:cNvSpPr/>
          <p:nvPr/>
        </p:nvSpPr>
        <p:spPr>
          <a:xfrm>
            <a:off x="-370086"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388509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28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4000" fill="hold"/>
                                        <p:tgtEl>
                                          <p:spTgt spid="5"/>
                                        </p:tgtEl>
                                        <p:attrNameLst>
                                          <p:attrName>ppt_w</p:attrName>
                                        </p:attrNameLst>
                                      </p:cBhvr>
                                      <p:tavLst>
                                        <p:tav tm="0">
                                          <p:val>
                                            <p:strVal val="4/3*#ppt_w"/>
                                          </p:val>
                                        </p:tav>
                                        <p:tav tm="100000">
                                          <p:val>
                                            <p:strVal val="#ppt_w"/>
                                          </p:val>
                                        </p:tav>
                                      </p:tavLst>
                                    </p:anim>
                                    <p:anim calcmode="lin" valueType="num">
                                      <p:cBhvr>
                                        <p:cTn id="11" dur="4000" fill="hold"/>
                                        <p:tgtEl>
                                          <p:spTgt spid="5"/>
                                        </p:tgtEl>
                                        <p:attrNameLst>
                                          <p:attrName>ppt_h</p:attrName>
                                        </p:attrNameLst>
                                      </p:cBhvr>
                                      <p:tavLst>
                                        <p:tav tm="0">
                                          <p:val>
                                            <p:strVal val="4/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arn(outVertical)">
                                      <p:cBhvr>
                                        <p:cTn id="14" dur="4000"/>
                                        <p:tgtEl>
                                          <p:spTgt spid="5"/>
                                        </p:tgtEl>
                                      </p:cBhvr>
                                    </p:animEffect>
                                  </p:childTnLst>
                                </p:cTn>
                              </p:par>
                              <p:par>
                                <p:cTn id="15" presetID="14" presetClass="entr" presetSubtype="5"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randombar(vertical)">
                                      <p:cBhvr>
                                        <p:cTn id="17" dur="4000"/>
                                        <p:tgtEl>
                                          <p:spTgt spid="2"/>
                                        </p:tgtEl>
                                      </p:cBhvr>
                                    </p:animEffect>
                                  </p:childTnLst>
                                </p:cTn>
                              </p:par>
                              <p:par>
                                <p:cTn id="18" presetID="17" presetClass="exit" presetSubtype="8"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par>
                                <p:cTn id="24" presetID="17" presetClass="exit" presetSubtype="2" fill="hold" grpId="0" nodeType="withEffect">
                                  <p:stCondLst>
                                    <p:cond delay="0"/>
                                  </p:stCondLst>
                                  <p:childTnLst>
                                    <p:anim calcmode="lin" valueType="num">
                                      <p:cBhvr>
                                        <p:cTn id="25" dur="4000"/>
                                        <p:tgtEl>
                                          <p:spTgt spid="7"/>
                                        </p:tgtEl>
                                        <p:attrNameLst>
                                          <p:attrName>ppt_x</p:attrName>
                                        </p:attrNameLst>
                                      </p:cBhvr>
                                      <p:tavLst>
                                        <p:tav tm="0">
                                          <p:val>
                                            <p:strVal val="ppt_x"/>
                                          </p:val>
                                        </p:tav>
                                        <p:tav tm="100000">
                                          <p:val>
                                            <p:strVal val="ppt_x+ppt_w/2"/>
                                          </p:val>
                                        </p:tav>
                                      </p:tavLst>
                                    </p:anim>
                                    <p:anim calcmode="lin" valueType="num">
                                      <p:cBhvr>
                                        <p:cTn id="26" dur="4000"/>
                                        <p:tgtEl>
                                          <p:spTgt spid="7"/>
                                        </p:tgtEl>
                                        <p:attrNameLst>
                                          <p:attrName>ppt_y</p:attrName>
                                        </p:attrNameLst>
                                      </p:cBhvr>
                                      <p:tavLst>
                                        <p:tav tm="0">
                                          <p:val>
                                            <p:strVal val="ppt_y"/>
                                          </p:val>
                                        </p:tav>
                                        <p:tav tm="100000">
                                          <p:val>
                                            <p:strVal val="ppt_y"/>
                                          </p:val>
                                        </p:tav>
                                      </p:tavLst>
                                    </p:anim>
                                    <p:anim calcmode="lin" valueType="num">
                                      <p:cBhvr>
                                        <p:cTn id="27" dur="4000"/>
                                        <p:tgtEl>
                                          <p:spTgt spid="7"/>
                                        </p:tgtEl>
                                        <p:attrNameLst>
                                          <p:attrName>ppt_w</p:attrName>
                                        </p:attrNameLst>
                                      </p:cBhvr>
                                      <p:tavLst>
                                        <p:tav tm="0">
                                          <p:val>
                                            <p:strVal val="ppt_w"/>
                                          </p:val>
                                        </p:tav>
                                        <p:tav tm="100000">
                                          <p:val>
                                            <p:fltVal val="0"/>
                                          </p:val>
                                        </p:tav>
                                      </p:tavLst>
                                    </p:anim>
                                    <p:anim calcmode="lin" valueType="num">
                                      <p:cBhvr>
                                        <p:cTn id="28" dur="4000"/>
                                        <p:tgtEl>
                                          <p:spTgt spid="7"/>
                                        </p:tgtEl>
                                        <p:attrNameLst>
                                          <p:attrName>ppt_h</p:attrName>
                                        </p:attrNameLst>
                                      </p:cBhvr>
                                      <p:tavLst>
                                        <p:tav tm="0">
                                          <p:val>
                                            <p:strVal val="ppt_h"/>
                                          </p:val>
                                        </p:tav>
                                        <p:tav tm="100000">
                                          <p:val>
                                            <p:strVal val="ppt_h"/>
                                          </p:val>
                                        </p:tav>
                                      </p:tavLst>
                                    </p:anim>
                                    <p:set>
                                      <p:cBhvr>
                                        <p:cTn id="29" dur="1" fill="hold">
                                          <p:stCondLst>
                                            <p:cond delay="3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32479" y="0"/>
            <a:ext cx="9144000" cy="6858000"/>
          </a:xfrm>
          <a:prstGeom prst="rect">
            <a:avLst/>
          </a:prstGeom>
          <a:noFill/>
          <a:ln>
            <a:noFill/>
          </a:ln>
        </p:spPr>
      </p:pic>
      <p:sp>
        <p:nvSpPr>
          <p:cNvPr id="3" name="2 Rectángulo"/>
          <p:cNvSpPr/>
          <p:nvPr/>
        </p:nvSpPr>
        <p:spPr>
          <a:xfrm>
            <a:off x="755576" y="1268760"/>
            <a:ext cx="5688632" cy="4154984"/>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6</a:t>
            </a:r>
            <a:r>
              <a:rPr lang="es-ES" sz="2000" dirty="0">
                <a:solidFill>
                  <a:schemeClr val="bg1"/>
                </a:solidFill>
                <a:latin typeface="Hobo Std" pitchFamily="34" charset="0"/>
              </a:rPr>
              <a:t>. Te da energía y mejora tu </a:t>
            </a:r>
            <a:r>
              <a:rPr lang="es-ES" sz="2000" dirty="0" smtClean="0">
                <a:solidFill>
                  <a:schemeClr val="bg1"/>
                </a:solidFill>
                <a:latin typeface="Hobo Std" pitchFamily="34" charset="0"/>
              </a:rPr>
              <a:t>estado</a:t>
            </a:r>
          </a:p>
          <a:p>
            <a:pPr algn="ctr"/>
            <a:r>
              <a:rPr lang="es-ES" sz="2000" dirty="0" smtClean="0">
                <a:solidFill>
                  <a:schemeClr val="bg1"/>
                </a:solidFill>
                <a:latin typeface="Hobo Std" pitchFamily="34" charset="0"/>
              </a:rPr>
              <a:t> </a:t>
            </a:r>
            <a:r>
              <a:rPr lang="es-ES" sz="2000" dirty="0">
                <a:solidFill>
                  <a:schemeClr val="bg1"/>
                </a:solidFill>
                <a:latin typeface="Hobo Std" pitchFamily="34" charset="0"/>
              </a:rPr>
              <a:t>de ánimo</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La energía que un ser humano recibe de los alimentos proviene de los átomos y moléculas de los alimentos. Cuando los iones cargados de positivos de los alimentos entran en el tracto digestivo e interactúan con las enzimas cargadas de negativos se produce una reacción. El limón es uno de los pocos alimentos que contienen iones con carga más negativa, proporcionando a tu cuerpo más energía cuando entra en el tracto digestivo. El aroma de limón también tiene propiedades energizantes y mejora el estado de ánimo. El olor del jugo de limón puede mejorar tu estado de ánimo y ayudar a despejar tu mente. El limón también puede ayudar a reducir la ansiedad y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la </a:t>
            </a:r>
            <a:r>
              <a:rPr lang="es-ES" sz="1600" dirty="0">
                <a:solidFill>
                  <a:schemeClr val="bg1"/>
                </a:solidFill>
                <a:latin typeface="Hobo Std" pitchFamily="34" charset="0"/>
              </a:rPr>
              <a:t>depresión.</a:t>
            </a:r>
          </a:p>
        </p:txBody>
      </p:sp>
    </p:spTree>
    <p:extLst>
      <p:ext uri="{BB962C8B-B14F-4D97-AF65-F5344CB8AC3E}">
        <p14:creationId xmlns:p14="http://schemas.microsoft.com/office/powerpoint/2010/main" val="763518110"/>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Rectángulo"/>
          <p:cNvSpPr/>
          <p:nvPr/>
        </p:nvSpPr>
        <p:spPr>
          <a:xfrm>
            <a:off x="21703" y="0"/>
            <a:ext cx="9108429" cy="6858000"/>
          </a:xfrm>
          <a:prstGeom prst="rect">
            <a:avLst/>
          </a:prstGeom>
          <a:gradFill flip="none" rotWithShape="1">
            <a:gsLst>
              <a:gs pos="64000">
                <a:srgbClr val="00B050">
                  <a:lumMod val="22000"/>
                </a:srgbClr>
              </a:gs>
              <a:gs pos="0">
                <a:srgbClr val="FFC000"/>
              </a:gs>
              <a:gs pos="25000">
                <a:schemeClr val="accent3">
                  <a:lumMod val="50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 name="15 Imagen" descr="Diapositiva3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8682" y="0"/>
            <a:ext cx="9144000" cy="6858000"/>
          </a:xfrm>
          <a:prstGeom prst="rect">
            <a:avLst/>
          </a:prstGeom>
          <a:noFill/>
          <a:ln>
            <a:noFill/>
          </a:ln>
        </p:spPr>
      </p:pic>
      <p:sp>
        <p:nvSpPr>
          <p:cNvPr id="6" name="Forma libre 42"/>
          <p:cNvSpPr/>
          <p:nvPr/>
        </p:nvSpPr>
        <p:spPr>
          <a:xfrm rot="5400000">
            <a:off x="-1783836"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7" name="Forma libre 42"/>
          <p:cNvSpPr/>
          <p:nvPr/>
        </p:nvSpPr>
        <p:spPr>
          <a:xfrm rot="5400000">
            <a:off x="-850330"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8" name="Forma libre 42"/>
          <p:cNvSpPr/>
          <p:nvPr/>
        </p:nvSpPr>
        <p:spPr>
          <a:xfrm rot="5400000">
            <a:off x="105532" y="2782899"/>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42"/>
          <p:cNvSpPr/>
          <p:nvPr/>
        </p:nvSpPr>
        <p:spPr>
          <a:xfrm rot="5400000">
            <a:off x="1041636"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42"/>
          <p:cNvSpPr/>
          <p:nvPr/>
        </p:nvSpPr>
        <p:spPr>
          <a:xfrm rot="16200000" flipH="1">
            <a:off x="2959932"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42"/>
          <p:cNvSpPr/>
          <p:nvPr/>
        </p:nvSpPr>
        <p:spPr>
          <a:xfrm rot="16200000" flipH="1">
            <a:off x="4115852" y="2911924"/>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42"/>
          <p:cNvSpPr/>
          <p:nvPr/>
        </p:nvSpPr>
        <p:spPr>
          <a:xfrm rot="16200000" flipH="1">
            <a:off x="5146092" y="294316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42"/>
          <p:cNvSpPr/>
          <p:nvPr/>
        </p:nvSpPr>
        <p:spPr>
          <a:xfrm rot="16200000" flipH="1">
            <a:off x="6106403" y="2825436"/>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B050">
                  <a:lumMod val="76000"/>
                </a:srgbClr>
              </a:gs>
              <a:gs pos="64000">
                <a:srgbClr val="CCFF33"/>
              </a:gs>
              <a:gs pos="26000">
                <a:srgbClr val="FFC000"/>
              </a:gs>
              <a:gs pos="0">
                <a:schemeClr val="tx1"/>
              </a:gs>
            </a:gsLst>
            <a:lin ang="54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4481"/>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105088" y="0"/>
            <a:ext cx="9501624" cy="10197752"/>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904508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ppt_x"/>
                                          </p:val>
                                        </p:tav>
                                        <p:tav tm="100000">
                                          <p:val>
                                            <p:strVal val="#ppt_x"/>
                                          </p:val>
                                        </p:tav>
                                      </p:tavLst>
                                    </p:anim>
                                    <p:anim calcmode="lin" valueType="num">
                                      <p:cBhvr additive="base">
                                        <p:cTn id="11" dur="3000" fill="hold"/>
                                        <p:tgtEl>
                                          <p:spTgt spid="6"/>
                                        </p:tgtEl>
                                        <p:attrNameLst>
                                          <p:attrName>ppt_y</p:attrName>
                                        </p:attrNameLst>
                                      </p:cBhvr>
                                      <p:tavLst>
                                        <p:tav tm="0">
                                          <p:val>
                                            <p:strVal val="1+#ppt_h/2"/>
                                          </p:val>
                                        </p:tav>
                                        <p:tav tm="100000">
                                          <p:val>
                                            <p:strVal val="#ppt_y"/>
                                          </p:val>
                                        </p:tav>
                                      </p:tavLst>
                                    </p:anim>
                                  </p:childTnLst>
                                </p:cTn>
                              </p:par>
                              <p:par>
                                <p:cTn id="12" presetID="19" presetClass="entr" presetSubtype="10" fill="hold" grpId="2"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3000" fill="hold"/>
                                        <p:tgtEl>
                                          <p:spTgt spid="6"/>
                                        </p:tgtEl>
                                        <p:attrNameLst>
                                          <p:attrName>ppt_w</p:attrName>
                                        </p:attrNameLst>
                                      </p:cBhvr>
                                      <p:tavLst>
                                        <p:tav tm="0" fmla="#ppt_w*sin(2.5*pi*$)">
                                          <p:val>
                                            <p:fltVal val="0"/>
                                          </p:val>
                                        </p:tav>
                                        <p:tav tm="100000">
                                          <p:val>
                                            <p:fltVal val="1"/>
                                          </p:val>
                                        </p:tav>
                                      </p:tavLst>
                                    </p:anim>
                                    <p:anim calcmode="lin" valueType="num">
                                      <p:cBhvr>
                                        <p:cTn id="15" dur="3000" fill="hold"/>
                                        <p:tgtEl>
                                          <p:spTgt spid="6"/>
                                        </p:tgtEl>
                                        <p:attrNameLst>
                                          <p:attrName>ppt_h</p:attrName>
                                        </p:attrNameLst>
                                      </p:cBhvr>
                                      <p:tavLst>
                                        <p:tav tm="0">
                                          <p:val>
                                            <p:strVal val="#ppt_h"/>
                                          </p:val>
                                        </p:tav>
                                        <p:tav tm="100000">
                                          <p:val>
                                            <p:strVal val="#ppt_h"/>
                                          </p:val>
                                        </p:tav>
                                      </p:tavLst>
                                    </p:anim>
                                  </p:childTnLst>
                                </p:cTn>
                              </p:par>
                              <p:par>
                                <p:cTn id="16" presetID="2" presetClass="entr" presetSubtype="1"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ppt_x"/>
                                          </p:val>
                                        </p:tav>
                                        <p:tav tm="100000">
                                          <p:val>
                                            <p:strVal val="#ppt_x"/>
                                          </p:val>
                                        </p:tav>
                                      </p:tavLst>
                                    </p:anim>
                                    <p:anim calcmode="lin" valueType="num">
                                      <p:cBhvr additive="base">
                                        <p:cTn id="19" dur="3000" fill="hold"/>
                                        <p:tgtEl>
                                          <p:spTgt spid="7"/>
                                        </p:tgtEl>
                                        <p:attrNameLst>
                                          <p:attrName>ppt_y</p:attrName>
                                        </p:attrNameLst>
                                      </p:cBhvr>
                                      <p:tavLst>
                                        <p:tav tm="0">
                                          <p:val>
                                            <p:strVal val="0-#ppt_h/2"/>
                                          </p:val>
                                        </p:tav>
                                        <p:tav tm="100000">
                                          <p:val>
                                            <p:strVal val="#ppt_y"/>
                                          </p:val>
                                        </p:tav>
                                      </p:tavLst>
                                    </p:anim>
                                  </p:childTnLst>
                                </p:cTn>
                              </p:par>
                              <p:par>
                                <p:cTn id="20" presetID="19" presetClass="entr" presetSubtype="10" fill="hold" grpId="2"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fmla="#ppt_w*sin(2.5*pi*$)">
                                          <p:val>
                                            <p:fltVal val="0"/>
                                          </p:val>
                                        </p:tav>
                                        <p:tav tm="100000">
                                          <p:val>
                                            <p:fltVal val="1"/>
                                          </p:val>
                                        </p:tav>
                                      </p:tavLst>
                                    </p:anim>
                                    <p:anim calcmode="lin" valueType="num">
                                      <p:cBhvr>
                                        <p:cTn id="23" dur="3000" fill="hold"/>
                                        <p:tgtEl>
                                          <p:spTgt spid="7"/>
                                        </p:tgtEl>
                                        <p:attrNameLst>
                                          <p:attrName>ppt_h</p:attrName>
                                        </p:attrNameLst>
                                      </p:cBhvr>
                                      <p:tavLst>
                                        <p:tav tm="0">
                                          <p:val>
                                            <p:strVal val="#ppt_h"/>
                                          </p:val>
                                        </p:tav>
                                        <p:tav tm="100000">
                                          <p:val>
                                            <p:strVal val="#ppt_h"/>
                                          </p:val>
                                        </p:tav>
                                      </p:tavLst>
                                    </p:anim>
                                  </p:childTnLst>
                                </p:cTn>
                              </p:par>
                              <p:par>
                                <p:cTn id="24" presetID="2" presetClass="entr" presetSubtype="4"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ppt_x"/>
                                          </p:val>
                                        </p:tav>
                                        <p:tav tm="100000">
                                          <p:val>
                                            <p:strVal val="#ppt_x"/>
                                          </p:val>
                                        </p:tav>
                                      </p:tavLst>
                                    </p:anim>
                                    <p:anim calcmode="lin" valueType="num">
                                      <p:cBhvr additive="base">
                                        <p:cTn id="27" dur="3000" fill="hold"/>
                                        <p:tgtEl>
                                          <p:spTgt spid="8"/>
                                        </p:tgtEl>
                                        <p:attrNameLst>
                                          <p:attrName>ppt_y</p:attrName>
                                        </p:attrNameLst>
                                      </p:cBhvr>
                                      <p:tavLst>
                                        <p:tav tm="0">
                                          <p:val>
                                            <p:strVal val="1+#ppt_h/2"/>
                                          </p:val>
                                        </p:tav>
                                        <p:tav tm="100000">
                                          <p:val>
                                            <p:strVal val="#ppt_y"/>
                                          </p:val>
                                        </p:tav>
                                      </p:tavLst>
                                    </p:anim>
                                  </p:childTnLst>
                                </p:cTn>
                              </p:par>
                              <p:par>
                                <p:cTn id="28" presetID="19" presetClass="entr" presetSubtype="10" fill="hold" grpId="2"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p:cTn id="30" dur="3000" fill="hold"/>
                                        <p:tgtEl>
                                          <p:spTgt spid="8"/>
                                        </p:tgtEl>
                                        <p:attrNameLst>
                                          <p:attrName>ppt_w</p:attrName>
                                        </p:attrNameLst>
                                      </p:cBhvr>
                                      <p:tavLst>
                                        <p:tav tm="0" fmla="#ppt_w*sin(2.5*pi*$)">
                                          <p:val>
                                            <p:fltVal val="0"/>
                                          </p:val>
                                        </p:tav>
                                        <p:tav tm="100000">
                                          <p:val>
                                            <p:fltVal val="1"/>
                                          </p:val>
                                        </p:tav>
                                      </p:tavLst>
                                    </p:anim>
                                    <p:anim calcmode="lin" valueType="num">
                                      <p:cBhvr>
                                        <p:cTn id="31" dur="3000" fill="hold"/>
                                        <p:tgtEl>
                                          <p:spTgt spid="8"/>
                                        </p:tgtEl>
                                        <p:attrNameLst>
                                          <p:attrName>ppt_h</p:attrName>
                                        </p:attrNameLst>
                                      </p:cBhvr>
                                      <p:tavLst>
                                        <p:tav tm="0">
                                          <p:val>
                                            <p:strVal val="#ppt_h"/>
                                          </p:val>
                                        </p:tav>
                                        <p:tav tm="100000">
                                          <p:val>
                                            <p:strVal val="#ppt_h"/>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19" presetClass="entr" presetSubtype="10" fill="hold" grpId="2"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p:cTn id="38" dur="3000" fill="hold"/>
                                        <p:tgtEl>
                                          <p:spTgt spid="9"/>
                                        </p:tgtEl>
                                        <p:attrNameLst>
                                          <p:attrName>ppt_w</p:attrName>
                                        </p:attrNameLst>
                                      </p:cBhvr>
                                      <p:tavLst>
                                        <p:tav tm="0" fmla="#ppt_w*sin(2.5*pi*$)">
                                          <p:val>
                                            <p:fltVal val="0"/>
                                          </p:val>
                                        </p:tav>
                                        <p:tav tm="100000">
                                          <p:val>
                                            <p:fltVal val="1"/>
                                          </p:val>
                                        </p:tav>
                                      </p:tavLst>
                                    </p:anim>
                                    <p:anim calcmode="lin" valueType="num">
                                      <p:cBhvr>
                                        <p:cTn id="39" dur="3000" fill="hold"/>
                                        <p:tgtEl>
                                          <p:spTgt spid="9"/>
                                        </p:tgtEl>
                                        <p:attrNameLst>
                                          <p:attrName>ppt_h</p:attrName>
                                        </p:attrNameLst>
                                      </p:cBhvr>
                                      <p:tavLst>
                                        <p:tav tm="0">
                                          <p:val>
                                            <p:strVal val="#ppt_h"/>
                                          </p:val>
                                        </p:tav>
                                        <p:tav tm="100000">
                                          <p:val>
                                            <p:strVal val="#ppt_h"/>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ppt_x"/>
                                          </p:val>
                                        </p:tav>
                                        <p:tav tm="100000">
                                          <p:val>
                                            <p:strVal val="#ppt_x"/>
                                          </p:val>
                                        </p:tav>
                                      </p:tavLst>
                                    </p:anim>
                                    <p:anim calcmode="lin" valueType="num">
                                      <p:cBhvr additive="base">
                                        <p:cTn id="43" dur="3000" fill="hold"/>
                                        <p:tgtEl>
                                          <p:spTgt spid="10"/>
                                        </p:tgtEl>
                                        <p:attrNameLst>
                                          <p:attrName>ppt_y</p:attrName>
                                        </p:attrNameLst>
                                      </p:cBhvr>
                                      <p:tavLst>
                                        <p:tav tm="0">
                                          <p:val>
                                            <p:strVal val="0-#ppt_h/2"/>
                                          </p:val>
                                        </p:tav>
                                        <p:tav tm="100000">
                                          <p:val>
                                            <p:strVal val="#ppt_y"/>
                                          </p:val>
                                        </p:tav>
                                      </p:tavLst>
                                    </p:anim>
                                  </p:childTnLst>
                                </p:cTn>
                              </p:par>
                              <p:par>
                                <p:cTn id="44" presetID="19" presetClass="entr" presetSubtype="10" fill="hold" grpId="2"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p:cTn id="46" dur="3000" fill="hold"/>
                                        <p:tgtEl>
                                          <p:spTgt spid="10"/>
                                        </p:tgtEl>
                                        <p:attrNameLst>
                                          <p:attrName>ppt_w</p:attrName>
                                        </p:attrNameLst>
                                      </p:cBhvr>
                                      <p:tavLst>
                                        <p:tav tm="0" fmla="#ppt_w*sin(2.5*pi*$)">
                                          <p:val>
                                            <p:fltVal val="0"/>
                                          </p:val>
                                        </p:tav>
                                        <p:tav tm="100000">
                                          <p:val>
                                            <p:fltVal val="1"/>
                                          </p:val>
                                        </p:tav>
                                      </p:tavLst>
                                    </p:anim>
                                    <p:anim calcmode="lin" valueType="num">
                                      <p:cBhvr>
                                        <p:cTn id="47" dur="3000" fill="hold"/>
                                        <p:tgtEl>
                                          <p:spTgt spid="10"/>
                                        </p:tgtEl>
                                        <p:attrNameLst>
                                          <p:attrName>ppt_h</p:attrName>
                                        </p:attrNameLst>
                                      </p:cBhvr>
                                      <p:tavLst>
                                        <p:tav tm="0">
                                          <p:val>
                                            <p:strVal val="#ppt_h"/>
                                          </p:val>
                                        </p:tav>
                                        <p:tav tm="100000">
                                          <p:val>
                                            <p:strVal val="#ppt_h"/>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3000" fill="hold"/>
                                        <p:tgtEl>
                                          <p:spTgt spid="11"/>
                                        </p:tgtEl>
                                        <p:attrNameLst>
                                          <p:attrName>ppt_x</p:attrName>
                                        </p:attrNameLst>
                                      </p:cBhvr>
                                      <p:tavLst>
                                        <p:tav tm="0">
                                          <p:val>
                                            <p:strVal val="#ppt_x"/>
                                          </p:val>
                                        </p:tav>
                                        <p:tav tm="100000">
                                          <p:val>
                                            <p:strVal val="#ppt_x"/>
                                          </p:val>
                                        </p:tav>
                                      </p:tavLst>
                                    </p:anim>
                                    <p:anim calcmode="lin" valueType="num">
                                      <p:cBhvr additive="base">
                                        <p:cTn id="51" dur="3000" fill="hold"/>
                                        <p:tgtEl>
                                          <p:spTgt spid="11"/>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3000" fill="hold"/>
                                        <p:tgtEl>
                                          <p:spTgt spid="11"/>
                                        </p:tgtEl>
                                        <p:attrNameLst>
                                          <p:attrName>ppt_w</p:attrName>
                                        </p:attrNameLst>
                                      </p:cBhvr>
                                      <p:tavLst>
                                        <p:tav tm="0" fmla="#ppt_w*sin(2.5*pi*$)">
                                          <p:val>
                                            <p:fltVal val="0"/>
                                          </p:val>
                                        </p:tav>
                                        <p:tav tm="100000">
                                          <p:val>
                                            <p:fltVal val="1"/>
                                          </p:val>
                                        </p:tav>
                                      </p:tavLst>
                                    </p:anim>
                                    <p:anim calcmode="lin" valueType="num">
                                      <p:cBhvr>
                                        <p:cTn id="55" dur="3000" fill="hold"/>
                                        <p:tgtEl>
                                          <p:spTgt spid="11"/>
                                        </p:tgtEl>
                                        <p:attrNameLst>
                                          <p:attrName>ppt_h</p:attrName>
                                        </p:attrNameLst>
                                      </p:cBhvr>
                                      <p:tavLst>
                                        <p:tav tm="0">
                                          <p:val>
                                            <p:strVal val="#ppt_h"/>
                                          </p:val>
                                        </p:tav>
                                        <p:tav tm="100000">
                                          <p:val>
                                            <p:strVal val="#ppt_h"/>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3000" fill="hold"/>
                                        <p:tgtEl>
                                          <p:spTgt spid="12"/>
                                        </p:tgtEl>
                                        <p:attrNameLst>
                                          <p:attrName>ppt_x</p:attrName>
                                        </p:attrNameLst>
                                      </p:cBhvr>
                                      <p:tavLst>
                                        <p:tav tm="0">
                                          <p:val>
                                            <p:strVal val="#ppt_x"/>
                                          </p:val>
                                        </p:tav>
                                        <p:tav tm="100000">
                                          <p:val>
                                            <p:strVal val="#ppt_x"/>
                                          </p:val>
                                        </p:tav>
                                      </p:tavLst>
                                    </p:anim>
                                    <p:anim calcmode="lin" valueType="num">
                                      <p:cBhvr additive="base">
                                        <p:cTn id="59" dur="3000" fill="hold"/>
                                        <p:tgtEl>
                                          <p:spTgt spid="12"/>
                                        </p:tgtEl>
                                        <p:attrNameLst>
                                          <p:attrName>ppt_y</p:attrName>
                                        </p:attrNameLst>
                                      </p:cBhvr>
                                      <p:tavLst>
                                        <p:tav tm="0">
                                          <p:val>
                                            <p:strVal val="0-#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3000" fill="hold"/>
                                        <p:tgtEl>
                                          <p:spTgt spid="12"/>
                                        </p:tgtEl>
                                        <p:attrNameLst>
                                          <p:attrName>ppt_w</p:attrName>
                                        </p:attrNameLst>
                                      </p:cBhvr>
                                      <p:tavLst>
                                        <p:tav tm="0" fmla="#ppt_w*sin(2.5*pi*$)">
                                          <p:val>
                                            <p:fltVal val="0"/>
                                          </p:val>
                                        </p:tav>
                                        <p:tav tm="100000">
                                          <p:val>
                                            <p:fltVal val="1"/>
                                          </p:val>
                                        </p:tav>
                                      </p:tavLst>
                                    </p:anim>
                                    <p:anim calcmode="lin" valueType="num">
                                      <p:cBhvr>
                                        <p:cTn id="63" dur="3000" fill="hold"/>
                                        <p:tgtEl>
                                          <p:spTgt spid="12"/>
                                        </p:tgtEl>
                                        <p:attrNameLst>
                                          <p:attrName>ppt_h</p:attrName>
                                        </p:attrNameLst>
                                      </p:cBhvr>
                                      <p:tavLst>
                                        <p:tav tm="0">
                                          <p:val>
                                            <p:strVal val="#ppt_h"/>
                                          </p:val>
                                        </p:tav>
                                        <p:tav tm="100000">
                                          <p:val>
                                            <p:strVal val="#ppt_h"/>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ppt_x"/>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3000" fill="hold"/>
                                        <p:tgtEl>
                                          <p:spTgt spid="13"/>
                                        </p:tgtEl>
                                        <p:attrNameLst>
                                          <p:attrName>ppt_w</p:attrName>
                                        </p:attrNameLst>
                                      </p:cBhvr>
                                      <p:tavLst>
                                        <p:tav tm="0" fmla="#ppt_w*sin(2.5*pi*$)">
                                          <p:val>
                                            <p:fltVal val="0"/>
                                          </p:val>
                                        </p:tav>
                                        <p:tav tm="100000">
                                          <p:val>
                                            <p:fltVal val="1"/>
                                          </p:val>
                                        </p:tav>
                                      </p:tavLst>
                                    </p:anim>
                                    <p:anim calcmode="lin" valueType="num">
                                      <p:cBhvr>
                                        <p:cTn id="71" dur="3000" fill="hold"/>
                                        <p:tgtEl>
                                          <p:spTgt spid="13"/>
                                        </p:tgtEl>
                                        <p:attrNameLst>
                                          <p:attrName>ppt_h</p:attrName>
                                        </p:attrNameLst>
                                      </p:cBhvr>
                                      <p:tavLst>
                                        <p:tav tm="0">
                                          <p:val>
                                            <p:strVal val="#ppt_h"/>
                                          </p:val>
                                        </p:tav>
                                        <p:tav tm="100000">
                                          <p:val>
                                            <p:strVal val="#ppt_h"/>
                                          </p:val>
                                        </p:tav>
                                      </p:tavLst>
                                    </p:anim>
                                  </p:childTnLst>
                                </p:cTn>
                              </p:par>
                            </p:childTnLst>
                          </p:cTn>
                        </p:par>
                        <p:par>
                          <p:cTn id="72" fill="hold">
                            <p:stCondLst>
                              <p:cond delay="3000"/>
                            </p:stCondLst>
                            <p:childTnLst>
                              <p:par>
                                <p:cTn id="73" presetID="2" presetClass="exit" presetSubtype="2" fill="hold" grpId="1" nodeType="afterEffect">
                                  <p:stCondLst>
                                    <p:cond delay="0"/>
                                  </p:stCondLst>
                                  <p:childTnLst>
                                    <p:anim calcmode="lin" valueType="num">
                                      <p:cBhvr additive="base">
                                        <p:cTn id="74" dur="3000"/>
                                        <p:tgtEl>
                                          <p:spTgt spid="6"/>
                                        </p:tgtEl>
                                        <p:attrNameLst>
                                          <p:attrName>ppt_x</p:attrName>
                                        </p:attrNameLst>
                                      </p:cBhvr>
                                      <p:tavLst>
                                        <p:tav tm="0">
                                          <p:val>
                                            <p:strVal val="ppt_x"/>
                                          </p:val>
                                        </p:tav>
                                        <p:tav tm="100000">
                                          <p:val>
                                            <p:strVal val="1+ppt_w/2"/>
                                          </p:val>
                                        </p:tav>
                                      </p:tavLst>
                                    </p:anim>
                                    <p:anim calcmode="lin" valueType="num">
                                      <p:cBhvr additive="base">
                                        <p:cTn id="75" dur="3000"/>
                                        <p:tgtEl>
                                          <p:spTgt spid="6"/>
                                        </p:tgtEl>
                                        <p:attrNameLst>
                                          <p:attrName>ppt_y</p:attrName>
                                        </p:attrNameLst>
                                      </p:cBhvr>
                                      <p:tavLst>
                                        <p:tav tm="0">
                                          <p:val>
                                            <p:strVal val="ppt_y"/>
                                          </p:val>
                                        </p:tav>
                                        <p:tav tm="100000">
                                          <p:val>
                                            <p:strVal val="ppt_y"/>
                                          </p:val>
                                        </p:tav>
                                      </p:tavLst>
                                    </p:anim>
                                    <p:set>
                                      <p:cBhvr>
                                        <p:cTn id="76" dur="1" fill="hold">
                                          <p:stCondLst>
                                            <p:cond delay="2999"/>
                                          </p:stCondLst>
                                        </p:cTn>
                                        <p:tgtEl>
                                          <p:spTgt spid="6"/>
                                        </p:tgtEl>
                                        <p:attrNameLst>
                                          <p:attrName>style.visibility</p:attrName>
                                        </p:attrNameLst>
                                      </p:cBhvr>
                                      <p:to>
                                        <p:strVal val="hidden"/>
                                      </p:to>
                                    </p:set>
                                  </p:childTnLst>
                                </p:cTn>
                              </p:par>
                              <p:par>
                                <p:cTn id="77" presetID="2" presetClass="exit" presetSubtype="2" fill="hold" grpId="1"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ppt_y"/>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2" fill="hold" grpId="1" nodeType="withEffect">
                                  <p:stCondLst>
                                    <p:cond delay="0"/>
                                  </p:stCondLst>
                                  <p:childTnLst>
                                    <p:anim calcmode="lin" valueType="num">
                                      <p:cBhvr additive="base">
                                        <p:cTn id="82" dur="3000"/>
                                        <p:tgtEl>
                                          <p:spTgt spid="8"/>
                                        </p:tgtEl>
                                        <p:attrNameLst>
                                          <p:attrName>ppt_x</p:attrName>
                                        </p:attrNameLst>
                                      </p:cBhvr>
                                      <p:tavLst>
                                        <p:tav tm="0">
                                          <p:val>
                                            <p:strVal val="ppt_x"/>
                                          </p:val>
                                        </p:tav>
                                        <p:tav tm="100000">
                                          <p:val>
                                            <p:strVal val="1+ppt_w/2"/>
                                          </p:val>
                                        </p:tav>
                                      </p:tavLst>
                                    </p:anim>
                                    <p:anim calcmode="lin" valueType="num">
                                      <p:cBhvr additive="base">
                                        <p:cTn id="83" dur="3000"/>
                                        <p:tgtEl>
                                          <p:spTgt spid="8"/>
                                        </p:tgtEl>
                                        <p:attrNameLst>
                                          <p:attrName>ppt_y</p:attrName>
                                        </p:attrNameLst>
                                      </p:cBhvr>
                                      <p:tavLst>
                                        <p:tav tm="0">
                                          <p:val>
                                            <p:strVal val="ppt_y"/>
                                          </p:val>
                                        </p:tav>
                                        <p:tav tm="100000">
                                          <p:val>
                                            <p:strVal val="ppt_y"/>
                                          </p:val>
                                        </p:tav>
                                      </p:tavLst>
                                    </p:anim>
                                    <p:set>
                                      <p:cBhvr>
                                        <p:cTn id="84" dur="1" fill="hold">
                                          <p:stCondLst>
                                            <p:cond delay="2999"/>
                                          </p:stCondLst>
                                        </p:cTn>
                                        <p:tgtEl>
                                          <p:spTgt spid="8"/>
                                        </p:tgtEl>
                                        <p:attrNameLst>
                                          <p:attrName>style.visibility</p:attrName>
                                        </p:attrNameLst>
                                      </p:cBhvr>
                                      <p:to>
                                        <p:strVal val="hidden"/>
                                      </p:to>
                                    </p:set>
                                  </p:childTnLst>
                                </p:cTn>
                              </p:par>
                              <p:par>
                                <p:cTn id="85" presetID="2" presetClass="exit" presetSubtype="2" fill="hold" grpId="1" nodeType="withEffect">
                                  <p:stCondLst>
                                    <p:cond delay="0"/>
                                  </p:stCondLst>
                                  <p:childTnLst>
                                    <p:anim calcmode="lin" valueType="num">
                                      <p:cBhvr additive="base">
                                        <p:cTn id="86" dur="3000"/>
                                        <p:tgtEl>
                                          <p:spTgt spid="9"/>
                                        </p:tgtEl>
                                        <p:attrNameLst>
                                          <p:attrName>ppt_x</p:attrName>
                                        </p:attrNameLst>
                                      </p:cBhvr>
                                      <p:tavLst>
                                        <p:tav tm="0">
                                          <p:val>
                                            <p:strVal val="ppt_x"/>
                                          </p:val>
                                        </p:tav>
                                        <p:tav tm="100000">
                                          <p:val>
                                            <p:strVal val="1+ppt_w/2"/>
                                          </p:val>
                                        </p:tav>
                                      </p:tavLst>
                                    </p:anim>
                                    <p:anim calcmode="lin" valueType="num">
                                      <p:cBhvr additive="base">
                                        <p:cTn id="87" dur="3000"/>
                                        <p:tgtEl>
                                          <p:spTgt spid="9"/>
                                        </p:tgtEl>
                                        <p:attrNameLst>
                                          <p:attrName>ppt_y</p:attrName>
                                        </p:attrNameLst>
                                      </p:cBhvr>
                                      <p:tavLst>
                                        <p:tav tm="0">
                                          <p:val>
                                            <p:strVal val="ppt_y"/>
                                          </p:val>
                                        </p:tav>
                                        <p:tav tm="100000">
                                          <p:val>
                                            <p:strVal val="ppt_y"/>
                                          </p:val>
                                        </p:tav>
                                      </p:tavLst>
                                    </p:anim>
                                    <p:set>
                                      <p:cBhvr>
                                        <p:cTn id="88" dur="1" fill="hold">
                                          <p:stCondLst>
                                            <p:cond delay="2999"/>
                                          </p:stCondLst>
                                        </p:cTn>
                                        <p:tgtEl>
                                          <p:spTgt spid="9"/>
                                        </p:tgtEl>
                                        <p:attrNameLst>
                                          <p:attrName>style.visibility</p:attrName>
                                        </p:attrNameLst>
                                      </p:cBhvr>
                                      <p:to>
                                        <p:strVal val="hidden"/>
                                      </p:to>
                                    </p:set>
                                  </p:childTnLst>
                                </p:cTn>
                              </p:par>
                              <p:par>
                                <p:cTn id="89" presetID="2" presetClass="exit" presetSubtype="8" fill="hold" grpId="1" nodeType="withEffect">
                                  <p:stCondLst>
                                    <p:cond delay="0"/>
                                  </p:stCondLst>
                                  <p:childTnLst>
                                    <p:anim calcmode="lin" valueType="num">
                                      <p:cBhvr additive="base">
                                        <p:cTn id="90" dur="3000"/>
                                        <p:tgtEl>
                                          <p:spTgt spid="10"/>
                                        </p:tgtEl>
                                        <p:attrNameLst>
                                          <p:attrName>ppt_x</p:attrName>
                                        </p:attrNameLst>
                                      </p:cBhvr>
                                      <p:tavLst>
                                        <p:tav tm="0">
                                          <p:val>
                                            <p:strVal val="ppt_x"/>
                                          </p:val>
                                        </p:tav>
                                        <p:tav tm="100000">
                                          <p:val>
                                            <p:strVal val="0-ppt_w/2"/>
                                          </p:val>
                                        </p:tav>
                                      </p:tavLst>
                                    </p:anim>
                                    <p:anim calcmode="lin" valueType="num">
                                      <p:cBhvr additive="base">
                                        <p:cTn id="91" dur="3000"/>
                                        <p:tgtEl>
                                          <p:spTgt spid="10"/>
                                        </p:tgtEl>
                                        <p:attrNameLst>
                                          <p:attrName>ppt_y</p:attrName>
                                        </p:attrNameLst>
                                      </p:cBhvr>
                                      <p:tavLst>
                                        <p:tav tm="0">
                                          <p:val>
                                            <p:strVal val="ppt_y"/>
                                          </p:val>
                                        </p:tav>
                                        <p:tav tm="100000">
                                          <p:val>
                                            <p:strVal val="ppt_y"/>
                                          </p:val>
                                        </p:tav>
                                      </p:tavLst>
                                    </p:anim>
                                    <p:set>
                                      <p:cBhvr>
                                        <p:cTn id="92" dur="1" fill="hold">
                                          <p:stCondLst>
                                            <p:cond delay="2999"/>
                                          </p:stCondLst>
                                        </p:cTn>
                                        <p:tgtEl>
                                          <p:spTgt spid="10"/>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000"/>
                                        <p:tgtEl>
                                          <p:spTgt spid="11"/>
                                        </p:tgtEl>
                                        <p:attrNameLst>
                                          <p:attrName>ppt_x</p:attrName>
                                        </p:attrNameLst>
                                      </p:cBhvr>
                                      <p:tavLst>
                                        <p:tav tm="0">
                                          <p:val>
                                            <p:strVal val="ppt_x"/>
                                          </p:val>
                                        </p:tav>
                                        <p:tav tm="100000">
                                          <p:val>
                                            <p:strVal val="0-ppt_w/2"/>
                                          </p:val>
                                        </p:tav>
                                      </p:tavLst>
                                    </p:anim>
                                    <p:anim calcmode="lin" valueType="num">
                                      <p:cBhvr additive="base">
                                        <p:cTn id="95" dur="3000"/>
                                        <p:tgtEl>
                                          <p:spTgt spid="11"/>
                                        </p:tgtEl>
                                        <p:attrNameLst>
                                          <p:attrName>ppt_y</p:attrName>
                                        </p:attrNameLst>
                                      </p:cBhvr>
                                      <p:tavLst>
                                        <p:tav tm="0">
                                          <p:val>
                                            <p:strVal val="ppt_y"/>
                                          </p:val>
                                        </p:tav>
                                        <p:tav tm="100000">
                                          <p:val>
                                            <p:strVal val="ppt_y"/>
                                          </p:val>
                                        </p:tav>
                                      </p:tavLst>
                                    </p:anim>
                                    <p:set>
                                      <p:cBhvr>
                                        <p:cTn id="96" dur="1" fill="hold">
                                          <p:stCondLst>
                                            <p:cond delay="2999"/>
                                          </p:stCondLst>
                                        </p:cTn>
                                        <p:tgtEl>
                                          <p:spTgt spid="11"/>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000"/>
                                        <p:tgtEl>
                                          <p:spTgt spid="12"/>
                                        </p:tgtEl>
                                        <p:attrNameLst>
                                          <p:attrName>ppt_x</p:attrName>
                                        </p:attrNameLst>
                                      </p:cBhvr>
                                      <p:tavLst>
                                        <p:tav tm="0">
                                          <p:val>
                                            <p:strVal val="ppt_x"/>
                                          </p:val>
                                        </p:tav>
                                        <p:tav tm="100000">
                                          <p:val>
                                            <p:strVal val="0-ppt_w/2"/>
                                          </p:val>
                                        </p:tav>
                                      </p:tavLst>
                                    </p:anim>
                                    <p:anim calcmode="lin" valueType="num">
                                      <p:cBhvr additive="base">
                                        <p:cTn id="99" dur="3000"/>
                                        <p:tgtEl>
                                          <p:spTgt spid="12"/>
                                        </p:tgtEl>
                                        <p:attrNameLst>
                                          <p:attrName>ppt_y</p:attrName>
                                        </p:attrNameLst>
                                      </p:cBhvr>
                                      <p:tavLst>
                                        <p:tav tm="0">
                                          <p:val>
                                            <p:strVal val="ppt_y"/>
                                          </p:val>
                                        </p:tav>
                                        <p:tav tm="100000">
                                          <p:val>
                                            <p:strVal val="ppt_y"/>
                                          </p:val>
                                        </p:tav>
                                      </p:tavLst>
                                    </p:anim>
                                    <p:set>
                                      <p:cBhvr>
                                        <p:cTn id="100" dur="1" fill="hold">
                                          <p:stCondLst>
                                            <p:cond delay="2999"/>
                                          </p:stCondLst>
                                        </p:cTn>
                                        <p:tgtEl>
                                          <p:spTgt spid="12"/>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000"/>
                                        <p:tgtEl>
                                          <p:spTgt spid="13"/>
                                        </p:tgtEl>
                                        <p:attrNameLst>
                                          <p:attrName>ppt_x</p:attrName>
                                        </p:attrNameLst>
                                      </p:cBhvr>
                                      <p:tavLst>
                                        <p:tav tm="0">
                                          <p:val>
                                            <p:strVal val="ppt_x"/>
                                          </p:val>
                                        </p:tav>
                                        <p:tav tm="100000">
                                          <p:val>
                                            <p:strVal val="0-ppt_w/2"/>
                                          </p:val>
                                        </p:tav>
                                      </p:tavLst>
                                    </p:anim>
                                    <p:anim calcmode="lin" valueType="num">
                                      <p:cBhvr additive="base">
                                        <p:cTn id="103" dur="3000"/>
                                        <p:tgtEl>
                                          <p:spTgt spid="13"/>
                                        </p:tgtEl>
                                        <p:attrNameLst>
                                          <p:attrName>ppt_y</p:attrName>
                                        </p:attrNameLst>
                                      </p:cBhvr>
                                      <p:tavLst>
                                        <p:tav tm="0">
                                          <p:val>
                                            <p:strVal val="ppt_y"/>
                                          </p:val>
                                        </p:tav>
                                        <p:tav tm="100000">
                                          <p:val>
                                            <p:strVal val="ppt_y"/>
                                          </p:val>
                                        </p:tav>
                                      </p:tavLst>
                                    </p:anim>
                                    <p:set>
                                      <p:cBhvr>
                                        <p:cTn id="104" dur="1" fill="hold">
                                          <p:stCondLst>
                                            <p:cond delay="2999"/>
                                          </p:stCondLst>
                                        </p:cTn>
                                        <p:tgtEl>
                                          <p:spTgt spid="13"/>
                                        </p:tgtEl>
                                        <p:attrNameLst>
                                          <p:attrName>style.visibility</p:attrName>
                                        </p:attrNameLst>
                                      </p:cBhvr>
                                      <p:to>
                                        <p:strVal val="hidden"/>
                                      </p:to>
                                    </p:set>
                                  </p:childTnLst>
                                </p:cTn>
                              </p:par>
                              <p:par>
                                <p:cTn id="105" presetID="23" presetClass="entr" presetSubtype="288" fill="hold"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3000" fill="hold"/>
                                        <p:tgtEl>
                                          <p:spTgt spid="16"/>
                                        </p:tgtEl>
                                        <p:attrNameLst>
                                          <p:attrName>ppt_w</p:attrName>
                                        </p:attrNameLst>
                                      </p:cBhvr>
                                      <p:tavLst>
                                        <p:tav tm="0">
                                          <p:val>
                                            <p:strVal val="4/3*#ppt_w"/>
                                          </p:val>
                                        </p:tav>
                                        <p:tav tm="100000">
                                          <p:val>
                                            <p:strVal val="#ppt_w"/>
                                          </p:val>
                                        </p:tav>
                                      </p:tavLst>
                                    </p:anim>
                                    <p:anim calcmode="lin" valueType="num">
                                      <p:cBhvr>
                                        <p:cTn id="108" dur="3000" fill="hold"/>
                                        <p:tgtEl>
                                          <p:spTgt spid="16"/>
                                        </p:tgtEl>
                                        <p:attrNameLst>
                                          <p:attrName>ppt_h</p:attrName>
                                        </p:attrNameLst>
                                      </p:cBhvr>
                                      <p:tavLst>
                                        <p:tav tm="0">
                                          <p:val>
                                            <p:strVal val="4/3*#ppt_h"/>
                                          </p:val>
                                        </p:tav>
                                        <p:tav tm="100000">
                                          <p:val>
                                            <p:strVal val="#ppt_h"/>
                                          </p:val>
                                        </p:tav>
                                      </p:tavLst>
                                    </p:anim>
                                  </p:childTnLst>
                                </p:cTn>
                              </p:par>
                              <p:par>
                                <p:cTn id="109" presetID="16" presetClass="entr" presetSubtype="37" fill="hold" nodeType="withEffect">
                                  <p:stCondLst>
                                    <p:cond delay="0"/>
                                  </p:stCondLst>
                                  <p:childTnLst>
                                    <p:set>
                                      <p:cBhvr>
                                        <p:cTn id="110" dur="1" fill="hold">
                                          <p:stCondLst>
                                            <p:cond delay="0"/>
                                          </p:stCondLst>
                                        </p:cTn>
                                        <p:tgtEl>
                                          <p:spTgt spid="16"/>
                                        </p:tgtEl>
                                        <p:attrNameLst>
                                          <p:attrName>style.visibility</p:attrName>
                                        </p:attrNameLst>
                                      </p:cBhvr>
                                      <p:to>
                                        <p:strVal val="visible"/>
                                      </p:to>
                                    </p:set>
                                    <p:animEffect transition="in" filter="barn(outVertical)">
                                      <p:cBhvr>
                                        <p:cTn id="111" dur="3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5"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12 Rectángulo"/>
          <p:cNvSpPr/>
          <p:nvPr/>
        </p:nvSpPr>
        <p:spPr>
          <a:xfrm>
            <a:off x="21784" y="38528"/>
            <a:ext cx="9169387" cy="6853619"/>
          </a:xfrm>
          <a:prstGeom prst="rect">
            <a:avLst/>
          </a:prstGeom>
          <a:gradFill flip="none" rotWithShape="1">
            <a:gsLst>
              <a:gs pos="0">
                <a:srgbClr val="0000C8"/>
              </a:gs>
              <a:gs pos="8000">
                <a:srgbClr val="001B70"/>
              </a:gs>
              <a:gs pos="26000">
                <a:srgbClr val="002060"/>
              </a:gs>
              <a:gs pos="100000">
                <a:srgbClr val="4D0808">
                  <a:lumMod val="37000"/>
                </a:srgb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 name="9 Imagen" descr="Diapositiva3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21784" y="38528"/>
            <a:ext cx="9144000" cy="6858000"/>
          </a:xfrm>
          <a:prstGeom prst="rect">
            <a:avLst/>
          </a:prstGeom>
          <a:noFill/>
          <a:ln>
            <a:noFill/>
          </a:ln>
        </p:spPr>
      </p:pic>
      <p:sp>
        <p:nvSpPr>
          <p:cNvPr id="14" name="Forma libre 2"/>
          <p:cNvSpPr/>
          <p:nvPr/>
        </p:nvSpPr>
        <p:spPr>
          <a:xfrm>
            <a:off x="3633960" y="2501632"/>
            <a:ext cx="1893948" cy="1854736"/>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Forma libre 8"/>
          <p:cNvSpPr/>
          <p:nvPr/>
        </p:nvSpPr>
        <p:spPr>
          <a:xfrm>
            <a:off x="3555836" y="319007"/>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8"/>
          <p:cNvSpPr/>
          <p:nvPr/>
        </p:nvSpPr>
        <p:spPr>
          <a:xfrm rot="2830347">
            <a:off x="4872979" y="818879"/>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8"/>
          <p:cNvSpPr/>
          <p:nvPr/>
        </p:nvSpPr>
        <p:spPr>
          <a:xfrm rot="10800000">
            <a:off x="3536815" y="3719635"/>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8"/>
          <p:cNvSpPr/>
          <p:nvPr/>
        </p:nvSpPr>
        <p:spPr>
          <a:xfrm rot="5400000">
            <a:off x="5227637" y="2066473"/>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8"/>
          <p:cNvSpPr/>
          <p:nvPr/>
        </p:nvSpPr>
        <p:spPr>
          <a:xfrm rot="8471687">
            <a:off x="4652973" y="3260711"/>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8"/>
          <p:cNvSpPr/>
          <p:nvPr/>
        </p:nvSpPr>
        <p:spPr>
          <a:xfrm rot="13894018">
            <a:off x="2230306" y="3211716"/>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8"/>
          <p:cNvSpPr/>
          <p:nvPr/>
        </p:nvSpPr>
        <p:spPr>
          <a:xfrm rot="16200000">
            <a:off x="1786490" y="2066472"/>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8"/>
          <p:cNvSpPr/>
          <p:nvPr/>
        </p:nvSpPr>
        <p:spPr>
          <a:xfrm rot="19163466">
            <a:off x="2423004" y="766689"/>
            <a:ext cx="2088240" cy="2696155"/>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Forma libre"/>
          <p:cNvSpPr/>
          <p:nvPr/>
        </p:nvSpPr>
        <p:spPr>
          <a:xfrm>
            <a:off x="4771"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2060">
                  <a:lumMod val="33000"/>
                </a:srgbClr>
              </a:gs>
              <a:gs pos="91000">
                <a:srgbClr val="391B03">
                  <a:lumMod val="0"/>
                </a:srgbClr>
              </a:gs>
              <a:gs pos="42000">
                <a:srgbClr val="FFC000">
                  <a:lumMod val="65000"/>
                  <a:lumOff val="35000"/>
                </a:srgbClr>
              </a:gs>
              <a:gs pos="13000">
                <a:srgbClr val="FCD78E">
                  <a:lumMod val="56000"/>
                  <a:lumOff val="44000"/>
                </a:srgbClr>
              </a:gs>
              <a:gs pos="34000">
                <a:srgbClr val="FFFF00"/>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Forma libre"/>
          <p:cNvSpPr/>
          <p:nvPr/>
        </p:nvSpPr>
        <p:spPr>
          <a:xfrm rot="10800000">
            <a:off x="-1" y="5743146"/>
            <a:ext cx="9178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2060">
                  <a:lumMod val="33000"/>
                </a:srgbClr>
              </a:gs>
              <a:gs pos="91000">
                <a:srgbClr val="391B03">
                  <a:lumMod val="0"/>
                </a:srgbClr>
              </a:gs>
              <a:gs pos="42000">
                <a:srgbClr val="FFC000">
                  <a:lumMod val="65000"/>
                  <a:lumOff val="35000"/>
                </a:srgbClr>
              </a:gs>
              <a:gs pos="13000">
                <a:srgbClr val="FCD78E">
                  <a:lumMod val="56000"/>
                  <a:lumOff val="44000"/>
                </a:srgbClr>
              </a:gs>
              <a:gs pos="34000">
                <a:srgbClr val="FFFF00"/>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96124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750" fill="hold"/>
                                        <p:tgtEl>
                                          <p:spTgt spid="2"/>
                                        </p:tgtEl>
                                        <p:attrNameLst>
                                          <p:attrName>ppt_w</p:attrName>
                                        </p:attrNameLst>
                                      </p:cBhvr>
                                      <p:tavLst>
                                        <p:tav tm="0">
                                          <p:val>
                                            <p:fltVal val="0"/>
                                          </p:val>
                                        </p:tav>
                                        <p:tav tm="100000">
                                          <p:val>
                                            <p:strVal val="#ppt_w"/>
                                          </p:val>
                                        </p:tav>
                                      </p:tavLst>
                                    </p:anim>
                                    <p:anim calcmode="lin" valueType="num">
                                      <p:cBhvr>
                                        <p:cTn id="11" dur="3750" fill="hold"/>
                                        <p:tgtEl>
                                          <p:spTgt spid="2"/>
                                        </p:tgtEl>
                                        <p:attrNameLst>
                                          <p:attrName>ppt_h</p:attrName>
                                        </p:attrNameLst>
                                      </p:cBhvr>
                                      <p:tavLst>
                                        <p:tav tm="0">
                                          <p:val>
                                            <p:fltVal val="0"/>
                                          </p:val>
                                        </p:tav>
                                        <p:tav tm="100000">
                                          <p:val>
                                            <p:strVal val="#ppt_h"/>
                                          </p:val>
                                        </p:tav>
                                      </p:tavLst>
                                    </p:anim>
                                    <p:anim calcmode="lin" valueType="num">
                                      <p:cBhvr>
                                        <p:cTn id="12" dur="3750" fill="hold"/>
                                        <p:tgtEl>
                                          <p:spTgt spid="2"/>
                                        </p:tgtEl>
                                        <p:attrNameLst>
                                          <p:attrName>ppt_x</p:attrName>
                                        </p:attrNameLst>
                                      </p:cBhvr>
                                      <p:tavLst>
                                        <p:tav tm="0">
                                          <p:val>
                                            <p:fltVal val="0.5"/>
                                          </p:val>
                                        </p:tav>
                                        <p:tav tm="100000">
                                          <p:val>
                                            <p:strVal val="#ppt_x"/>
                                          </p:val>
                                        </p:tav>
                                      </p:tavLst>
                                    </p:anim>
                                    <p:anim calcmode="lin" valueType="num">
                                      <p:cBhvr>
                                        <p:cTn id="13" dur="3750" fill="hold"/>
                                        <p:tgtEl>
                                          <p:spTgt spid="2"/>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750" fill="hold"/>
                                        <p:tgtEl>
                                          <p:spTgt spid="2"/>
                                        </p:tgtEl>
                                        <p:attrNameLst>
                                          <p:attrName>r</p:attrName>
                                        </p:attrNameLst>
                                      </p:cBhvr>
                                    </p:animRot>
                                  </p:childTnLst>
                                </p:cTn>
                              </p:par>
                              <p:par>
                                <p:cTn id="16" presetID="23" presetClass="entr" presetSubtype="52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750" fill="hold"/>
                                        <p:tgtEl>
                                          <p:spTgt spid="3"/>
                                        </p:tgtEl>
                                        <p:attrNameLst>
                                          <p:attrName>ppt_w</p:attrName>
                                        </p:attrNameLst>
                                      </p:cBhvr>
                                      <p:tavLst>
                                        <p:tav tm="0">
                                          <p:val>
                                            <p:fltVal val="0"/>
                                          </p:val>
                                        </p:tav>
                                        <p:tav tm="100000">
                                          <p:val>
                                            <p:strVal val="#ppt_w"/>
                                          </p:val>
                                        </p:tav>
                                      </p:tavLst>
                                    </p:anim>
                                    <p:anim calcmode="lin" valueType="num">
                                      <p:cBhvr>
                                        <p:cTn id="19" dur="3750" fill="hold"/>
                                        <p:tgtEl>
                                          <p:spTgt spid="3"/>
                                        </p:tgtEl>
                                        <p:attrNameLst>
                                          <p:attrName>ppt_h</p:attrName>
                                        </p:attrNameLst>
                                      </p:cBhvr>
                                      <p:tavLst>
                                        <p:tav tm="0">
                                          <p:val>
                                            <p:fltVal val="0"/>
                                          </p:val>
                                        </p:tav>
                                        <p:tav tm="100000">
                                          <p:val>
                                            <p:strVal val="#ppt_h"/>
                                          </p:val>
                                        </p:tav>
                                      </p:tavLst>
                                    </p:anim>
                                    <p:anim calcmode="lin" valueType="num">
                                      <p:cBhvr>
                                        <p:cTn id="20" dur="3750" fill="hold"/>
                                        <p:tgtEl>
                                          <p:spTgt spid="3"/>
                                        </p:tgtEl>
                                        <p:attrNameLst>
                                          <p:attrName>ppt_x</p:attrName>
                                        </p:attrNameLst>
                                      </p:cBhvr>
                                      <p:tavLst>
                                        <p:tav tm="0">
                                          <p:val>
                                            <p:fltVal val="0.5"/>
                                          </p:val>
                                        </p:tav>
                                        <p:tav tm="100000">
                                          <p:val>
                                            <p:strVal val="#ppt_x"/>
                                          </p:val>
                                        </p:tav>
                                      </p:tavLst>
                                    </p:anim>
                                    <p:anim calcmode="lin" valueType="num">
                                      <p:cBhvr>
                                        <p:cTn id="21" dur="3750" fill="hold"/>
                                        <p:tgtEl>
                                          <p:spTgt spid="3"/>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3750" fill="hold"/>
                                        <p:tgtEl>
                                          <p:spTgt spid="3"/>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3750" fill="hold"/>
                                        <p:tgtEl>
                                          <p:spTgt spid="5"/>
                                        </p:tgtEl>
                                        <p:attrNameLst>
                                          <p:attrName>ppt_w</p:attrName>
                                        </p:attrNameLst>
                                      </p:cBhvr>
                                      <p:tavLst>
                                        <p:tav tm="0">
                                          <p:val>
                                            <p:fltVal val="0"/>
                                          </p:val>
                                        </p:tav>
                                        <p:tav tm="100000">
                                          <p:val>
                                            <p:strVal val="#ppt_w"/>
                                          </p:val>
                                        </p:tav>
                                      </p:tavLst>
                                    </p:anim>
                                    <p:anim calcmode="lin" valueType="num">
                                      <p:cBhvr>
                                        <p:cTn id="27" dur="3750" fill="hold"/>
                                        <p:tgtEl>
                                          <p:spTgt spid="5"/>
                                        </p:tgtEl>
                                        <p:attrNameLst>
                                          <p:attrName>ppt_h</p:attrName>
                                        </p:attrNameLst>
                                      </p:cBhvr>
                                      <p:tavLst>
                                        <p:tav tm="0">
                                          <p:val>
                                            <p:fltVal val="0"/>
                                          </p:val>
                                        </p:tav>
                                        <p:tav tm="100000">
                                          <p:val>
                                            <p:strVal val="#ppt_h"/>
                                          </p:val>
                                        </p:tav>
                                      </p:tavLst>
                                    </p:anim>
                                    <p:anim calcmode="lin" valueType="num">
                                      <p:cBhvr>
                                        <p:cTn id="28" dur="3750" fill="hold"/>
                                        <p:tgtEl>
                                          <p:spTgt spid="5"/>
                                        </p:tgtEl>
                                        <p:attrNameLst>
                                          <p:attrName>ppt_x</p:attrName>
                                        </p:attrNameLst>
                                      </p:cBhvr>
                                      <p:tavLst>
                                        <p:tav tm="0">
                                          <p:val>
                                            <p:fltVal val="0.5"/>
                                          </p:val>
                                        </p:tav>
                                        <p:tav tm="100000">
                                          <p:val>
                                            <p:strVal val="#ppt_x"/>
                                          </p:val>
                                        </p:tav>
                                      </p:tavLst>
                                    </p:anim>
                                    <p:anim calcmode="lin" valueType="num">
                                      <p:cBhvr>
                                        <p:cTn id="29" dur="3750" fill="hold"/>
                                        <p:tgtEl>
                                          <p:spTgt spid="5"/>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750" fill="hold"/>
                                        <p:tgtEl>
                                          <p:spTgt spid="5"/>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750" fill="hold"/>
                                        <p:tgtEl>
                                          <p:spTgt spid="6"/>
                                        </p:tgtEl>
                                        <p:attrNameLst>
                                          <p:attrName>ppt_w</p:attrName>
                                        </p:attrNameLst>
                                      </p:cBhvr>
                                      <p:tavLst>
                                        <p:tav tm="0">
                                          <p:val>
                                            <p:fltVal val="0"/>
                                          </p:val>
                                        </p:tav>
                                        <p:tav tm="100000">
                                          <p:val>
                                            <p:strVal val="#ppt_w"/>
                                          </p:val>
                                        </p:tav>
                                      </p:tavLst>
                                    </p:anim>
                                    <p:anim calcmode="lin" valueType="num">
                                      <p:cBhvr>
                                        <p:cTn id="35" dur="3750" fill="hold"/>
                                        <p:tgtEl>
                                          <p:spTgt spid="6"/>
                                        </p:tgtEl>
                                        <p:attrNameLst>
                                          <p:attrName>ppt_h</p:attrName>
                                        </p:attrNameLst>
                                      </p:cBhvr>
                                      <p:tavLst>
                                        <p:tav tm="0">
                                          <p:val>
                                            <p:fltVal val="0"/>
                                          </p:val>
                                        </p:tav>
                                        <p:tav tm="100000">
                                          <p:val>
                                            <p:strVal val="#ppt_h"/>
                                          </p:val>
                                        </p:tav>
                                      </p:tavLst>
                                    </p:anim>
                                    <p:anim calcmode="lin" valueType="num">
                                      <p:cBhvr>
                                        <p:cTn id="36" dur="3750" fill="hold"/>
                                        <p:tgtEl>
                                          <p:spTgt spid="6"/>
                                        </p:tgtEl>
                                        <p:attrNameLst>
                                          <p:attrName>ppt_x</p:attrName>
                                        </p:attrNameLst>
                                      </p:cBhvr>
                                      <p:tavLst>
                                        <p:tav tm="0">
                                          <p:val>
                                            <p:fltVal val="0.5"/>
                                          </p:val>
                                        </p:tav>
                                        <p:tav tm="100000">
                                          <p:val>
                                            <p:strVal val="#ppt_x"/>
                                          </p:val>
                                        </p:tav>
                                      </p:tavLst>
                                    </p:anim>
                                    <p:anim calcmode="lin" valueType="num">
                                      <p:cBhvr>
                                        <p:cTn id="37" dur="375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750" fill="hold"/>
                                        <p:tgtEl>
                                          <p:spTgt spid="6"/>
                                        </p:tgtEl>
                                        <p:attrNameLst>
                                          <p:attrName>r</p:attrName>
                                        </p:attrNameLst>
                                      </p:cBhvr>
                                    </p:animRot>
                                  </p:childTnLst>
                                </p:cTn>
                              </p:par>
                              <p:par>
                                <p:cTn id="40" presetID="23" presetClass="entr" presetSubtype="528" fill="hold" grpId="0"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3750" fill="hold"/>
                                        <p:tgtEl>
                                          <p:spTgt spid="4"/>
                                        </p:tgtEl>
                                        <p:attrNameLst>
                                          <p:attrName>ppt_w</p:attrName>
                                        </p:attrNameLst>
                                      </p:cBhvr>
                                      <p:tavLst>
                                        <p:tav tm="0">
                                          <p:val>
                                            <p:fltVal val="0"/>
                                          </p:val>
                                        </p:tav>
                                        <p:tav tm="100000">
                                          <p:val>
                                            <p:strVal val="#ppt_w"/>
                                          </p:val>
                                        </p:tav>
                                      </p:tavLst>
                                    </p:anim>
                                    <p:anim calcmode="lin" valueType="num">
                                      <p:cBhvr>
                                        <p:cTn id="43" dur="3750" fill="hold"/>
                                        <p:tgtEl>
                                          <p:spTgt spid="4"/>
                                        </p:tgtEl>
                                        <p:attrNameLst>
                                          <p:attrName>ppt_h</p:attrName>
                                        </p:attrNameLst>
                                      </p:cBhvr>
                                      <p:tavLst>
                                        <p:tav tm="0">
                                          <p:val>
                                            <p:fltVal val="0"/>
                                          </p:val>
                                        </p:tav>
                                        <p:tav tm="100000">
                                          <p:val>
                                            <p:strVal val="#ppt_h"/>
                                          </p:val>
                                        </p:tav>
                                      </p:tavLst>
                                    </p:anim>
                                    <p:anim calcmode="lin" valueType="num">
                                      <p:cBhvr>
                                        <p:cTn id="44" dur="3750" fill="hold"/>
                                        <p:tgtEl>
                                          <p:spTgt spid="4"/>
                                        </p:tgtEl>
                                        <p:attrNameLst>
                                          <p:attrName>ppt_x</p:attrName>
                                        </p:attrNameLst>
                                      </p:cBhvr>
                                      <p:tavLst>
                                        <p:tav tm="0">
                                          <p:val>
                                            <p:fltVal val="0.5"/>
                                          </p:val>
                                        </p:tav>
                                        <p:tav tm="100000">
                                          <p:val>
                                            <p:strVal val="#ppt_x"/>
                                          </p:val>
                                        </p:tav>
                                      </p:tavLst>
                                    </p:anim>
                                    <p:anim calcmode="lin" valueType="num">
                                      <p:cBhvr>
                                        <p:cTn id="45" dur="3750" fill="hold"/>
                                        <p:tgtEl>
                                          <p:spTgt spid="4"/>
                                        </p:tgtEl>
                                        <p:attrNameLst>
                                          <p:attrName>ppt_y</p:attrName>
                                        </p:attrNameLst>
                                      </p:cBhvr>
                                      <p:tavLst>
                                        <p:tav tm="0">
                                          <p:val>
                                            <p:fltVal val="0.5"/>
                                          </p:val>
                                        </p:tav>
                                        <p:tav tm="100000">
                                          <p:val>
                                            <p:strVal val="#ppt_y"/>
                                          </p:val>
                                        </p:tav>
                                      </p:tavLst>
                                    </p:anim>
                                  </p:childTnLst>
                                </p:cTn>
                              </p:par>
                              <p:par>
                                <p:cTn id="46" presetID="8" presetClass="emph" presetSubtype="0" fill="hold" grpId="1" nodeType="withEffect">
                                  <p:stCondLst>
                                    <p:cond delay="0"/>
                                  </p:stCondLst>
                                  <p:childTnLst>
                                    <p:animRot by="21600000">
                                      <p:cBhvr>
                                        <p:cTn id="47" dur="3750" fill="hold"/>
                                        <p:tgtEl>
                                          <p:spTgt spid="4"/>
                                        </p:tgtEl>
                                        <p:attrNameLst>
                                          <p:attrName>r</p:attrName>
                                        </p:attrNameLst>
                                      </p:cBhvr>
                                    </p:animRot>
                                  </p:childTnLst>
                                </p:cTn>
                              </p:par>
                              <p:par>
                                <p:cTn id="48" presetID="23" presetClass="entr" presetSubtype="528" fill="hold" grpId="0" nodeType="withEffect">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cBhvr>
                                        <p:cTn id="50" dur="3750" fill="hold"/>
                                        <p:tgtEl>
                                          <p:spTgt spid="7"/>
                                        </p:tgtEl>
                                        <p:attrNameLst>
                                          <p:attrName>ppt_w</p:attrName>
                                        </p:attrNameLst>
                                      </p:cBhvr>
                                      <p:tavLst>
                                        <p:tav tm="0">
                                          <p:val>
                                            <p:fltVal val="0"/>
                                          </p:val>
                                        </p:tav>
                                        <p:tav tm="100000">
                                          <p:val>
                                            <p:strVal val="#ppt_w"/>
                                          </p:val>
                                        </p:tav>
                                      </p:tavLst>
                                    </p:anim>
                                    <p:anim calcmode="lin" valueType="num">
                                      <p:cBhvr>
                                        <p:cTn id="51" dur="3750" fill="hold"/>
                                        <p:tgtEl>
                                          <p:spTgt spid="7"/>
                                        </p:tgtEl>
                                        <p:attrNameLst>
                                          <p:attrName>ppt_h</p:attrName>
                                        </p:attrNameLst>
                                      </p:cBhvr>
                                      <p:tavLst>
                                        <p:tav tm="0">
                                          <p:val>
                                            <p:fltVal val="0"/>
                                          </p:val>
                                        </p:tav>
                                        <p:tav tm="100000">
                                          <p:val>
                                            <p:strVal val="#ppt_h"/>
                                          </p:val>
                                        </p:tav>
                                      </p:tavLst>
                                    </p:anim>
                                    <p:anim calcmode="lin" valueType="num">
                                      <p:cBhvr>
                                        <p:cTn id="52" dur="3750" fill="hold"/>
                                        <p:tgtEl>
                                          <p:spTgt spid="7"/>
                                        </p:tgtEl>
                                        <p:attrNameLst>
                                          <p:attrName>ppt_x</p:attrName>
                                        </p:attrNameLst>
                                      </p:cBhvr>
                                      <p:tavLst>
                                        <p:tav tm="0">
                                          <p:val>
                                            <p:fltVal val="0.5"/>
                                          </p:val>
                                        </p:tav>
                                        <p:tav tm="100000">
                                          <p:val>
                                            <p:strVal val="#ppt_x"/>
                                          </p:val>
                                        </p:tav>
                                      </p:tavLst>
                                    </p:anim>
                                    <p:anim calcmode="lin" valueType="num">
                                      <p:cBhvr>
                                        <p:cTn id="53" dur="3750" fill="hold"/>
                                        <p:tgtEl>
                                          <p:spTgt spid="7"/>
                                        </p:tgtEl>
                                        <p:attrNameLst>
                                          <p:attrName>ppt_y</p:attrName>
                                        </p:attrNameLst>
                                      </p:cBhvr>
                                      <p:tavLst>
                                        <p:tav tm="0">
                                          <p:val>
                                            <p:fltVal val="0.5"/>
                                          </p:val>
                                        </p:tav>
                                        <p:tav tm="100000">
                                          <p:val>
                                            <p:strVal val="#ppt_y"/>
                                          </p:val>
                                        </p:tav>
                                      </p:tavLst>
                                    </p:anim>
                                  </p:childTnLst>
                                </p:cTn>
                              </p:par>
                              <p:par>
                                <p:cTn id="54" presetID="8" presetClass="emph" presetSubtype="0" fill="hold" grpId="1" nodeType="withEffect">
                                  <p:stCondLst>
                                    <p:cond delay="0"/>
                                  </p:stCondLst>
                                  <p:childTnLst>
                                    <p:animRot by="21600000">
                                      <p:cBhvr>
                                        <p:cTn id="55" dur="3750" fill="hold"/>
                                        <p:tgtEl>
                                          <p:spTgt spid="7"/>
                                        </p:tgtEl>
                                        <p:attrNameLst>
                                          <p:attrName>r</p:attrName>
                                        </p:attrNameLst>
                                      </p:cBhvr>
                                    </p:animRot>
                                  </p:childTnLst>
                                </p:cTn>
                              </p:par>
                              <p:par>
                                <p:cTn id="56" presetID="23" presetClass="entr" presetSubtype="528"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p:cTn id="58" dur="3750" fill="hold"/>
                                        <p:tgtEl>
                                          <p:spTgt spid="8"/>
                                        </p:tgtEl>
                                        <p:attrNameLst>
                                          <p:attrName>ppt_w</p:attrName>
                                        </p:attrNameLst>
                                      </p:cBhvr>
                                      <p:tavLst>
                                        <p:tav tm="0">
                                          <p:val>
                                            <p:fltVal val="0"/>
                                          </p:val>
                                        </p:tav>
                                        <p:tav tm="100000">
                                          <p:val>
                                            <p:strVal val="#ppt_w"/>
                                          </p:val>
                                        </p:tav>
                                      </p:tavLst>
                                    </p:anim>
                                    <p:anim calcmode="lin" valueType="num">
                                      <p:cBhvr>
                                        <p:cTn id="59" dur="3750" fill="hold"/>
                                        <p:tgtEl>
                                          <p:spTgt spid="8"/>
                                        </p:tgtEl>
                                        <p:attrNameLst>
                                          <p:attrName>ppt_h</p:attrName>
                                        </p:attrNameLst>
                                      </p:cBhvr>
                                      <p:tavLst>
                                        <p:tav tm="0">
                                          <p:val>
                                            <p:fltVal val="0"/>
                                          </p:val>
                                        </p:tav>
                                        <p:tav tm="100000">
                                          <p:val>
                                            <p:strVal val="#ppt_h"/>
                                          </p:val>
                                        </p:tav>
                                      </p:tavLst>
                                    </p:anim>
                                    <p:anim calcmode="lin" valueType="num">
                                      <p:cBhvr>
                                        <p:cTn id="60" dur="3750" fill="hold"/>
                                        <p:tgtEl>
                                          <p:spTgt spid="8"/>
                                        </p:tgtEl>
                                        <p:attrNameLst>
                                          <p:attrName>ppt_x</p:attrName>
                                        </p:attrNameLst>
                                      </p:cBhvr>
                                      <p:tavLst>
                                        <p:tav tm="0">
                                          <p:val>
                                            <p:fltVal val="0.5"/>
                                          </p:val>
                                        </p:tav>
                                        <p:tav tm="100000">
                                          <p:val>
                                            <p:strVal val="#ppt_x"/>
                                          </p:val>
                                        </p:tav>
                                      </p:tavLst>
                                    </p:anim>
                                    <p:anim calcmode="lin" valueType="num">
                                      <p:cBhvr>
                                        <p:cTn id="61" dur="3750" fill="hold"/>
                                        <p:tgtEl>
                                          <p:spTgt spid="8"/>
                                        </p:tgtEl>
                                        <p:attrNameLst>
                                          <p:attrName>ppt_y</p:attrName>
                                        </p:attrNameLst>
                                      </p:cBhvr>
                                      <p:tavLst>
                                        <p:tav tm="0">
                                          <p:val>
                                            <p:fltVal val="0.5"/>
                                          </p:val>
                                        </p:tav>
                                        <p:tav tm="100000">
                                          <p:val>
                                            <p:strVal val="#ppt_y"/>
                                          </p:val>
                                        </p:tav>
                                      </p:tavLst>
                                    </p:anim>
                                  </p:childTnLst>
                                </p:cTn>
                              </p:par>
                              <p:par>
                                <p:cTn id="62" presetID="8" presetClass="emph" presetSubtype="0" fill="hold" grpId="1" nodeType="withEffect">
                                  <p:stCondLst>
                                    <p:cond delay="0"/>
                                  </p:stCondLst>
                                  <p:childTnLst>
                                    <p:animRot by="21600000">
                                      <p:cBhvr>
                                        <p:cTn id="63" dur="3750" fill="hold"/>
                                        <p:tgtEl>
                                          <p:spTgt spid="8"/>
                                        </p:tgtEl>
                                        <p:attrNameLst>
                                          <p:attrName>r</p:attrName>
                                        </p:attrNameLst>
                                      </p:cBhvr>
                                    </p:animRot>
                                  </p:childTnLst>
                                </p:cTn>
                              </p:par>
                              <p:par>
                                <p:cTn id="64" presetID="23" presetClass="entr" presetSubtype="528"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p:cTn id="66" dur="3750" fill="hold"/>
                                        <p:tgtEl>
                                          <p:spTgt spid="9"/>
                                        </p:tgtEl>
                                        <p:attrNameLst>
                                          <p:attrName>ppt_w</p:attrName>
                                        </p:attrNameLst>
                                      </p:cBhvr>
                                      <p:tavLst>
                                        <p:tav tm="0">
                                          <p:val>
                                            <p:fltVal val="0"/>
                                          </p:val>
                                        </p:tav>
                                        <p:tav tm="100000">
                                          <p:val>
                                            <p:strVal val="#ppt_w"/>
                                          </p:val>
                                        </p:tav>
                                      </p:tavLst>
                                    </p:anim>
                                    <p:anim calcmode="lin" valueType="num">
                                      <p:cBhvr>
                                        <p:cTn id="67" dur="3750" fill="hold"/>
                                        <p:tgtEl>
                                          <p:spTgt spid="9"/>
                                        </p:tgtEl>
                                        <p:attrNameLst>
                                          <p:attrName>ppt_h</p:attrName>
                                        </p:attrNameLst>
                                      </p:cBhvr>
                                      <p:tavLst>
                                        <p:tav tm="0">
                                          <p:val>
                                            <p:fltVal val="0"/>
                                          </p:val>
                                        </p:tav>
                                        <p:tav tm="100000">
                                          <p:val>
                                            <p:strVal val="#ppt_h"/>
                                          </p:val>
                                        </p:tav>
                                      </p:tavLst>
                                    </p:anim>
                                    <p:anim calcmode="lin" valueType="num">
                                      <p:cBhvr>
                                        <p:cTn id="68" dur="3750" fill="hold"/>
                                        <p:tgtEl>
                                          <p:spTgt spid="9"/>
                                        </p:tgtEl>
                                        <p:attrNameLst>
                                          <p:attrName>ppt_x</p:attrName>
                                        </p:attrNameLst>
                                      </p:cBhvr>
                                      <p:tavLst>
                                        <p:tav tm="0">
                                          <p:val>
                                            <p:fltVal val="0.5"/>
                                          </p:val>
                                        </p:tav>
                                        <p:tav tm="100000">
                                          <p:val>
                                            <p:strVal val="#ppt_x"/>
                                          </p:val>
                                        </p:tav>
                                      </p:tavLst>
                                    </p:anim>
                                    <p:anim calcmode="lin" valueType="num">
                                      <p:cBhvr>
                                        <p:cTn id="69" dur="3750" fill="hold"/>
                                        <p:tgtEl>
                                          <p:spTgt spid="9"/>
                                        </p:tgtEl>
                                        <p:attrNameLst>
                                          <p:attrName>ppt_y</p:attrName>
                                        </p:attrNameLst>
                                      </p:cBhvr>
                                      <p:tavLst>
                                        <p:tav tm="0">
                                          <p:val>
                                            <p:fltVal val="0.5"/>
                                          </p:val>
                                        </p:tav>
                                        <p:tav tm="100000">
                                          <p:val>
                                            <p:strVal val="#ppt_y"/>
                                          </p:val>
                                        </p:tav>
                                      </p:tavLst>
                                    </p:anim>
                                  </p:childTnLst>
                                </p:cTn>
                              </p:par>
                              <p:par>
                                <p:cTn id="70" presetID="8" presetClass="emph" presetSubtype="0" fill="hold" grpId="1" nodeType="withEffect">
                                  <p:stCondLst>
                                    <p:cond delay="0"/>
                                  </p:stCondLst>
                                  <p:childTnLst>
                                    <p:animRot by="21600000">
                                      <p:cBhvr>
                                        <p:cTn id="71" dur="3750" fill="hold"/>
                                        <p:tgtEl>
                                          <p:spTgt spid="9"/>
                                        </p:tgtEl>
                                        <p:attrNameLst>
                                          <p:attrName>r</p:attrName>
                                        </p:attrNameLst>
                                      </p:cBhvr>
                                    </p:animRot>
                                  </p:childTnLst>
                                </p:cTn>
                              </p:par>
                              <p:par>
                                <p:cTn id="72" presetID="8" presetClass="emph" presetSubtype="0" fill="hold" grpId="0" nodeType="withEffect">
                                  <p:stCondLst>
                                    <p:cond delay="0"/>
                                  </p:stCondLst>
                                  <p:childTnLst>
                                    <p:animRot by="21600000">
                                      <p:cBhvr>
                                        <p:cTn id="73" dur="3750" fill="hold"/>
                                        <p:tgtEl>
                                          <p:spTgt spid="14"/>
                                        </p:tgtEl>
                                        <p:attrNameLst>
                                          <p:attrName>r</p:attrName>
                                        </p:attrNameLst>
                                      </p:cBhvr>
                                    </p:animRot>
                                  </p:childTnLst>
                                </p:cTn>
                              </p:par>
                            </p:childTnLst>
                          </p:cTn>
                        </p:par>
                        <p:par>
                          <p:cTn id="74" fill="hold">
                            <p:stCondLst>
                              <p:cond delay="3750"/>
                            </p:stCondLst>
                            <p:childTnLst>
                              <p:par>
                                <p:cTn id="75" presetID="23" presetClass="exit" presetSubtype="544" fill="hold" grpId="2" nodeType="afterEffect">
                                  <p:stCondLst>
                                    <p:cond delay="0"/>
                                  </p:stCondLst>
                                  <p:childTnLst>
                                    <p:anim calcmode="lin" valueType="num">
                                      <p:cBhvr>
                                        <p:cTn id="76" dur="3750"/>
                                        <p:tgtEl>
                                          <p:spTgt spid="9"/>
                                        </p:tgtEl>
                                        <p:attrNameLst>
                                          <p:attrName>ppt_w</p:attrName>
                                        </p:attrNameLst>
                                      </p:cBhvr>
                                      <p:tavLst>
                                        <p:tav tm="0">
                                          <p:val>
                                            <p:strVal val="ppt_w"/>
                                          </p:val>
                                        </p:tav>
                                        <p:tav tm="100000">
                                          <p:val>
                                            <p:fltVal val="0"/>
                                          </p:val>
                                        </p:tav>
                                      </p:tavLst>
                                    </p:anim>
                                    <p:anim calcmode="lin" valueType="num">
                                      <p:cBhvr>
                                        <p:cTn id="77" dur="3750"/>
                                        <p:tgtEl>
                                          <p:spTgt spid="9"/>
                                        </p:tgtEl>
                                        <p:attrNameLst>
                                          <p:attrName>ppt_h</p:attrName>
                                        </p:attrNameLst>
                                      </p:cBhvr>
                                      <p:tavLst>
                                        <p:tav tm="0">
                                          <p:val>
                                            <p:strVal val="ppt_h"/>
                                          </p:val>
                                        </p:tav>
                                        <p:tav tm="100000">
                                          <p:val>
                                            <p:fltVal val="0"/>
                                          </p:val>
                                        </p:tav>
                                      </p:tavLst>
                                    </p:anim>
                                    <p:anim calcmode="lin" valueType="num">
                                      <p:cBhvr>
                                        <p:cTn id="78" dur="3750"/>
                                        <p:tgtEl>
                                          <p:spTgt spid="9"/>
                                        </p:tgtEl>
                                        <p:attrNameLst>
                                          <p:attrName>ppt_x</p:attrName>
                                        </p:attrNameLst>
                                      </p:cBhvr>
                                      <p:tavLst>
                                        <p:tav tm="0">
                                          <p:val>
                                            <p:strVal val="ppt_x"/>
                                          </p:val>
                                        </p:tav>
                                        <p:tav tm="100000">
                                          <p:val>
                                            <p:fltVal val="0.5"/>
                                          </p:val>
                                        </p:tav>
                                      </p:tavLst>
                                    </p:anim>
                                    <p:anim calcmode="lin" valueType="num">
                                      <p:cBhvr>
                                        <p:cTn id="79" dur="3750"/>
                                        <p:tgtEl>
                                          <p:spTgt spid="9"/>
                                        </p:tgtEl>
                                        <p:attrNameLst>
                                          <p:attrName>ppt_y</p:attrName>
                                        </p:attrNameLst>
                                      </p:cBhvr>
                                      <p:tavLst>
                                        <p:tav tm="0">
                                          <p:val>
                                            <p:strVal val="ppt_y"/>
                                          </p:val>
                                        </p:tav>
                                        <p:tav tm="100000">
                                          <p:val>
                                            <p:fltVal val="0.5"/>
                                          </p:val>
                                        </p:tav>
                                      </p:tavLst>
                                    </p:anim>
                                    <p:set>
                                      <p:cBhvr>
                                        <p:cTn id="80" dur="1" fill="hold">
                                          <p:stCondLst>
                                            <p:cond delay="3749"/>
                                          </p:stCondLst>
                                        </p:cTn>
                                        <p:tgtEl>
                                          <p:spTgt spid="9"/>
                                        </p:tgtEl>
                                        <p:attrNameLst>
                                          <p:attrName>style.visibility</p:attrName>
                                        </p:attrNameLst>
                                      </p:cBhvr>
                                      <p:to>
                                        <p:strVal val="hidden"/>
                                      </p:to>
                                    </p:set>
                                  </p:childTnLst>
                                </p:cTn>
                              </p:par>
                              <p:par>
                                <p:cTn id="81" presetID="8" presetClass="emph" presetSubtype="0" fill="hold" grpId="3" nodeType="withEffect">
                                  <p:stCondLst>
                                    <p:cond delay="0"/>
                                  </p:stCondLst>
                                  <p:childTnLst>
                                    <p:animRot by="-21600000">
                                      <p:cBhvr>
                                        <p:cTn id="82" dur="3750" fill="hold"/>
                                        <p:tgtEl>
                                          <p:spTgt spid="9"/>
                                        </p:tgtEl>
                                        <p:attrNameLst>
                                          <p:attrName>r</p:attrName>
                                        </p:attrNameLst>
                                      </p:cBhvr>
                                    </p:animRot>
                                  </p:childTnLst>
                                </p:cTn>
                              </p:par>
                              <p:par>
                                <p:cTn id="83" presetID="23" presetClass="exit" presetSubtype="544" fill="hold" grpId="2" nodeType="withEffect">
                                  <p:stCondLst>
                                    <p:cond delay="0"/>
                                  </p:stCondLst>
                                  <p:childTnLst>
                                    <p:anim calcmode="lin" valueType="num">
                                      <p:cBhvr>
                                        <p:cTn id="84" dur="3750"/>
                                        <p:tgtEl>
                                          <p:spTgt spid="8"/>
                                        </p:tgtEl>
                                        <p:attrNameLst>
                                          <p:attrName>ppt_w</p:attrName>
                                        </p:attrNameLst>
                                      </p:cBhvr>
                                      <p:tavLst>
                                        <p:tav tm="0">
                                          <p:val>
                                            <p:strVal val="ppt_w"/>
                                          </p:val>
                                        </p:tav>
                                        <p:tav tm="100000">
                                          <p:val>
                                            <p:fltVal val="0"/>
                                          </p:val>
                                        </p:tav>
                                      </p:tavLst>
                                    </p:anim>
                                    <p:anim calcmode="lin" valueType="num">
                                      <p:cBhvr>
                                        <p:cTn id="85" dur="3750"/>
                                        <p:tgtEl>
                                          <p:spTgt spid="8"/>
                                        </p:tgtEl>
                                        <p:attrNameLst>
                                          <p:attrName>ppt_h</p:attrName>
                                        </p:attrNameLst>
                                      </p:cBhvr>
                                      <p:tavLst>
                                        <p:tav tm="0">
                                          <p:val>
                                            <p:strVal val="ppt_h"/>
                                          </p:val>
                                        </p:tav>
                                        <p:tav tm="100000">
                                          <p:val>
                                            <p:fltVal val="0"/>
                                          </p:val>
                                        </p:tav>
                                      </p:tavLst>
                                    </p:anim>
                                    <p:anim calcmode="lin" valueType="num">
                                      <p:cBhvr>
                                        <p:cTn id="86" dur="3750"/>
                                        <p:tgtEl>
                                          <p:spTgt spid="8"/>
                                        </p:tgtEl>
                                        <p:attrNameLst>
                                          <p:attrName>ppt_x</p:attrName>
                                        </p:attrNameLst>
                                      </p:cBhvr>
                                      <p:tavLst>
                                        <p:tav tm="0">
                                          <p:val>
                                            <p:strVal val="ppt_x"/>
                                          </p:val>
                                        </p:tav>
                                        <p:tav tm="100000">
                                          <p:val>
                                            <p:fltVal val="0.5"/>
                                          </p:val>
                                        </p:tav>
                                      </p:tavLst>
                                    </p:anim>
                                    <p:anim calcmode="lin" valueType="num">
                                      <p:cBhvr>
                                        <p:cTn id="87" dur="3750"/>
                                        <p:tgtEl>
                                          <p:spTgt spid="8"/>
                                        </p:tgtEl>
                                        <p:attrNameLst>
                                          <p:attrName>ppt_y</p:attrName>
                                        </p:attrNameLst>
                                      </p:cBhvr>
                                      <p:tavLst>
                                        <p:tav tm="0">
                                          <p:val>
                                            <p:strVal val="ppt_y"/>
                                          </p:val>
                                        </p:tav>
                                        <p:tav tm="100000">
                                          <p:val>
                                            <p:fltVal val="0.5"/>
                                          </p:val>
                                        </p:tav>
                                      </p:tavLst>
                                    </p:anim>
                                    <p:set>
                                      <p:cBhvr>
                                        <p:cTn id="88" dur="1" fill="hold">
                                          <p:stCondLst>
                                            <p:cond delay="3749"/>
                                          </p:stCondLst>
                                        </p:cTn>
                                        <p:tgtEl>
                                          <p:spTgt spid="8"/>
                                        </p:tgtEl>
                                        <p:attrNameLst>
                                          <p:attrName>style.visibility</p:attrName>
                                        </p:attrNameLst>
                                      </p:cBhvr>
                                      <p:to>
                                        <p:strVal val="hidden"/>
                                      </p:to>
                                    </p:set>
                                  </p:childTnLst>
                                </p:cTn>
                              </p:par>
                              <p:par>
                                <p:cTn id="89" presetID="8" presetClass="emph" presetSubtype="0" fill="hold" grpId="3" nodeType="withEffect">
                                  <p:stCondLst>
                                    <p:cond delay="0"/>
                                  </p:stCondLst>
                                  <p:childTnLst>
                                    <p:animRot by="-21600000">
                                      <p:cBhvr>
                                        <p:cTn id="90" dur="3750" fill="hold"/>
                                        <p:tgtEl>
                                          <p:spTgt spid="8"/>
                                        </p:tgtEl>
                                        <p:attrNameLst>
                                          <p:attrName>r</p:attrName>
                                        </p:attrNameLst>
                                      </p:cBhvr>
                                    </p:animRot>
                                  </p:childTnLst>
                                </p:cTn>
                              </p:par>
                              <p:par>
                                <p:cTn id="91" presetID="23" presetClass="exit" presetSubtype="544" fill="hold" grpId="2" nodeType="withEffect">
                                  <p:stCondLst>
                                    <p:cond delay="0"/>
                                  </p:stCondLst>
                                  <p:childTnLst>
                                    <p:anim calcmode="lin" valueType="num">
                                      <p:cBhvr>
                                        <p:cTn id="92" dur="3750"/>
                                        <p:tgtEl>
                                          <p:spTgt spid="7"/>
                                        </p:tgtEl>
                                        <p:attrNameLst>
                                          <p:attrName>ppt_w</p:attrName>
                                        </p:attrNameLst>
                                      </p:cBhvr>
                                      <p:tavLst>
                                        <p:tav tm="0">
                                          <p:val>
                                            <p:strVal val="ppt_w"/>
                                          </p:val>
                                        </p:tav>
                                        <p:tav tm="100000">
                                          <p:val>
                                            <p:fltVal val="0"/>
                                          </p:val>
                                        </p:tav>
                                      </p:tavLst>
                                    </p:anim>
                                    <p:anim calcmode="lin" valueType="num">
                                      <p:cBhvr>
                                        <p:cTn id="93" dur="3750"/>
                                        <p:tgtEl>
                                          <p:spTgt spid="7"/>
                                        </p:tgtEl>
                                        <p:attrNameLst>
                                          <p:attrName>ppt_h</p:attrName>
                                        </p:attrNameLst>
                                      </p:cBhvr>
                                      <p:tavLst>
                                        <p:tav tm="0">
                                          <p:val>
                                            <p:strVal val="ppt_h"/>
                                          </p:val>
                                        </p:tav>
                                        <p:tav tm="100000">
                                          <p:val>
                                            <p:fltVal val="0"/>
                                          </p:val>
                                        </p:tav>
                                      </p:tavLst>
                                    </p:anim>
                                    <p:anim calcmode="lin" valueType="num">
                                      <p:cBhvr>
                                        <p:cTn id="94" dur="3750"/>
                                        <p:tgtEl>
                                          <p:spTgt spid="7"/>
                                        </p:tgtEl>
                                        <p:attrNameLst>
                                          <p:attrName>ppt_x</p:attrName>
                                        </p:attrNameLst>
                                      </p:cBhvr>
                                      <p:tavLst>
                                        <p:tav tm="0">
                                          <p:val>
                                            <p:strVal val="ppt_x"/>
                                          </p:val>
                                        </p:tav>
                                        <p:tav tm="100000">
                                          <p:val>
                                            <p:fltVal val="0.5"/>
                                          </p:val>
                                        </p:tav>
                                      </p:tavLst>
                                    </p:anim>
                                    <p:anim calcmode="lin" valueType="num">
                                      <p:cBhvr>
                                        <p:cTn id="95" dur="3750"/>
                                        <p:tgtEl>
                                          <p:spTgt spid="7"/>
                                        </p:tgtEl>
                                        <p:attrNameLst>
                                          <p:attrName>ppt_y</p:attrName>
                                        </p:attrNameLst>
                                      </p:cBhvr>
                                      <p:tavLst>
                                        <p:tav tm="0">
                                          <p:val>
                                            <p:strVal val="ppt_y"/>
                                          </p:val>
                                        </p:tav>
                                        <p:tav tm="100000">
                                          <p:val>
                                            <p:fltVal val="0.5"/>
                                          </p:val>
                                        </p:tav>
                                      </p:tavLst>
                                    </p:anim>
                                    <p:set>
                                      <p:cBhvr>
                                        <p:cTn id="96" dur="1" fill="hold">
                                          <p:stCondLst>
                                            <p:cond delay="3749"/>
                                          </p:stCondLst>
                                        </p:cTn>
                                        <p:tgtEl>
                                          <p:spTgt spid="7"/>
                                        </p:tgtEl>
                                        <p:attrNameLst>
                                          <p:attrName>style.visibility</p:attrName>
                                        </p:attrNameLst>
                                      </p:cBhvr>
                                      <p:to>
                                        <p:strVal val="hidden"/>
                                      </p:to>
                                    </p:set>
                                  </p:childTnLst>
                                </p:cTn>
                              </p:par>
                              <p:par>
                                <p:cTn id="97" presetID="8" presetClass="emph" presetSubtype="0" fill="hold" grpId="3" nodeType="withEffect">
                                  <p:stCondLst>
                                    <p:cond delay="0"/>
                                  </p:stCondLst>
                                  <p:childTnLst>
                                    <p:animRot by="-21600000">
                                      <p:cBhvr>
                                        <p:cTn id="98" dur="3750" fill="hold"/>
                                        <p:tgtEl>
                                          <p:spTgt spid="7"/>
                                        </p:tgtEl>
                                        <p:attrNameLst>
                                          <p:attrName>r</p:attrName>
                                        </p:attrNameLst>
                                      </p:cBhvr>
                                    </p:animRot>
                                  </p:childTnLst>
                                </p:cTn>
                              </p:par>
                              <p:par>
                                <p:cTn id="99" presetID="23" presetClass="exit" presetSubtype="544" fill="hold" grpId="2" nodeType="withEffect">
                                  <p:stCondLst>
                                    <p:cond delay="0"/>
                                  </p:stCondLst>
                                  <p:childTnLst>
                                    <p:anim calcmode="lin" valueType="num">
                                      <p:cBhvr>
                                        <p:cTn id="100" dur="3750"/>
                                        <p:tgtEl>
                                          <p:spTgt spid="4"/>
                                        </p:tgtEl>
                                        <p:attrNameLst>
                                          <p:attrName>ppt_w</p:attrName>
                                        </p:attrNameLst>
                                      </p:cBhvr>
                                      <p:tavLst>
                                        <p:tav tm="0">
                                          <p:val>
                                            <p:strVal val="ppt_w"/>
                                          </p:val>
                                        </p:tav>
                                        <p:tav tm="100000">
                                          <p:val>
                                            <p:fltVal val="0"/>
                                          </p:val>
                                        </p:tav>
                                      </p:tavLst>
                                    </p:anim>
                                    <p:anim calcmode="lin" valueType="num">
                                      <p:cBhvr>
                                        <p:cTn id="101" dur="3750"/>
                                        <p:tgtEl>
                                          <p:spTgt spid="4"/>
                                        </p:tgtEl>
                                        <p:attrNameLst>
                                          <p:attrName>ppt_h</p:attrName>
                                        </p:attrNameLst>
                                      </p:cBhvr>
                                      <p:tavLst>
                                        <p:tav tm="0">
                                          <p:val>
                                            <p:strVal val="ppt_h"/>
                                          </p:val>
                                        </p:tav>
                                        <p:tav tm="100000">
                                          <p:val>
                                            <p:fltVal val="0"/>
                                          </p:val>
                                        </p:tav>
                                      </p:tavLst>
                                    </p:anim>
                                    <p:anim calcmode="lin" valueType="num">
                                      <p:cBhvr>
                                        <p:cTn id="102" dur="3750"/>
                                        <p:tgtEl>
                                          <p:spTgt spid="4"/>
                                        </p:tgtEl>
                                        <p:attrNameLst>
                                          <p:attrName>ppt_x</p:attrName>
                                        </p:attrNameLst>
                                      </p:cBhvr>
                                      <p:tavLst>
                                        <p:tav tm="0">
                                          <p:val>
                                            <p:strVal val="ppt_x"/>
                                          </p:val>
                                        </p:tav>
                                        <p:tav tm="100000">
                                          <p:val>
                                            <p:fltVal val="0.5"/>
                                          </p:val>
                                        </p:tav>
                                      </p:tavLst>
                                    </p:anim>
                                    <p:anim calcmode="lin" valueType="num">
                                      <p:cBhvr>
                                        <p:cTn id="103" dur="3750"/>
                                        <p:tgtEl>
                                          <p:spTgt spid="4"/>
                                        </p:tgtEl>
                                        <p:attrNameLst>
                                          <p:attrName>ppt_y</p:attrName>
                                        </p:attrNameLst>
                                      </p:cBhvr>
                                      <p:tavLst>
                                        <p:tav tm="0">
                                          <p:val>
                                            <p:strVal val="ppt_y"/>
                                          </p:val>
                                        </p:tav>
                                        <p:tav tm="100000">
                                          <p:val>
                                            <p:fltVal val="0.5"/>
                                          </p:val>
                                        </p:tav>
                                      </p:tavLst>
                                    </p:anim>
                                    <p:set>
                                      <p:cBhvr>
                                        <p:cTn id="104" dur="1" fill="hold">
                                          <p:stCondLst>
                                            <p:cond delay="3749"/>
                                          </p:stCondLst>
                                        </p:cTn>
                                        <p:tgtEl>
                                          <p:spTgt spid="4"/>
                                        </p:tgtEl>
                                        <p:attrNameLst>
                                          <p:attrName>style.visibility</p:attrName>
                                        </p:attrNameLst>
                                      </p:cBhvr>
                                      <p:to>
                                        <p:strVal val="hidden"/>
                                      </p:to>
                                    </p:set>
                                  </p:childTnLst>
                                </p:cTn>
                              </p:par>
                              <p:par>
                                <p:cTn id="105" presetID="8" presetClass="emph" presetSubtype="0" fill="hold" grpId="3" nodeType="withEffect">
                                  <p:stCondLst>
                                    <p:cond delay="0"/>
                                  </p:stCondLst>
                                  <p:childTnLst>
                                    <p:animRot by="-21600000">
                                      <p:cBhvr>
                                        <p:cTn id="106" dur="3750" fill="hold"/>
                                        <p:tgtEl>
                                          <p:spTgt spid="4"/>
                                        </p:tgtEl>
                                        <p:attrNameLst>
                                          <p:attrName>r</p:attrName>
                                        </p:attrNameLst>
                                      </p:cBhvr>
                                    </p:animRot>
                                  </p:childTnLst>
                                </p:cTn>
                              </p:par>
                              <p:par>
                                <p:cTn id="107" presetID="23" presetClass="exit" presetSubtype="544" fill="hold" grpId="2" nodeType="withEffect">
                                  <p:stCondLst>
                                    <p:cond delay="0"/>
                                  </p:stCondLst>
                                  <p:childTnLst>
                                    <p:anim calcmode="lin" valueType="num">
                                      <p:cBhvr>
                                        <p:cTn id="108" dur="3750"/>
                                        <p:tgtEl>
                                          <p:spTgt spid="6"/>
                                        </p:tgtEl>
                                        <p:attrNameLst>
                                          <p:attrName>ppt_w</p:attrName>
                                        </p:attrNameLst>
                                      </p:cBhvr>
                                      <p:tavLst>
                                        <p:tav tm="0">
                                          <p:val>
                                            <p:strVal val="ppt_w"/>
                                          </p:val>
                                        </p:tav>
                                        <p:tav tm="100000">
                                          <p:val>
                                            <p:fltVal val="0"/>
                                          </p:val>
                                        </p:tav>
                                      </p:tavLst>
                                    </p:anim>
                                    <p:anim calcmode="lin" valueType="num">
                                      <p:cBhvr>
                                        <p:cTn id="109" dur="3750"/>
                                        <p:tgtEl>
                                          <p:spTgt spid="6"/>
                                        </p:tgtEl>
                                        <p:attrNameLst>
                                          <p:attrName>ppt_h</p:attrName>
                                        </p:attrNameLst>
                                      </p:cBhvr>
                                      <p:tavLst>
                                        <p:tav tm="0">
                                          <p:val>
                                            <p:strVal val="ppt_h"/>
                                          </p:val>
                                        </p:tav>
                                        <p:tav tm="100000">
                                          <p:val>
                                            <p:fltVal val="0"/>
                                          </p:val>
                                        </p:tav>
                                      </p:tavLst>
                                    </p:anim>
                                    <p:anim calcmode="lin" valueType="num">
                                      <p:cBhvr>
                                        <p:cTn id="110" dur="3750"/>
                                        <p:tgtEl>
                                          <p:spTgt spid="6"/>
                                        </p:tgtEl>
                                        <p:attrNameLst>
                                          <p:attrName>ppt_x</p:attrName>
                                        </p:attrNameLst>
                                      </p:cBhvr>
                                      <p:tavLst>
                                        <p:tav tm="0">
                                          <p:val>
                                            <p:strVal val="ppt_x"/>
                                          </p:val>
                                        </p:tav>
                                        <p:tav tm="100000">
                                          <p:val>
                                            <p:fltVal val="0.5"/>
                                          </p:val>
                                        </p:tav>
                                      </p:tavLst>
                                    </p:anim>
                                    <p:anim calcmode="lin" valueType="num">
                                      <p:cBhvr>
                                        <p:cTn id="111" dur="3750"/>
                                        <p:tgtEl>
                                          <p:spTgt spid="6"/>
                                        </p:tgtEl>
                                        <p:attrNameLst>
                                          <p:attrName>ppt_y</p:attrName>
                                        </p:attrNameLst>
                                      </p:cBhvr>
                                      <p:tavLst>
                                        <p:tav tm="0">
                                          <p:val>
                                            <p:strVal val="ppt_y"/>
                                          </p:val>
                                        </p:tav>
                                        <p:tav tm="100000">
                                          <p:val>
                                            <p:fltVal val="0.5"/>
                                          </p:val>
                                        </p:tav>
                                      </p:tavLst>
                                    </p:anim>
                                    <p:set>
                                      <p:cBhvr>
                                        <p:cTn id="112" dur="1" fill="hold">
                                          <p:stCondLst>
                                            <p:cond delay="3749"/>
                                          </p:stCondLst>
                                        </p:cTn>
                                        <p:tgtEl>
                                          <p:spTgt spid="6"/>
                                        </p:tgtEl>
                                        <p:attrNameLst>
                                          <p:attrName>style.visibility</p:attrName>
                                        </p:attrNameLst>
                                      </p:cBhvr>
                                      <p:to>
                                        <p:strVal val="hidden"/>
                                      </p:to>
                                    </p:set>
                                  </p:childTnLst>
                                </p:cTn>
                              </p:par>
                              <p:par>
                                <p:cTn id="113" presetID="8" presetClass="emph" presetSubtype="0" fill="hold" grpId="3" nodeType="withEffect">
                                  <p:stCondLst>
                                    <p:cond delay="0"/>
                                  </p:stCondLst>
                                  <p:childTnLst>
                                    <p:animRot by="-21600000">
                                      <p:cBhvr>
                                        <p:cTn id="114" dur="3750" fill="hold"/>
                                        <p:tgtEl>
                                          <p:spTgt spid="6"/>
                                        </p:tgtEl>
                                        <p:attrNameLst>
                                          <p:attrName>r</p:attrName>
                                        </p:attrNameLst>
                                      </p:cBhvr>
                                    </p:animRot>
                                  </p:childTnLst>
                                </p:cTn>
                              </p:par>
                              <p:par>
                                <p:cTn id="115" presetID="23" presetClass="exit" presetSubtype="544" fill="hold" grpId="2" nodeType="withEffect">
                                  <p:stCondLst>
                                    <p:cond delay="0"/>
                                  </p:stCondLst>
                                  <p:childTnLst>
                                    <p:anim calcmode="lin" valueType="num">
                                      <p:cBhvr>
                                        <p:cTn id="116" dur="3750"/>
                                        <p:tgtEl>
                                          <p:spTgt spid="5"/>
                                        </p:tgtEl>
                                        <p:attrNameLst>
                                          <p:attrName>ppt_w</p:attrName>
                                        </p:attrNameLst>
                                      </p:cBhvr>
                                      <p:tavLst>
                                        <p:tav tm="0">
                                          <p:val>
                                            <p:strVal val="ppt_w"/>
                                          </p:val>
                                        </p:tav>
                                        <p:tav tm="100000">
                                          <p:val>
                                            <p:fltVal val="0"/>
                                          </p:val>
                                        </p:tav>
                                      </p:tavLst>
                                    </p:anim>
                                    <p:anim calcmode="lin" valueType="num">
                                      <p:cBhvr>
                                        <p:cTn id="117" dur="3750"/>
                                        <p:tgtEl>
                                          <p:spTgt spid="5"/>
                                        </p:tgtEl>
                                        <p:attrNameLst>
                                          <p:attrName>ppt_h</p:attrName>
                                        </p:attrNameLst>
                                      </p:cBhvr>
                                      <p:tavLst>
                                        <p:tav tm="0">
                                          <p:val>
                                            <p:strVal val="ppt_h"/>
                                          </p:val>
                                        </p:tav>
                                        <p:tav tm="100000">
                                          <p:val>
                                            <p:fltVal val="0"/>
                                          </p:val>
                                        </p:tav>
                                      </p:tavLst>
                                    </p:anim>
                                    <p:anim calcmode="lin" valueType="num">
                                      <p:cBhvr>
                                        <p:cTn id="118" dur="3750"/>
                                        <p:tgtEl>
                                          <p:spTgt spid="5"/>
                                        </p:tgtEl>
                                        <p:attrNameLst>
                                          <p:attrName>ppt_x</p:attrName>
                                        </p:attrNameLst>
                                      </p:cBhvr>
                                      <p:tavLst>
                                        <p:tav tm="0">
                                          <p:val>
                                            <p:strVal val="ppt_x"/>
                                          </p:val>
                                        </p:tav>
                                        <p:tav tm="100000">
                                          <p:val>
                                            <p:fltVal val="0.5"/>
                                          </p:val>
                                        </p:tav>
                                      </p:tavLst>
                                    </p:anim>
                                    <p:anim calcmode="lin" valueType="num">
                                      <p:cBhvr>
                                        <p:cTn id="119" dur="3750"/>
                                        <p:tgtEl>
                                          <p:spTgt spid="5"/>
                                        </p:tgtEl>
                                        <p:attrNameLst>
                                          <p:attrName>ppt_y</p:attrName>
                                        </p:attrNameLst>
                                      </p:cBhvr>
                                      <p:tavLst>
                                        <p:tav tm="0">
                                          <p:val>
                                            <p:strVal val="ppt_y"/>
                                          </p:val>
                                        </p:tav>
                                        <p:tav tm="100000">
                                          <p:val>
                                            <p:fltVal val="0.5"/>
                                          </p:val>
                                        </p:tav>
                                      </p:tavLst>
                                    </p:anim>
                                    <p:set>
                                      <p:cBhvr>
                                        <p:cTn id="120" dur="1" fill="hold">
                                          <p:stCondLst>
                                            <p:cond delay="3749"/>
                                          </p:stCondLst>
                                        </p:cTn>
                                        <p:tgtEl>
                                          <p:spTgt spid="5"/>
                                        </p:tgtEl>
                                        <p:attrNameLst>
                                          <p:attrName>style.visibility</p:attrName>
                                        </p:attrNameLst>
                                      </p:cBhvr>
                                      <p:to>
                                        <p:strVal val="hidden"/>
                                      </p:to>
                                    </p:set>
                                  </p:childTnLst>
                                </p:cTn>
                              </p:par>
                              <p:par>
                                <p:cTn id="121" presetID="8" presetClass="emph" presetSubtype="0" fill="hold" grpId="3" nodeType="withEffect">
                                  <p:stCondLst>
                                    <p:cond delay="0"/>
                                  </p:stCondLst>
                                  <p:childTnLst>
                                    <p:animRot by="-21600000">
                                      <p:cBhvr>
                                        <p:cTn id="122" dur="3750" fill="hold"/>
                                        <p:tgtEl>
                                          <p:spTgt spid="5"/>
                                        </p:tgtEl>
                                        <p:attrNameLst>
                                          <p:attrName>r</p:attrName>
                                        </p:attrNameLst>
                                      </p:cBhvr>
                                    </p:animRot>
                                  </p:childTnLst>
                                </p:cTn>
                              </p:par>
                              <p:par>
                                <p:cTn id="123" presetID="23" presetClass="exit" presetSubtype="544" fill="hold" grpId="2" nodeType="withEffect">
                                  <p:stCondLst>
                                    <p:cond delay="0"/>
                                  </p:stCondLst>
                                  <p:childTnLst>
                                    <p:anim calcmode="lin" valueType="num">
                                      <p:cBhvr>
                                        <p:cTn id="124" dur="3750"/>
                                        <p:tgtEl>
                                          <p:spTgt spid="3"/>
                                        </p:tgtEl>
                                        <p:attrNameLst>
                                          <p:attrName>ppt_w</p:attrName>
                                        </p:attrNameLst>
                                      </p:cBhvr>
                                      <p:tavLst>
                                        <p:tav tm="0">
                                          <p:val>
                                            <p:strVal val="ppt_w"/>
                                          </p:val>
                                        </p:tav>
                                        <p:tav tm="100000">
                                          <p:val>
                                            <p:fltVal val="0"/>
                                          </p:val>
                                        </p:tav>
                                      </p:tavLst>
                                    </p:anim>
                                    <p:anim calcmode="lin" valueType="num">
                                      <p:cBhvr>
                                        <p:cTn id="125" dur="3750"/>
                                        <p:tgtEl>
                                          <p:spTgt spid="3"/>
                                        </p:tgtEl>
                                        <p:attrNameLst>
                                          <p:attrName>ppt_h</p:attrName>
                                        </p:attrNameLst>
                                      </p:cBhvr>
                                      <p:tavLst>
                                        <p:tav tm="0">
                                          <p:val>
                                            <p:strVal val="ppt_h"/>
                                          </p:val>
                                        </p:tav>
                                        <p:tav tm="100000">
                                          <p:val>
                                            <p:fltVal val="0"/>
                                          </p:val>
                                        </p:tav>
                                      </p:tavLst>
                                    </p:anim>
                                    <p:anim calcmode="lin" valueType="num">
                                      <p:cBhvr>
                                        <p:cTn id="126" dur="3750"/>
                                        <p:tgtEl>
                                          <p:spTgt spid="3"/>
                                        </p:tgtEl>
                                        <p:attrNameLst>
                                          <p:attrName>ppt_x</p:attrName>
                                        </p:attrNameLst>
                                      </p:cBhvr>
                                      <p:tavLst>
                                        <p:tav tm="0">
                                          <p:val>
                                            <p:strVal val="ppt_x"/>
                                          </p:val>
                                        </p:tav>
                                        <p:tav tm="100000">
                                          <p:val>
                                            <p:fltVal val="0.5"/>
                                          </p:val>
                                        </p:tav>
                                      </p:tavLst>
                                    </p:anim>
                                    <p:anim calcmode="lin" valueType="num">
                                      <p:cBhvr>
                                        <p:cTn id="127" dur="3750"/>
                                        <p:tgtEl>
                                          <p:spTgt spid="3"/>
                                        </p:tgtEl>
                                        <p:attrNameLst>
                                          <p:attrName>ppt_y</p:attrName>
                                        </p:attrNameLst>
                                      </p:cBhvr>
                                      <p:tavLst>
                                        <p:tav tm="0">
                                          <p:val>
                                            <p:strVal val="ppt_y"/>
                                          </p:val>
                                        </p:tav>
                                        <p:tav tm="100000">
                                          <p:val>
                                            <p:fltVal val="0.5"/>
                                          </p:val>
                                        </p:tav>
                                      </p:tavLst>
                                    </p:anim>
                                    <p:set>
                                      <p:cBhvr>
                                        <p:cTn id="128" dur="1" fill="hold">
                                          <p:stCondLst>
                                            <p:cond delay="3749"/>
                                          </p:stCondLst>
                                        </p:cTn>
                                        <p:tgtEl>
                                          <p:spTgt spid="3"/>
                                        </p:tgtEl>
                                        <p:attrNameLst>
                                          <p:attrName>style.visibility</p:attrName>
                                        </p:attrNameLst>
                                      </p:cBhvr>
                                      <p:to>
                                        <p:strVal val="hidden"/>
                                      </p:to>
                                    </p:set>
                                  </p:childTnLst>
                                </p:cTn>
                              </p:par>
                              <p:par>
                                <p:cTn id="129" presetID="8" presetClass="emph" presetSubtype="0" fill="hold" grpId="3" nodeType="withEffect">
                                  <p:stCondLst>
                                    <p:cond delay="0"/>
                                  </p:stCondLst>
                                  <p:childTnLst>
                                    <p:animRot by="-21600000">
                                      <p:cBhvr>
                                        <p:cTn id="130" dur="3750" fill="hold"/>
                                        <p:tgtEl>
                                          <p:spTgt spid="3"/>
                                        </p:tgtEl>
                                        <p:attrNameLst>
                                          <p:attrName>r</p:attrName>
                                        </p:attrNameLst>
                                      </p:cBhvr>
                                    </p:animRot>
                                  </p:childTnLst>
                                </p:cTn>
                              </p:par>
                              <p:par>
                                <p:cTn id="131" presetID="23" presetClass="exit" presetSubtype="544" fill="hold" grpId="2" nodeType="withEffect">
                                  <p:stCondLst>
                                    <p:cond delay="0"/>
                                  </p:stCondLst>
                                  <p:childTnLst>
                                    <p:anim calcmode="lin" valueType="num">
                                      <p:cBhvr>
                                        <p:cTn id="132" dur="3750"/>
                                        <p:tgtEl>
                                          <p:spTgt spid="2"/>
                                        </p:tgtEl>
                                        <p:attrNameLst>
                                          <p:attrName>ppt_w</p:attrName>
                                        </p:attrNameLst>
                                      </p:cBhvr>
                                      <p:tavLst>
                                        <p:tav tm="0">
                                          <p:val>
                                            <p:strVal val="ppt_w"/>
                                          </p:val>
                                        </p:tav>
                                        <p:tav tm="100000">
                                          <p:val>
                                            <p:fltVal val="0"/>
                                          </p:val>
                                        </p:tav>
                                      </p:tavLst>
                                    </p:anim>
                                    <p:anim calcmode="lin" valueType="num">
                                      <p:cBhvr>
                                        <p:cTn id="133" dur="3750"/>
                                        <p:tgtEl>
                                          <p:spTgt spid="2"/>
                                        </p:tgtEl>
                                        <p:attrNameLst>
                                          <p:attrName>ppt_h</p:attrName>
                                        </p:attrNameLst>
                                      </p:cBhvr>
                                      <p:tavLst>
                                        <p:tav tm="0">
                                          <p:val>
                                            <p:strVal val="ppt_h"/>
                                          </p:val>
                                        </p:tav>
                                        <p:tav tm="100000">
                                          <p:val>
                                            <p:fltVal val="0"/>
                                          </p:val>
                                        </p:tav>
                                      </p:tavLst>
                                    </p:anim>
                                    <p:anim calcmode="lin" valueType="num">
                                      <p:cBhvr>
                                        <p:cTn id="134" dur="3750"/>
                                        <p:tgtEl>
                                          <p:spTgt spid="2"/>
                                        </p:tgtEl>
                                        <p:attrNameLst>
                                          <p:attrName>ppt_x</p:attrName>
                                        </p:attrNameLst>
                                      </p:cBhvr>
                                      <p:tavLst>
                                        <p:tav tm="0">
                                          <p:val>
                                            <p:strVal val="ppt_x"/>
                                          </p:val>
                                        </p:tav>
                                        <p:tav tm="100000">
                                          <p:val>
                                            <p:fltVal val="0.5"/>
                                          </p:val>
                                        </p:tav>
                                      </p:tavLst>
                                    </p:anim>
                                    <p:anim calcmode="lin" valueType="num">
                                      <p:cBhvr>
                                        <p:cTn id="135" dur="3750"/>
                                        <p:tgtEl>
                                          <p:spTgt spid="2"/>
                                        </p:tgtEl>
                                        <p:attrNameLst>
                                          <p:attrName>ppt_y</p:attrName>
                                        </p:attrNameLst>
                                      </p:cBhvr>
                                      <p:tavLst>
                                        <p:tav tm="0">
                                          <p:val>
                                            <p:strVal val="ppt_y"/>
                                          </p:val>
                                        </p:tav>
                                        <p:tav tm="100000">
                                          <p:val>
                                            <p:fltVal val="0.5"/>
                                          </p:val>
                                        </p:tav>
                                      </p:tavLst>
                                    </p:anim>
                                    <p:set>
                                      <p:cBhvr>
                                        <p:cTn id="136" dur="1" fill="hold">
                                          <p:stCondLst>
                                            <p:cond delay="3749"/>
                                          </p:stCondLst>
                                        </p:cTn>
                                        <p:tgtEl>
                                          <p:spTgt spid="2"/>
                                        </p:tgtEl>
                                        <p:attrNameLst>
                                          <p:attrName>style.visibility</p:attrName>
                                        </p:attrNameLst>
                                      </p:cBhvr>
                                      <p:to>
                                        <p:strVal val="hidden"/>
                                      </p:to>
                                    </p:set>
                                  </p:childTnLst>
                                </p:cTn>
                              </p:par>
                              <p:par>
                                <p:cTn id="137" presetID="8" presetClass="emph" presetSubtype="0" fill="hold" grpId="3" nodeType="withEffect">
                                  <p:stCondLst>
                                    <p:cond delay="0"/>
                                  </p:stCondLst>
                                  <p:childTnLst>
                                    <p:animRot by="-21600000">
                                      <p:cBhvr>
                                        <p:cTn id="138" dur="3750" fill="hold"/>
                                        <p:tgtEl>
                                          <p:spTgt spid="2"/>
                                        </p:tgtEl>
                                        <p:attrNameLst>
                                          <p:attrName>r</p:attrName>
                                        </p:attrNameLst>
                                      </p:cBhvr>
                                    </p:animRot>
                                  </p:childTnLst>
                                </p:cTn>
                              </p:par>
                              <p:par>
                                <p:cTn id="139" presetID="23" presetClass="entr" presetSubtype="288" fill="hold" nodeType="withEffect">
                                  <p:stCondLst>
                                    <p:cond delay="0"/>
                                  </p:stCondLst>
                                  <p:childTnLst>
                                    <p:set>
                                      <p:cBhvr>
                                        <p:cTn id="140" dur="1" fill="hold">
                                          <p:stCondLst>
                                            <p:cond delay="0"/>
                                          </p:stCondLst>
                                        </p:cTn>
                                        <p:tgtEl>
                                          <p:spTgt spid="10"/>
                                        </p:tgtEl>
                                        <p:attrNameLst>
                                          <p:attrName>style.visibility</p:attrName>
                                        </p:attrNameLst>
                                      </p:cBhvr>
                                      <p:to>
                                        <p:strVal val="visible"/>
                                      </p:to>
                                    </p:set>
                                    <p:anim calcmode="lin" valueType="num">
                                      <p:cBhvr>
                                        <p:cTn id="141" dur="3750" fill="hold"/>
                                        <p:tgtEl>
                                          <p:spTgt spid="10"/>
                                        </p:tgtEl>
                                        <p:attrNameLst>
                                          <p:attrName>ppt_w</p:attrName>
                                        </p:attrNameLst>
                                      </p:cBhvr>
                                      <p:tavLst>
                                        <p:tav tm="0">
                                          <p:val>
                                            <p:strVal val="4/3*#ppt_w"/>
                                          </p:val>
                                        </p:tav>
                                        <p:tav tm="100000">
                                          <p:val>
                                            <p:strVal val="#ppt_w"/>
                                          </p:val>
                                        </p:tav>
                                      </p:tavLst>
                                    </p:anim>
                                    <p:anim calcmode="lin" valueType="num">
                                      <p:cBhvr>
                                        <p:cTn id="142" dur="3750" fill="hold"/>
                                        <p:tgtEl>
                                          <p:spTgt spid="10"/>
                                        </p:tgtEl>
                                        <p:attrNameLst>
                                          <p:attrName>ppt_h</p:attrName>
                                        </p:attrNameLst>
                                      </p:cBhvr>
                                      <p:tavLst>
                                        <p:tav tm="0">
                                          <p:val>
                                            <p:strVal val="4/3*#ppt_h"/>
                                          </p:val>
                                        </p:tav>
                                        <p:tav tm="100000">
                                          <p:val>
                                            <p:strVal val="#ppt_h"/>
                                          </p:val>
                                        </p:tav>
                                      </p:tavLst>
                                    </p:anim>
                                  </p:childTnLst>
                                </p:cTn>
                              </p:par>
                              <p:par>
                                <p:cTn id="143" presetID="21" presetClass="entr" presetSubtype="8" fill="hold" nodeType="withEffect">
                                  <p:stCondLst>
                                    <p:cond delay="0"/>
                                  </p:stCondLst>
                                  <p:childTnLst>
                                    <p:set>
                                      <p:cBhvr>
                                        <p:cTn id="144" dur="1" fill="hold">
                                          <p:stCondLst>
                                            <p:cond delay="0"/>
                                          </p:stCondLst>
                                        </p:cTn>
                                        <p:tgtEl>
                                          <p:spTgt spid="10"/>
                                        </p:tgtEl>
                                        <p:attrNameLst>
                                          <p:attrName>style.visibility</p:attrName>
                                        </p:attrNameLst>
                                      </p:cBhvr>
                                      <p:to>
                                        <p:strVal val="visible"/>
                                      </p:to>
                                    </p:set>
                                    <p:animEffect transition="in" filter="wheel(8)">
                                      <p:cBhvr>
                                        <p:cTn id="145" dur="3750"/>
                                        <p:tgtEl>
                                          <p:spTgt spid="10"/>
                                        </p:tgtEl>
                                      </p:cBhvr>
                                    </p:animEffect>
                                  </p:childTnLst>
                                </p:cTn>
                              </p:par>
                              <p:par>
                                <p:cTn id="146" presetID="23" presetClass="exit" presetSubtype="544" fill="hold" grpId="1" nodeType="withEffect">
                                  <p:stCondLst>
                                    <p:cond delay="0"/>
                                  </p:stCondLst>
                                  <p:childTnLst>
                                    <p:anim calcmode="lin" valueType="num">
                                      <p:cBhvr>
                                        <p:cTn id="147" dur="3750"/>
                                        <p:tgtEl>
                                          <p:spTgt spid="14"/>
                                        </p:tgtEl>
                                        <p:attrNameLst>
                                          <p:attrName>ppt_w</p:attrName>
                                        </p:attrNameLst>
                                      </p:cBhvr>
                                      <p:tavLst>
                                        <p:tav tm="0">
                                          <p:val>
                                            <p:strVal val="ppt_w"/>
                                          </p:val>
                                        </p:tav>
                                        <p:tav tm="100000">
                                          <p:val>
                                            <p:fltVal val="0"/>
                                          </p:val>
                                        </p:tav>
                                      </p:tavLst>
                                    </p:anim>
                                    <p:anim calcmode="lin" valueType="num">
                                      <p:cBhvr>
                                        <p:cTn id="148" dur="3750"/>
                                        <p:tgtEl>
                                          <p:spTgt spid="14"/>
                                        </p:tgtEl>
                                        <p:attrNameLst>
                                          <p:attrName>ppt_h</p:attrName>
                                        </p:attrNameLst>
                                      </p:cBhvr>
                                      <p:tavLst>
                                        <p:tav tm="0">
                                          <p:val>
                                            <p:strVal val="ppt_h"/>
                                          </p:val>
                                        </p:tav>
                                        <p:tav tm="100000">
                                          <p:val>
                                            <p:fltVal val="0"/>
                                          </p:val>
                                        </p:tav>
                                      </p:tavLst>
                                    </p:anim>
                                    <p:anim calcmode="lin" valueType="num">
                                      <p:cBhvr>
                                        <p:cTn id="149" dur="3750"/>
                                        <p:tgtEl>
                                          <p:spTgt spid="14"/>
                                        </p:tgtEl>
                                        <p:attrNameLst>
                                          <p:attrName>ppt_x</p:attrName>
                                        </p:attrNameLst>
                                      </p:cBhvr>
                                      <p:tavLst>
                                        <p:tav tm="0">
                                          <p:val>
                                            <p:strVal val="ppt_x"/>
                                          </p:val>
                                        </p:tav>
                                        <p:tav tm="100000">
                                          <p:val>
                                            <p:fltVal val="0.5"/>
                                          </p:val>
                                        </p:tav>
                                      </p:tavLst>
                                    </p:anim>
                                    <p:anim calcmode="lin" valueType="num">
                                      <p:cBhvr>
                                        <p:cTn id="150" dur="3750"/>
                                        <p:tgtEl>
                                          <p:spTgt spid="14"/>
                                        </p:tgtEl>
                                        <p:attrNameLst>
                                          <p:attrName>ppt_y</p:attrName>
                                        </p:attrNameLst>
                                      </p:cBhvr>
                                      <p:tavLst>
                                        <p:tav tm="0">
                                          <p:val>
                                            <p:strVal val="ppt_y"/>
                                          </p:val>
                                        </p:tav>
                                        <p:tav tm="100000">
                                          <p:val>
                                            <p:fltVal val="0.5"/>
                                          </p:val>
                                        </p:tav>
                                      </p:tavLst>
                                    </p:anim>
                                    <p:set>
                                      <p:cBhvr>
                                        <p:cTn id="151" dur="1" fill="hold">
                                          <p:stCondLst>
                                            <p:cond delay="374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5"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4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4569" y="27988"/>
            <a:ext cx="9144000" cy="6858000"/>
          </a:xfrm>
          <a:prstGeom prst="rect">
            <a:avLst/>
          </a:prstGeom>
          <a:noFill/>
          <a:ln>
            <a:noFill/>
          </a:ln>
        </p:spPr>
      </p:pic>
      <p:sp>
        <p:nvSpPr>
          <p:cNvPr id="8" name="Forma libre 31"/>
          <p:cNvSpPr/>
          <p:nvPr/>
        </p:nvSpPr>
        <p:spPr>
          <a:xfrm rot="10800000" flipV="1">
            <a:off x="6215937" y="791895"/>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1"/>
          <p:cNvSpPr/>
          <p:nvPr/>
        </p:nvSpPr>
        <p:spPr>
          <a:xfrm rot="10800000" flipV="1">
            <a:off x="6244656" y="1943873"/>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31"/>
          <p:cNvSpPr/>
          <p:nvPr/>
        </p:nvSpPr>
        <p:spPr>
          <a:xfrm rot="10800000" flipV="1">
            <a:off x="6244656" y="3068959"/>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1"/>
          <p:cNvSpPr/>
          <p:nvPr/>
        </p:nvSpPr>
        <p:spPr>
          <a:xfrm rot="10800000" flipH="1" flipV="1">
            <a:off x="-23374" y="818786"/>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tileRect r="-100000" b="-100000"/>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1"/>
          <p:cNvSpPr/>
          <p:nvPr/>
        </p:nvSpPr>
        <p:spPr>
          <a:xfrm rot="10800000" flipH="1" flipV="1">
            <a:off x="11431" y="1916982"/>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1"/>
          <p:cNvSpPr/>
          <p:nvPr/>
        </p:nvSpPr>
        <p:spPr>
          <a:xfrm rot="10800000" flipH="1" flipV="1">
            <a:off x="24569" y="3042069"/>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1"/>
          <p:cNvSpPr/>
          <p:nvPr/>
        </p:nvSpPr>
        <p:spPr>
          <a:xfrm rot="10800000" flipH="1" flipV="1">
            <a:off x="48722" y="4167155"/>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31"/>
          <p:cNvSpPr/>
          <p:nvPr/>
        </p:nvSpPr>
        <p:spPr>
          <a:xfrm rot="10800000" flipV="1">
            <a:off x="6268582" y="4194046"/>
            <a:ext cx="2928063" cy="225017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13000">
                <a:srgbClr val="FFC000"/>
              </a:gs>
              <a:gs pos="0">
                <a:schemeClr val="accent2">
                  <a:lumMod val="50000"/>
                </a:schemeClr>
              </a:gs>
              <a:gs pos="77000">
                <a:srgbClr val="FFC000"/>
              </a:gs>
              <a:gs pos="46655">
                <a:srgbClr val="FFC000"/>
              </a:gs>
              <a:gs pos="85840">
                <a:srgbClr val="FFC000"/>
              </a:gs>
              <a:gs pos="28000">
                <a:srgbClr val="FFC000">
                  <a:lumMod val="61000"/>
                  <a:lumOff val="39000"/>
                </a:srgbClr>
              </a:gs>
              <a:gs pos="63000">
                <a:srgbClr val="C00000">
                  <a:lumMod val="46000"/>
                </a:srgbClr>
              </a:gs>
              <a:gs pos="100000">
                <a:schemeClr val="accent2">
                  <a:lumMod val="50000"/>
                </a:schemeClr>
              </a:gs>
            </a:gsLst>
            <a:path path="circle">
              <a:fillToRect l="100000" t="100000"/>
            </a:path>
          </a:gradFill>
          <a:ln>
            <a:noFill/>
          </a:ln>
          <a:scene3d>
            <a:camera prst="orthographicFront"/>
            <a:lightRig rig="freezing" dir="t"/>
          </a:scene3d>
          <a:sp3d>
            <a:bevelT w="311150" h="1270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rot="10800000">
            <a:off x="-1" y="5723396"/>
            <a:ext cx="9206633"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9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accent6">
                  <a:lumMod val="9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34003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16" presetClass="entr" presetSubtype="37" fill="hold" nodeType="withEffect">
                                  <p:stCondLst>
                                    <p:cond delay="500"/>
                                  </p:stCondLst>
                                  <p:childTnLst>
                                    <p:set>
                                      <p:cBhvr>
                                        <p:cTn id="9" dur="1" fill="hold">
                                          <p:stCondLst>
                                            <p:cond delay="0"/>
                                          </p:stCondLst>
                                        </p:cTn>
                                        <p:tgtEl>
                                          <p:spTgt spid="5"/>
                                        </p:tgtEl>
                                        <p:attrNameLst>
                                          <p:attrName>style.visibility</p:attrName>
                                        </p:attrNameLst>
                                      </p:cBhvr>
                                      <p:to>
                                        <p:strVal val="visible"/>
                                      </p:to>
                                    </p:set>
                                    <p:animEffect transition="in" filter="barn(outVertical)">
                                      <p:cBhvr>
                                        <p:cTn id="10" dur="4250"/>
                                        <p:tgtEl>
                                          <p:spTgt spid="5"/>
                                        </p:tgtEl>
                                      </p:cBhvr>
                                    </p:animEffect>
                                  </p:childTnLst>
                                </p:cTn>
                              </p:par>
                              <p:par>
                                <p:cTn id="11" presetID="23" presetClass="entr" presetSubtype="288"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4250" fill="hold"/>
                                        <p:tgtEl>
                                          <p:spTgt spid="5"/>
                                        </p:tgtEl>
                                        <p:attrNameLst>
                                          <p:attrName>ppt_w</p:attrName>
                                        </p:attrNameLst>
                                      </p:cBhvr>
                                      <p:tavLst>
                                        <p:tav tm="0">
                                          <p:val>
                                            <p:strVal val="4/3*#ppt_w"/>
                                          </p:val>
                                        </p:tav>
                                        <p:tav tm="100000">
                                          <p:val>
                                            <p:strVal val="#ppt_w"/>
                                          </p:val>
                                        </p:tav>
                                      </p:tavLst>
                                    </p:anim>
                                    <p:anim calcmode="lin" valueType="num">
                                      <p:cBhvr>
                                        <p:cTn id="14" dur="4250" fill="hold"/>
                                        <p:tgtEl>
                                          <p:spTgt spid="5"/>
                                        </p:tgtEl>
                                        <p:attrNameLst>
                                          <p:attrName>ppt_h</p:attrName>
                                        </p:attrNameLst>
                                      </p:cBhvr>
                                      <p:tavLst>
                                        <p:tav tm="0">
                                          <p:val>
                                            <p:strVal val="4/3*#ppt_h"/>
                                          </p:val>
                                        </p:tav>
                                        <p:tav tm="100000">
                                          <p:val>
                                            <p:strVal val="#ppt_h"/>
                                          </p:val>
                                        </p:tav>
                                      </p:tavLst>
                                    </p:anim>
                                  </p:childTnLst>
                                </p:cTn>
                              </p:par>
                              <p:par>
                                <p:cTn id="15" presetID="2" presetClass="entr" presetSubtype="8"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4500" fill="hold"/>
                                        <p:tgtEl>
                                          <p:spTgt spid="8"/>
                                        </p:tgtEl>
                                        <p:attrNameLst>
                                          <p:attrName>ppt_x</p:attrName>
                                        </p:attrNameLst>
                                      </p:cBhvr>
                                      <p:tavLst>
                                        <p:tav tm="0">
                                          <p:val>
                                            <p:strVal val="0-#ppt_w/2"/>
                                          </p:val>
                                        </p:tav>
                                        <p:tav tm="100000">
                                          <p:val>
                                            <p:strVal val="#ppt_x"/>
                                          </p:val>
                                        </p:tav>
                                      </p:tavLst>
                                    </p:anim>
                                    <p:anim calcmode="lin" valueType="num">
                                      <p:cBhvr additive="base">
                                        <p:cTn id="18" dur="4500" fill="hold"/>
                                        <p:tgtEl>
                                          <p:spTgt spid="8"/>
                                        </p:tgtEl>
                                        <p:attrNameLst>
                                          <p:attrName>ppt_y</p:attrName>
                                        </p:attrNameLst>
                                      </p:cBhvr>
                                      <p:tavLst>
                                        <p:tav tm="0">
                                          <p:val>
                                            <p:strVal val="#ppt_y"/>
                                          </p:val>
                                        </p:tav>
                                        <p:tav tm="100000">
                                          <p:val>
                                            <p:strVal val="#ppt_y"/>
                                          </p:val>
                                        </p:tav>
                                      </p:tavLst>
                                    </p:anim>
                                  </p:childTnLst>
                                </p:cTn>
                              </p:par>
                              <p:par>
                                <p:cTn id="19" presetID="19" presetClass="entr" presetSubtype="5" fill="hold" grpId="1"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p:cTn id="21" dur="4500" fill="hold"/>
                                        <p:tgtEl>
                                          <p:spTgt spid="8"/>
                                        </p:tgtEl>
                                        <p:attrNameLst>
                                          <p:attrName>ppt_w</p:attrName>
                                        </p:attrNameLst>
                                      </p:cBhvr>
                                      <p:tavLst>
                                        <p:tav tm="0">
                                          <p:val>
                                            <p:strVal val="#ppt_w"/>
                                          </p:val>
                                        </p:tav>
                                        <p:tav tm="100000">
                                          <p:val>
                                            <p:strVal val="#ppt_w"/>
                                          </p:val>
                                        </p:tav>
                                      </p:tavLst>
                                    </p:anim>
                                    <p:anim calcmode="lin" valueType="num">
                                      <p:cBhvr>
                                        <p:cTn id="22" dur="4500" fill="hold"/>
                                        <p:tgtEl>
                                          <p:spTgt spid="8"/>
                                        </p:tgtEl>
                                        <p:attrNameLst>
                                          <p:attrName>ppt_h</p:attrName>
                                        </p:attrNameLst>
                                      </p:cBhvr>
                                      <p:tavLst>
                                        <p:tav tm="0" fmla="#ppt_h*sin(2.5*pi*$)">
                                          <p:val>
                                            <p:fltVal val="0"/>
                                          </p:val>
                                        </p:tav>
                                        <p:tav tm="100000">
                                          <p:val>
                                            <p:fltVal val="1"/>
                                          </p:val>
                                        </p:tav>
                                      </p:tavLst>
                                    </p:anim>
                                  </p:childTnLst>
                                </p:cTn>
                              </p:par>
                              <p:par>
                                <p:cTn id="23" presetID="8" presetClass="emph" presetSubtype="0" repeatCount="indefinite" fill="hold" grpId="2" nodeType="withEffect">
                                  <p:stCondLst>
                                    <p:cond delay="0"/>
                                  </p:stCondLst>
                                  <p:childTnLst>
                                    <p:animRot by="-21600000">
                                      <p:cBhvr>
                                        <p:cTn id="24" dur="4500" fill="hold"/>
                                        <p:tgtEl>
                                          <p:spTgt spid="8"/>
                                        </p:tgtEl>
                                        <p:attrNameLst>
                                          <p:attrName>r</p:attrName>
                                        </p:attrNameLst>
                                      </p:cBhvr>
                                    </p:animRot>
                                  </p:childTnLst>
                                </p:cTn>
                              </p:par>
                              <p:par>
                                <p:cTn id="25" presetID="2" presetClass="entr" presetSubtype="8"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4500" fill="hold"/>
                                        <p:tgtEl>
                                          <p:spTgt spid="14"/>
                                        </p:tgtEl>
                                        <p:attrNameLst>
                                          <p:attrName>ppt_x</p:attrName>
                                        </p:attrNameLst>
                                      </p:cBhvr>
                                      <p:tavLst>
                                        <p:tav tm="0">
                                          <p:val>
                                            <p:strVal val="0-#ppt_w/2"/>
                                          </p:val>
                                        </p:tav>
                                        <p:tav tm="100000">
                                          <p:val>
                                            <p:strVal val="#ppt_x"/>
                                          </p:val>
                                        </p:tav>
                                      </p:tavLst>
                                    </p:anim>
                                    <p:anim calcmode="lin" valueType="num">
                                      <p:cBhvr additive="base">
                                        <p:cTn id="28" dur="4500" fill="hold"/>
                                        <p:tgtEl>
                                          <p:spTgt spid="14"/>
                                        </p:tgtEl>
                                        <p:attrNameLst>
                                          <p:attrName>ppt_y</p:attrName>
                                        </p:attrNameLst>
                                      </p:cBhvr>
                                      <p:tavLst>
                                        <p:tav tm="0">
                                          <p:val>
                                            <p:strVal val="#ppt_y"/>
                                          </p:val>
                                        </p:tav>
                                        <p:tav tm="100000">
                                          <p:val>
                                            <p:strVal val="#ppt_y"/>
                                          </p:val>
                                        </p:tav>
                                      </p:tavLst>
                                    </p:anim>
                                  </p:childTnLst>
                                </p:cTn>
                              </p:par>
                              <p:par>
                                <p:cTn id="29" presetID="19" presetClass="entr" presetSubtype="5" fill="hold" grpId="1"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4500" fill="hold"/>
                                        <p:tgtEl>
                                          <p:spTgt spid="14"/>
                                        </p:tgtEl>
                                        <p:attrNameLst>
                                          <p:attrName>ppt_w</p:attrName>
                                        </p:attrNameLst>
                                      </p:cBhvr>
                                      <p:tavLst>
                                        <p:tav tm="0">
                                          <p:val>
                                            <p:strVal val="#ppt_w"/>
                                          </p:val>
                                        </p:tav>
                                        <p:tav tm="100000">
                                          <p:val>
                                            <p:strVal val="#ppt_w"/>
                                          </p:val>
                                        </p:tav>
                                      </p:tavLst>
                                    </p:anim>
                                    <p:anim calcmode="lin" valueType="num">
                                      <p:cBhvr>
                                        <p:cTn id="32" dur="4500" fill="hold"/>
                                        <p:tgtEl>
                                          <p:spTgt spid="14"/>
                                        </p:tgtEl>
                                        <p:attrNameLst>
                                          <p:attrName>ppt_h</p:attrName>
                                        </p:attrNameLst>
                                      </p:cBhvr>
                                      <p:tavLst>
                                        <p:tav tm="0" fmla="#ppt_h*sin(2.5*pi*$)">
                                          <p:val>
                                            <p:fltVal val="0"/>
                                          </p:val>
                                        </p:tav>
                                        <p:tav tm="100000">
                                          <p:val>
                                            <p:fltVal val="1"/>
                                          </p:val>
                                        </p:tav>
                                      </p:tavLst>
                                    </p:anim>
                                  </p:childTnLst>
                                </p:cTn>
                              </p:par>
                              <p:par>
                                <p:cTn id="33" presetID="8" presetClass="emph" presetSubtype="0" repeatCount="indefinite" fill="hold" grpId="2" nodeType="withEffect">
                                  <p:stCondLst>
                                    <p:cond delay="0"/>
                                  </p:stCondLst>
                                  <p:childTnLst>
                                    <p:animRot by="-21600000">
                                      <p:cBhvr>
                                        <p:cTn id="34" dur="4500" fill="hold"/>
                                        <p:tgtEl>
                                          <p:spTgt spid="14"/>
                                        </p:tgtEl>
                                        <p:attrNameLst>
                                          <p:attrName>r</p:attrName>
                                        </p:attrNameLst>
                                      </p:cBhvr>
                                    </p:animRot>
                                  </p:childTnLst>
                                </p:cTn>
                              </p:par>
                              <p:par>
                                <p:cTn id="35" presetID="2" presetClass="entr" presetSubtype="8"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4500" fill="hold"/>
                                        <p:tgtEl>
                                          <p:spTgt spid="15"/>
                                        </p:tgtEl>
                                        <p:attrNameLst>
                                          <p:attrName>ppt_x</p:attrName>
                                        </p:attrNameLst>
                                      </p:cBhvr>
                                      <p:tavLst>
                                        <p:tav tm="0">
                                          <p:val>
                                            <p:strVal val="0-#ppt_w/2"/>
                                          </p:val>
                                        </p:tav>
                                        <p:tav tm="100000">
                                          <p:val>
                                            <p:strVal val="#ppt_x"/>
                                          </p:val>
                                        </p:tav>
                                      </p:tavLst>
                                    </p:anim>
                                    <p:anim calcmode="lin" valueType="num">
                                      <p:cBhvr additive="base">
                                        <p:cTn id="38" dur="4500" fill="hold"/>
                                        <p:tgtEl>
                                          <p:spTgt spid="15"/>
                                        </p:tgtEl>
                                        <p:attrNameLst>
                                          <p:attrName>ppt_y</p:attrName>
                                        </p:attrNameLst>
                                      </p:cBhvr>
                                      <p:tavLst>
                                        <p:tav tm="0">
                                          <p:val>
                                            <p:strVal val="#ppt_y"/>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4500" fill="hold"/>
                                        <p:tgtEl>
                                          <p:spTgt spid="15"/>
                                        </p:tgtEl>
                                        <p:attrNameLst>
                                          <p:attrName>ppt_w</p:attrName>
                                        </p:attrNameLst>
                                      </p:cBhvr>
                                      <p:tavLst>
                                        <p:tav tm="0">
                                          <p:val>
                                            <p:strVal val="#ppt_w"/>
                                          </p:val>
                                        </p:tav>
                                        <p:tav tm="100000">
                                          <p:val>
                                            <p:strVal val="#ppt_w"/>
                                          </p:val>
                                        </p:tav>
                                      </p:tavLst>
                                    </p:anim>
                                    <p:anim calcmode="lin" valueType="num">
                                      <p:cBhvr>
                                        <p:cTn id="42" dur="4500" fill="hold"/>
                                        <p:tgtEl>
                                          <p:spTgt spid="15"/>
                                        </p:tgtEl>
                                        <p:attrNameLst>
                                          <p:attrName>ppt_h</p:attrName>
                                        </p:attrNameLst>
                                      </p:cBhvr>
                                      <p:tavLst>
                                        <p:tav tm="0" fmla="#ppt_h*sin(2.5*pi*$)">
                                          <p:val>
                                            <p:fltVal val="0"/>
                                          </p:val>
                                        </p:tav>
                                        <p:tav tm="100000">
                                          <p:val>
                                            <p:fltVal val="1"/>
                                          </p:val>
                                        </p:tav>
                                      </p:tavLst>
                                    </p:anim>
                                  </p:childTnLst>
                                </p:cTn>
                              </p:par>
                              <p:par>
                                <p:cTn id="43" presetID="8" presetClass="emph" presetSubtype="0" repeatCount="indefinite" fill="hold" grpId="2" nodeType="withEffect">
                                  <p:stCondLst>
                                    <p:cond delay="0"/>
                                  </p:stCondLst>
                                  <p:childTnLst>
                                    <p:animRot by="-21600000">
                                      <p:cBhvr>
                                        <p:cTn id="44" dur="4500" fill="hold"/>
                                        <p:tgtEl>
                                          <p:spTgt spid="15"/>
                                        </p:tgtEl>
                                        <p:attrNameLst>
                                          <p:attrName>r</p:attrName>
                                        </p:attrNameLst>
                                      </p:cBhvr>
                                    </p:animRot>
                                  </p:childTnLst>
                                </p:cTn>
                              </p:par>
                              <p:par>
                                <p:cTn id="45" presetID="2" presetClass="entr" presetSubtype="2"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4500" fill="hold"/>
                                        <p:tgtEl>
                                          <p:spTgt spid="17"/>
                                        </p:tgtEl>
                                        <p:attrNameLst>
                                          <p:attrName>ppt_x</p:attrName>
                                        </p:attrNameLst>
                                      </p:cBhvr>
                                      <p:tavLst>
                                        <p:tav tm="0">
                                          <p:val>
                                            <p:strVal val="1+#ppt_w/2"/>
                                          </p:val>
                                        </p:tav>
                                        <p:tav tm="100000">
                                          <p:val>
                                            <p:strVal val="#ppt_x"/>
                                          </p:val>
                                        </p:tav>
                                      </p:tavLst>
                                    </p:anim>
                                    <p:anim calcmode="lin" valueType="num">
                                      <p:cBhvr additive="base">
                                        <p:cTn id="48" dur="4500" fill="hold"/>
                                        <p:tgtEl>
                                          <p:spTgt spid="17"/>
                                        </p:tgtEl>
                                        <p:attrNameLst>
                                          <p:attrName>ppt_y</p:attrName>
                                        </p:attrNameLst>
                                      </p:cBhvr>
                                      <p:tavLst>
                                        <p:tav tm="0">
                                          <p:val>
                                            <p:strVal val="#ppt_y"/>
                                          </p:val>
                                        </p:tav>
                                        <p:tav tm="100000">
                                          <p:val>
                                            <p:strVal val="#ppt_y"/>
                                          </p:val>
                                        </p:tav>
                                      </p:tavLst>
                                    </p:anim>
                                  </p:childTnLst>
                                </p:cTn>
                              </p:par>
                              <p:par>
                                <p:cTn id="49" presetID="19" presetClass="entr" presetSubtype="5" fill="hold" grpId="1"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p:cTn id="51" dur="4500" fill="hold"/>
                                        <p:tgtEl>
                                          <p:spTgt spid="17"/>
                                        </p:tgtEl>
                                        <p:attrNameLst>
                                          <p:attrName>ppt_w</p:attrName>
                                        </p:attrNameLst>
                                      </p:cBhvr>
                                      <p:tavLst>
                                        <p:tav tm="0">
                                          <p:val>
                                            <p:strVal val="#ppt_w"/>
                                          </p:val>
                                        </p:tav>
                                        <p:tav tm="100000">
                                          <p:val>
                                            <p:strVal val="#ppt_w"/>
                                          </p:val>
                                        </p:tav>
                                      </p:tavLst>
                                    </p:anim>
                                    <p:anim calcmode="lin" valueType="num">
                                      <p:cBhvr>
                                        <p:cTn id="52" dur="4500" fill="hold"/>
                                        <p:tgtEl>
                                          <p:spTgt spid="17"/>
                                        </p:tgtEl>
                                        <p:attrNameLst>
                                          <p:attrName>ppt_h</p:attrName>
                                        </p:attrNameLst>
                                      </p:cBhvr>
                                      <p:tavLst>
                                        <p:tav tm="0" fmla="#ppt_h*sin(2.5*pi*$)">
                                          <p:val>
                                            <p:fltVal val="0"/>
                                          </p:val>
                                        </p:tav>
                                        <p:tav tm="100000">
                                          <p:val>
                                            <p:fltVal val="1"/>
                                          </p:val>
                                        </p:tav>
                                      </p:tavLst>
                                    </p:anim>
                                  </p:childTnLst>
                                </p:cTn>
                              </p:par>
                              <p:par>
                                <p:cTn id="53" presetID="8" presetClass="emph" presetSubtype="0" repeatCount="indefinite" fill="hold" grpId="2" nodeType="withEffect">
                                  <p:stCondLst>
                                    <p:cond delay="0"/>
                                  </p:stCondLst>
                                  <p:childTnLst>
                                    <p:animRot by="21600000">
                                      <p:cBhvr>
                                        <p:cTn id="54" dur="4500" fill="hold"/>
                                        <p:tgtEl>
                                          <p:spTgt spid="17"/>
                                        </p:tgtEl>
                                        <p:attrNameLst>
                                          <p:attrName>r</p:attrName>
                                        </p:attrNameLst>
                                      </p:cBhvr>
                                    </p:animRot>
                                  </p:childTnLst>
                                </p:cTn>
                              </p:par>
                              <p:par>
                                <p:cTn id="55" presetID="2" presetClass="entr" presetSubtype="2" fill="hold" grpId="0" nodeType="with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additive="base">
                                        <p:cTn id="57" dur="4500" fill="hold"/>
                                        <p:tgtEl>
                                          <p:spTgt spid="18"/>
                                        </p:tgtEl>
                                        <p:attrNameLst>
                                          <p:attrName>ppt_x</p:attrName>
                                        </p:attrNameLst>
                                      </p:cBhvr>
                                      <p:tavLst>
                                        <p:tav tm="0">
                                          <p:val>
                                            <p:strVal val="1+#ppt_w/2"/>
                                          </p:val>
                                        </p:tav>
                                        <p:tav tm="100000">
                                          <p:val>
                                            <p:strVal val="#ppt_x"/>
                                          </p:val>
                                        </p:tav>
                                      </p:tavLst>
                                    </p:anim>
                                    <p:anim calcmode="lin" valueType="num">
                                      <p:cBhvr additive="base">
                                        <p:cTn id="58" dur="4500" fill="hold"/>
                                        <p:tgtEl>
                                          <p:spTgt spid="18"/>
                                        </p:tgtEl>
                                        <p:attrNameLst>
                                          <p:attrName>ppt_y</p:attrName>
                                        </p:attrNameLst>
                                      </p:cBhvr>
                                      <p:tavLst>
                                        <p:tav tm="0">
                                          <p:val>
                                            <p:strVal val="#ppt_y"/>
                                          </p:val>
                                        </p:tav>
                                        <p:tav tm="100000">
                                          <p:val>
                                            <p:strVal val="#ppt_y"/>
                                          </p:val>
                                        </p:tav>
                                      </p:tavLst>
                                    </p:anim>
                                  </p:childTnLst>
                                </p:cTn>
                              </p:par>
                              <p:par>
                                <p:cTn id="59" presetID="19" presetClass="entr" presetSubtype="5" fill="hold" grpId="1" nodeType="withEffect">
                                  <p:stCondLst>
                                    <p:cond delay="0"/>
                                  </p:stCondLst>
                                  <p:childTnLst>
                                    <p:set>
                                      <p:cBhvr>
                                        <p:cTn id="60" dur="1" fill="hold">
                                          <p:stCondLst>
                                            <p:cond delay="0"/>
                                          </p:stCondLst>
                                        </p:cTn>
                                        <p:tgtEl>
                                          <p:spTgt spid="18"/>
                                        </p:tgtEl>
                                        <p:attrNameLst>
                                          <p:attrName>style.visibility</p:attrName>
                                        </p:attrNameLst>
                                      </p:cBhvr>
                                      <p:to>
                                        <p:strVal val="visible"/>
                                      </p:to>
                                    </p:set>
                                    <p:anim calcmode="lin" valueType="num">
                                      <p:cBhvr>
                                        <p:cTn id="61" dur="4500" fill="hold"/>
                                        <p:tgtEl>
                                          <p:spTgt spid="18"/>
                                        </p:tgtEl>
                                        <p:attrNameLst>
                                          <p:attrName>ppt_w</p:attrName>
                                        </p:attrNameLst>
                                      </p:cBhvr>
                                      <p:tavLst>
                                        <p:tav tm="0">
                                          <p:val>
                                            <p:strVal val="#ppt_w"/>
                                          </p:val>
                                        </p:tav>
                                        <p:tav tm="100000">
                                          <p:val>
                                            <p:strVal val="#ppt_w"/>
                                          </p:val>
                                        </p:tav>
                                      </p:tavLst>
                                    </p:anim>
                                    <p:anim calcmode="lin" valueType="num">
                                      <p:cBhvr>
                                        <p:cTn id="62" dur="4500" fill="hold"/>
                                        <p:tgtEl>
                                          <p:spTgt spid="18"/>
                                        </p:tgtEl>
                                        <p:attrNameLst>
                                          <p:attrName>ppt_h</p:attrName>
                                        </p:attrNameLst>
                                      </p:cBhvr>
                                      <p:tavLst>
                                        <p:tav tm="0" fmla="#ppt_h*sin(2.5*pi*$)">
                                          <p:val>
                                            <p:fltVal val="0"/>
                                          </p:val>
                                        </p:tav>
                                        <p:tav tm="100000">
                                          <p:val>
                                            <p:fltVal val="1"/>
                                          </p:val>
                                        </p:tav>
                                      </p:tavLst>
                                    </p:anim>
                                  </p:childTnLst>
                                </p:cTn>
                              </p:par>
                              <p:par>
                                <p:cTn id="63" presetID="8" presetClass="emph" presetSubtype="0" repeatCount="indefinite" fill="hold" grpId="2" nodeType="withEffect">
                                  <p:stCondLst>
                                    <p:cond delay="0"/>
                                  </p:stCondLst>
                                  <p:childTnLst>
                                    <p:animRot by="21600000">
                                      <p:cBhvr>
                                        <p:cTn id="64" dur="4500" fill="hold"/>
                                        <p:tgtEl>
                                          <p:spTgt spid="1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4500" fill="hold"/>
                                        <p:tgtEl>
                                          <p:spTgt spid="19"/>
                                        </p:tgtEl>
                                        <p:attrNameLst>
                                          <p:attrName>ppt_x</p:attrName>
                                        </p:attrNameLst>
                                      </p:cBhvr>
                                      <p:tavLst>
                                        <p:tav tm="0">
                                          <p:val>
                                            <p:strVal val="1+#ppt_w/2"/>
                                          </p:val>
                                        </p:tav>
                                        <p:tav tm="100000">
                                          <p:val>
                                            <p:strVal val="#ppt_x"/>
                                          </p:val>
                                        </p:tav>
                                      </p:tavLst>
                                    </p:anim>
                                    <p:anim calcmode="lin" valueType="num">
                                      <p:cBhvr additive="base">
                                        <p:cTn id="68" dur="4500" fill="hold"/>
                                        <p:tgtEl>
                                          <p:spTgt spid="19"/>
                                        </p:tgtEl>
                                        <p:attrNameLst>
                                          <p:attrName>ppt_y</p:attrName>
                                        </p:attrNameLst>
                                      </p:cBhvr>
                                      <p:tavLst>
                                        <p:tav tm="0">
                                          <p:val>
                                            <p:strVal val="#ppt_y"/>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p:cTn id="71" dur="4500" fill="hold"/>
                                        <p:tgtEl>
                                          <p:spTgt spid="19"/>
                                        </p:tgtEl>
                                        <p:attrNameLst>
                                          <p:attrName>ppt_w</p:attrName>
                                        </p:attrNameLst>
                                      </p:cBhvr>
                                      <p:tavLst>
                                        <p:tav tm="0">
                                          <p:val>
                                            <p:strVal val="#ppt_w"/>
                                          </p:val>
                                        </p:tav>
                                        <p:tav tm="100000">
                                          <p:val>
                                            <p:strVal val="#ppt_w"/>
                                          </p:val>
                                        </p:tav>
                                      </p:tavLst>
                                    </p:anim>
                                    <p:anim calcmode="lin" valueType="num">
                                      <p:cBhvr>
                                        <p:cTn id="72" dur="4500" fill="hold"/>
                                        <p:tgtEl>
                                          <p:spTgt spid="19"/>
                                        </p:tgtEl>
                                        <p:attrNameLst>
                                          <p:attrName>ppt_h</p:attrName>
                                        </p:attrNameLst>
                                      </p:cBhvr>
                                      <p:tavLst>
                                        <p:tav tm="0" fmla="#ppt_h*sin(2.5*pi*$)">
                                          <p:val>
                                            <p:fltVal val="0"/>
                                          </p:val>
                                        </p:tav>
                                        <p:tav tm="100000">
                                          <p:val>
                                            <p:fltVal val="1"/>
                                          </p:val>
                                        </p:tav>
                                      </p:tavLst>
                                    </p:anim>
                                  </p:childTnLst>
                                </p:cTn>
                              </p:par>
                              <p:par>
                                <p:cTn id="73" presetID="8" presetClass="emph" presetSubtype="0" repeatCount="indefinite" fill="hold" grpId="2" nodeType="withEffect">
                                  <p:stCondLst>
                                    <p:cond delay="0"/>
                                  </p:stCondLst>
                                  <p:childTnLst>
                                    <p:animRot by="21600000">
                                      <p:cBhvr>
                                        <p:cTn id="74" dur="4500" fill="hold"/>
                                        <p:tgtEl>
                                          <p:spTgt spid="19"/>
                                        </p:tgtEl>
                                        <p:attrNameLst>
                                          <p:attrName>r</p:attrName>
                                        </p:attrNameLst>
                                      </p:cBhvr>
                                    </p:animRot>
                                  </p:childTnLst>
                                </p:cTn>
                              </p:par>
                              <p:par>
                                <p:cTn id="75" presetID="2" presetClass="entr" presetSubtype="2" fill="hold" grpId="0" nodeType="withEffect">
                                  <p:stCondLst>
                                    <p:cond delay="0"/>
                                  </p:stCondLst>
                                  <p:childTnLst>
                                    <p:set>
                                      <p:cBhvr>
                                        <p:cTn id="76" dur="1" fill="hold">
                                          <p:stCondLst>
                                            <p:cond delay="0"/>
                                          </p:stCondLst>
                                        </p:cTn>
                                        <p:tgtEl>
                                          <p:spTgt spid="20"/>
                                        </p:tgtEl>
                                        <p:attrNameLst>
                                          <p:attrName>style.visibility</p:attrName>
                                        </p:attrNameLst>
                                      </p:cBhvr>
                                      <p:to>
                                        <p:strVal val="visible"/>
                                      </p:to>
                                    </p:set>
                                    <p:anim calcmode="lin" valueType="num">
                                      <p:cBhvr additive="base">
                                        <p:cTn id="77" dur="4500" fill="hold"/>
                                        <p:tgtEl>
                                          <p:spTgt spid="20"/>
                                        </p:tgtEl>
                                        <p:attrNameLst>
                                          <p:attrName>ppt_x</p:attrName>
                                        </p:attrNameLst>
                                      </p:cBhvr>
                                      <p:tavLst>
                                        <p:tav tm="0">
                                          <p:val>
                                            <p:strVal val="1+#ppt_w/2"/>
                                          </p:val>
                                        </p:tav>
                                        <p:tav tm="100000">
                                          <p:val>
                                            <p:strVal val="#ppt_x"/>
                                          </p:val>
                                        </p:tav>
                                      </p:tavLst>
                                    </p:anim>
                                    <p:anim calcmode="lin" valueType="num">
                                      <p:cBhvr additive="base">
                                        <p:cTn id="78" dur="4500" fill="hold"/>
                                        <p:tgtEl>
                                          <p:spTgt spid="20"/>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20"/>
                                        </p:tgtEl>
                                        <p:attrNameLst>
                                          <p:attrName>style.visibility</p:attrName>
                                        </p:attrNameLst>
                                      </p:cBhvr>
                                      <p:to>
                                        <p:strVal val="visible"/>
                                      </p:to>
                                    </p:set>
                                    <p:anim calcmode="lin" valueType="num">
                                      <p:cBhvr>
                                        <p:cTn id="81" dur="4500" fill="hold"/>
                                        <p:tgtEl>
                                          <p:spTgt spid="20"/>
                                        </p:tgtEl>
                                        <p:attrNameLst>
                                          <p:attrName>ppt_w</p:attrName>
                                        </p:attrNameLst>
                                      </p:cBhvr>
                                      <p:tavLst>
                                        <p:tav tm="0">
                                          <p:val>
                                            <p:strVal val="#ppt_w"/>
                                          </p:val>
                                        </p:tav>
                                        <p:tav tm="100000">
                                          <p:val>
                                            <p:strVal val="#ppt_w"/>
                                          </p:val>
                                        </p:tav>
                                      </p:tavLst>
                                    </p:anim>
                                    <p:anim calcmode="lin" valueType="num">
                                      <p:cBhvr>
                                        <p:cTn id="82" dur="4500" fill="hold"/>
                                        <p:tgtEl>
                                          <p:spTgt spid="20"/>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500" fill="hold"/>
                                        <p:tgtEl>
                                          <p:spTgt spid="20"/>
                                        </p:tgtEl>
                                        <p:attrNameLst>
                                          <p:attrName>r</p:attrName>
                                        </p:attrNameLst>
                                      </p:cBhvr>
                                    </p:animRot>
                                  </p:childTnLst>
                                </p:cTn>
                              </p:par>
                              <p:par>
                                <p:cTn id="85" presetID="2" presetClass="entr" presetSubtype="8" fill="hold" grpId="0" nodeType="with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additive="base">
                                        <p:cTn id="87" dur="4500" fill="hold"/>
                                        <p:tgtEl>
                                          <p:spTgt spid="21"/>
                                        </p:tgtEl>
                                        <p:attrNameLst>
                                          <p:attrName>ppt_x</p:attrName>
                                        </p:attrNameLst>
                                      </p:cBhvr>
                                      <p:tavLst>
                                        <p:tav tm="0">
                                          <p:val>
                                            <p:strVal val="0-#ppt_w/2"/>
                                          </p:val>
                                        </p:tav>
                                        <p:tav tm="100000">
                                          <p:val>
                                            <p:strVal val="#ppt_x"/>
                                          </p:val>
                                        </p:tav>
                                      </p:tavLst>
                                    </p:anim>
                                    <p:anim calcmode="lin" valueType="num">
                                      <p:cBhvr additive="base">
                                        <p:cTn id="88" dur="4500" fill="hold"/>
                                        <p:tgtEl>
                                          <p:spTgt spid="21"/>
                                        </p:tgtEl>
                                        <p:attrNameLst>
                                          <p:attrName>ppt_y</p:attrName>
                                        </p:attrNameLst>
                                      </p:cBhvr>
                                      <p:tavLst>
                                        <p:tav tm="0">
                                          <p:val>
                                            <p:strVal val="#ppt_y"/>
                                          </p:val>
                                        </p:tav>
                                        <p:tav tm="100000">
                                          <p:val>
                                            <p:strVal val="#ppt_y"/>
                                          </p:val>
                                        </p:tav>
                                      </p:tavLst>
                                    </p:anim>
                                  </p:childTnLst>
                                </p:cTn>
                              </p:par>
                              <p:par>
                                <p:cTn id="89" presetID="19" presetClass="entr" presetSubtype="5" fill="hold" grpId="1" nodeType="withEffect">
                                  <p:stCondLst>
                                    <p:cond delay="0"/>
                                  </p:stCondLst>
                                  <p:childTnLst>
                                    <p:set>
                                      <p:cBhvr>
                                        <p:cTn id="90" dur="1" fill="hold">
                                          <p:stCondLst>
                                            <p:cond delay="0"/>
                                          </p:stCondLst>
                                        </p:cTn>
                                        <p:tgtEl>
                                          <p:spTgt spid="21"/>
                                        </p:tgtEl>
                                        <p:attrNameLst>
                                          <p:attrName>style.visibility</p:attrName>
                                        </p:attrNameLst>
                                      </p:cBhvr>
                                      <p:to>
                                        <p:strVal val="visible"/>
                                      </p:to>
                                    </p:set>
                                    <p:anim calcmode="lin" valueType="num">
                                      <p:cBhvr>
                                        <p:cTn id="91" dur="4500" fill="hold"/>
                                        <p:tgtEl>
                                          <p:spTgt spid="21"/>
                                        </p:tgtEl>
                                        <p:attrNameLst>
                                          <p:attrName>ppt_w</p:attrName>
                                        </p:attrNameLst>
                                      </p:cBhvr>
                                      <p:tavLst>
                                        <p:tav tm="0">
                                          <p:val>
                                            <p:strVal val="#ppt_w"/>
                                          </p:val>
                                        </p:tav>
                                        <p:tav tm="100000">
                                          <p:val>
                                            <p:strVal val="#ppt_w"/>
                                          </p:val>
                                        </p:tav>
                                      </p:tavLst>
                                    </p:anim>
                                    <p:anim calcmode="lin" valueType="num">
                                      <p:cBhvr>
                                        <p:cTn id="92" dur="4500" fill="hold"/>
                                        <p:tgtEl>
                                          <p:spTgt spid="21"/>
                                        </p:tgtEl>
                                        <p:attrNameLst>
                                          <p:attrName>ppt_h</p:attrName>
                                        </p:attrNameLst>
                                      </p:cBhvr>
                                      <p:tavLst>
                                        <p:tav tm="0" fmla="#ppt_h*sin(2.5*pi*$)">
                                          <p:val>
                                            <p:fltVal val="0"/>
                                          </p:val>
                                        </p:tav>
                                        <p:tav tm="100000">
                                          <p:val>
                                            <p:fltVal val="1"/>
                                          </p:val>
                                        </p:tav>
                                      </p:tavLst>
                                    </p:anim>
                                  </p:childTnLst>
                                </p:cTn>
                              </p:par>
                              <p:par>
                                <p:cTn id="93" presetID="8" presetClass="emph" presetSubtype="0" repeatCount="indefinite" fill="hold" grpId="2" nodeType="withEffect">
                                  <p:stCondLst>
                                    <p:cond delay="0"/>
                                  </p:stCondLst>
                                  <p:childTnLst>
                                    <p:animRot by="-21600000">
                                      <p:cBhvr>
                                        <p:cTn id="94" dur="4500" fill="hold"/>
                                        <p:tgtEl>
                                          <p:spTgt spid="21"/>
                                        </p:tgtEl>
                                        <p:attrNameLst>
                                          <p:attrName>r</p:attrName>
                                        </p:attrNameLst>
                                      </p:cBhvr>
                                    </p:animRot>
                                  </p:childTnLst>
                                </p:cTn>
                              </p:par>
                              <p:par>
                                <p:cTn id="95" presetID="2" presetClass="exit" presetSubtype="8" fill="hold" grpId="3" nodeType="withEffect">
                                  <p:stCondLst>
                                    <p:cond delay="0"/>
                                  </p:stCondLst>
                                  <p:childTnLst>
                                    <p:anim calcmode="lin" valueType="num">
                                      <p:cBhvr additive="base">
                                        <p:cTn id="96" dur="4500"/>
                                        <p:tgtEl>
                                          <p:spTgt spid="8"/>
                                        </p:tgtEl>
                                        <p:attrNameLst>
                                          <p:attrName>ppt_x</p:attrName>
                                        </p:attrNameLst>
                                      </p:cBhvr>
                                      <p:tavLst>
                                        <p:tav tm="0">
                                          <p:val>
                                            <p:strVal val="ppt_x"/>
                                          </p:val>
                                        </p:tav>
                                        <p:tav tm="100000">
                                          <p:val>
                                            <p:strVal val="0-ppt_w/2"/>
                                          </p:val>
                                        </p:tav>
                                      </p:tavLst>
                                    </p:anim>
                                    <p:anim calcmode="lin" valueType="num">
                                      <p:cBhvr additive="base">
                                        <p:cTn id="97" dur="4500"/>
                                        <p:tgtEl>
                                          <p:spTgt spid="8"/>
                                        </p:tgtEl>
                                        <p:attrNameLst>
                                          <p:attrName>ppt_y</p:attrName>
                                        </p:attrNameLst>
                                      </p:cBhvr>
                                      <p:tavLst>
                                        <p:tav tm="0">
                                          <p:val>
                                            <p:strVal val="ppt_y"/>
                                          </p:val>
                                        </p:tav>
                                        <p:tav tm="100000">
                                          <p:val>
                                            <p:strVal val="ppt_y"/>
                                          </p:val>
                                        </p:tav>
                                      </p:tavLst>
                                    </p:anim>
                                    <p:set>
                                      <p:cBhvr>
                                        <p:cTn id="98" dur="1" fill="hold">
                                          <p:stCondLst>
                                            <p:cond delay="4499"/>
                                          </p:stCondLst>
                                        </p:cTn>
                                        <p:tgtEl>
                                          <p:spTgt spid="8"/>
                                        </p:tgtEl>
                                        <p:attrNameLst>
                                          <p:attrName>style.visibility</p:attrName>
                                        </p:attrNameLst>
                                      </p:cBhvr>
                                      <p:to>
                                        <p:strVal val="hidden"/>
                                      </p:to>
                                    </p:set>
                                  </p:childTnLst>
                                </p:cTn>
                              </p:par>
                              <p:par>
                                <p:cTn id="99" presetID="2" presetClass="exit" presetSubtype="8" fill="hold" grpId="3" nodeType="withEffect">
                                  <p:stCondLst>
                                    <p:cond delay="0"/>
                                  </p:stCondLst>
                                  <p:childTnLst>
                                    <p:anim calcmode="lin" valueType="num">
                                      <p:cBhvr additive="base">
                                        <p:cTn id="100" dur="4500"/>
                                        <p:tgtEl>
                                          <p:spTgt spid="14"/>
                                        </p:tgtEl>
                                        <p:attrNameLst>
                                          <p:attrName>ppt_x</p:attrName>
                                        </p:attrNameLst>
                                      </p:cBhvr>
                                      <p:tavLst>
                                        <p:tav tm="0">
                                          <p:val>
                                            <p:strVal val="ppt_x"/>
                                          </p:val>
                                        </p:tav>
                                        <p:tav tm="100000">
                                          <p:val>
                                            <p:strVal val="0-ppt_w/2"/>
                                          </p:val>
                                        </p:tav>
                                      </p:tavLst>
                                    </p:anim>
                                    <p:anim calcmode="lin" valueType="num">
                                      <p:cBhvr additive="base">
                                        <p:cTn id="101" dur="4500"/>
                                        <p:tgtEl>
                                          <p:spTgt spid="14"/>
                                        </p:tgtEl>
                                        <p:attrNameLst>
                                          <p:attrName>ppt_y</p:attrName>
                                        </p:attrNameLst>
                                      </p:cBhvr>
                                      <p:tavLst>
                                        <p:tav tm="0">
                                          <p:val>
                                            <p:strVal val="ppt_y"/>
                                          </p:val>
                                        </p:tav>
                                        <p:tav tm="100000">
                                          <p:val>
                                            <p:strVal val="ppt_y"/>
                                          </p:val>
                                        </p:tav>
                                      </p:tavLst>
                                    </p:anim>
                                    <p:set>
                                      <p:cBhvr>
                                        <p:cTn id="102" dur="1" fill="hold">
                                          <p:stCondLst>
                                            <p:cond delay="4499"/>
                                          </p:stCondLst>
                                        </p:cTn>
                                        <p:tgtEl>
                                          <p:spTgt spid="14"/>
                                        </p:tgtEl>
                                        <p:attrNameLst>
                                          <p:attrName>style.visibility</p:attrName>
                                        </p:attrNameLst>
                                      </p:cBhvr>
                                      <p:to>
                                        <p:strVal val="hidden"/>
                                      </p:to>
                                    </p:set>
                                  </p:childTnLst>
                                </p:cTn>
                              </p:par>
                              <p:par>
                                <p:cTn id="103" presetID="2" presetClass="exit" presetSubtype="8" fill="hold" grpId="3" nodeType="withEffect">
                                  <p:stCondLst>
                                    <p:cond delay="0"/>
                                  </p:stCondLst>
                                  <p:childTnLst>
                                    <p:anim calcmode="lin" valueType="num">
                                      <p:cBhvr additive="base">
                                        <p:cTn id="104" dur="4500"/>
                                        <p:tgtEl>
                                          <p:spTgt spid="15"/>
                                        </p:tgtEl>
                                        <p:attrNameLst>
                                          <p:attrName>ppt_x</p:attrName>
                                        </p:attrNameLst>
                                      </p:cBhvr>
                                      <p:tavLst>
                                        <p:tav tm="0">
                                          <p:val>
                                            <p:strVal val="ppt_x"/>
                                          </p:val>
                                        </p:tav>
                                        <p:tav tm="100000">
                                          <p:val>
                                            <p:strVal val="0-ppt_w/2"/>
                                          </p:val>
                                        </p:tav>
                                      </p:tavLst>
                                    </p:anim>
                                    <p:anim calcmode="lin" valueType="num">
                                      <p:cBhvr additive="base">
                                        <p:cTn id="105" dur="4500"/>
                                        <p:tgtEl>
                                          <p:spTgt spid="15"/>
                                        </p:tgtEl>
                                        <p:attrNameLst>
                                          <p:attrName>ppt_y</p:attrName>
                                        </p:attrNameLst>
                                      </p:cBhvr>
                                      <p:tavLst>
                                        <p:tav tm="0">
                                          <p:val>
                                            <p:strVal val="ppt_y"/>
                                          </p:val>
                                        </p:tav>
                                        <p:tav tm="100000">
                                          <p:val>
                                            <p:strVal val="ppt_y"/>
                                          </p:val>
                                        </p:tav>
                                      </p:tavLst>
                                    </p:anim>
                                    <p:set>
                                      <p:cBhvr>
                                        <p:cTn id="106" dur="1" fill="hold">
                                          <p:stCondLst>
                                            <p:cond delay="4499"/>
                                          </p:stCondLst>
                                        </p:cTn>
                                        <p:tgtEl>
                                          <p:spTgt spid="15"/>
                                        </p:tgtEl>
                                        <p:attrNameLst>
                                          <p:attrName>style.visibility</p:attrName>
                                        </p:attrNameLst>
                                      </p:cBhvr>
                                      <p:to>
                                        <p:strVal val="hidden"/>
                                      </p:to>
                                    </p:set>
                                  </p:childTnLst>
                                </p:cTn>
                              </p:par>
                              <p:par>
                                <p:cTn id="107" presetID="2" presetClass="exit" presetSubtype="2" fill="hold" grpId="3" nodeType="withEffect">
                                  <p:stCondLst>
                                    <p:cond delay="0"/>
                                  </p:stCondLst>
                                  <p:childTnLst>
                                    <p:anim calcmode="lin" valueType="num">
                                      <p:cBhvr additive="base">
                                        <p:cTn id="108" dur="4500"/>
                                        <p:tgtEl>
                                          <p:spTgt spid="17"/>
                                        </p:tgtEl>
                                        <p:attrNameLst>
                                          <p:attrName>ppt_x</p:attrName>
                                        </p:attrNameLst>
                                      </p:cBhvr>
                                      <p:tavLst>
                                        <p:tav tm="0">
                                          <p:val>
                                            <p:strVal val="ppt_x"/>
                                          </p:val>
                                        </p:tav>
                                        <p:tav tm="100000">
                                          <p:val>
                                            <p:strVal val="1+ppt_w/2"/>
                                          </p:val>
                                        </p:tav>
                                      </p:tavLst>
                                    </p:anim>
                                    <p:anim calcmode="lin" valueType="num">
                                      <p:cBhvr additive="base">
                                        <p:cTn id="109" dur="4500"/>
                                        <p:tgtEl>
                                          <p:spTgt spid="17"/>
                                        </p:tgtEl>
                                        <p:attrNameLst>
                                          <p:attrName>ppt_y</p:attrName>
                                        </p:attrNameLst>
                                      </p:cBhvr>
                                      <p:tavLst>
                                        <p:tav tm="0">
                                          <p:val>
                                            <p:strVal val="ppt_y"/>
                                          </p:val>
                                        </p:tav>
                                        <p:tav tm="100000">
                                          <p:val>
                                            <p:strVal val="ppt_y"/>
                                          </p:val>
                                        </p:tav>
                                      </p:tavLst>
                                    </p:anim>
                                    <p:set>
                                      <p:cBhvr>
                                        <p:cTn id="110" dur="1" fill="hold">
                                          <p:stCondLst>
                                            <p:cond delay="4499"/>
                                          </p:stCondLst>
                                        </p:cTn>
                                        <p:tgtEl>
                                          <p:spTgt spid="17"/>
                                        </p:tgtEl>
                                        <p:attrNameLst>
                                          <p:attrName>style.visibility</p:attrName>
                                        </p:attrNameLst>
                                      </p:cBhvr>
                                      <p:to>
                                        <p:strVal val="hidden"/>
                                      </p:to>
                                    </p:set>
                                  </p:childTnLst>
                                </p:cTn>
                              </p:par>
                              <p:par>
                                <p:cTn id="111" presetID="2" presetClass="exit" presetSubtype="2" fill="hold" grpId="3" nodeType="withEffect">
                                  <p:stCondLst>
                                    <p:cond delay="0"/>
                                  </p:stCondLst>
                                  <p:childTnLst>
                                    <p:anim calcmode="lin" valueType="num">
                                      <p:cBhvr additive="base">
                                        <p:cTn id="112" dur="4500"/>
                                        <p:tgtEl>
                                          <p:spTgt spid="18"/>
                                        </p:tgtEl>
                                        <p:attrNameLst>
                                          <p:attrName>ppt_x</p:attrName>
                                        </p:attrNameLst>
                                      </p:cBhvr>
                                      <p:tavLst>
                                        <p:tav tm="0">
                                          <p:val>
                                            <p:strVal val="ppt_x"/>
                                          </p:val>
                                        </p:tav>
                                        <p:tav tm="100000">
                                          <p:val>
                                            <p:strVal val="1+ppt_w/2"/>
                                          </p:val>
                                        </p:tav>
                                      </p:tavLst>
                                    </p:anim>
                                    <p:anim calcmode="lin" valueType="num">
                                      <p:cBhvr additive="base">
                                        <p:cTn id="113" dur="4500"/>
                                        <p:tgtEl>
                                          <p:spTgt spid="18"/>
                                        </p:tgtEl>
                                        <p:attrNameLst>
                                          <p:attrName>ppt_y</p:attrName>
                                        </p:attrNameLst>
                                      </p:cBhvr>
                                      <p:tavLst>
                                        <p:tav tm="0">
                                          <p:val>
                                            <p:strVal val="ppt_y"/>
                                          </p:val>
                                        </p:tav>
                                        <p:tav tm="100000">
                                          <p:val>
                                            <p:strVal val="ppt_y"/>
                                          </p:val>
                                        </p:tav>
                                      </p:tavLst>
                                    </p:anim>
                                    <p:set>
                                      <p:cBhvr>
                                        <p:cTn id="114" dur="1" fill="hold">
                                          <p:stCondLst>
                                            <p:cond delay="4499"/>
                                          </p:stCondLst>
                                        </p:cTn>
                                        <p:tgtEl>
                                          <p:spTgt spid="18"/>
                                        </p:tgtEl>
                                        <p:attrNameLst>
                                          <p:attrName>style.visibility</p:attrName>
                                        </p:attrNameLst>
                                      </p:cBhvr>
                                      <p:to>
                                        <p:strVal val="hidden"/>
                                      </p:to>
                                    </p:set>
                                  </p:childTnLst>
                                </p:cTn>
                              </p:par>
                              <p:par>
                                <p:cTn id="115" presetID="2" presetClass="exit" presetSubtype="2" fill="hold" grpId="3" nodeType="withEffect">
                                  <p:stCondLst>
                                    <p:cond delay="0"/>
                                  </p:stCondLst>
                                  <p:childTnLst>
                                    <p:anim calcmode="lin" valueType="num">
                                      <p:cBhvr additive="base">
                                        <p:cTn id="116" dur="4500"/>
                                        <p:tgtEl>
                                          <p:spTgt spid="19"/>
                                        </p:tgtEl>
                                        <p:attrNameLst>
                                          <p:attrName>ppt_x</p:attrName>
                                        </p:attrNameLst>
                                      </p:cBhvr>
                                      <p:tavLst>
                                        <p:tav tm="0">
                                          <p:val>
                                            <p:strVal val="ppt_x"/>
                                          </p:val>
                                        </p:tav>
                                        <p:tav tm="100000">
                                          <p:val>
                                            <p:strVal val="1+ppt_w/2"/>
                                          </p:val>
                                        </p:tav>
                                      </p:tavLst>
                                    </p:anim>
                                    <p:anim calcmode="lin" valueType="num">
                                      <p:cBhvr additive="base">
                                        <p:cTn id="117" dur="4500"/>
                                        <p:tgtEl>
                                          <p:spTgt spid="19"/>
                                        </p:tgtEl>
                                        <p:attrNameLst>
                                          <p:attrName>ppt_y</p:attrName>
                                        </p:attrNameLst>
                                      </p:cBhvr>
                                      <p:tavLst>
                                        <p:tav tm="0">
                                          <p:val>
                                            <p:strVal val="ppt_y"/>
                                          </p:val>
                                        </p:tav>
                                        <p:tav tm="100000">
                                          <p:val>
                                            <p:strVal val="ppt_y"/>
                                          </p:val>
                                        </p:tav>
                                      </p:tavLst>
                                    </p:anim>
                                    <p:set>
                                      <p:cBhvr>
                                        <p:cTn id="118" dur="1" fill="hold">
                                          <p:stCondLst>
                                            <p:cond delay="4499"/>
                                          </p:stCondLst>
                                        </p:cTn>
                                        <p:tgtEl>
                                          <p:spTgt spid="19"/>
                                        </p:tgtEl>
                                        <p:attrNameLst>
                                          <p:attrName>style.visibility</p:attrName>
                                        </p:attrNameLst>
                                      </p:cBhvr>
                                      <p:to>
                                        <p:strVal val="hidden"/>
                                      </p:to>
                                    </p:set>
                                  </p:childTnLst>
                                </p:cTn>
                              </p:par>
                              <p:par>
                                <p:cTn id="119" presetID="2" presetClass="exit" presetSubtype="2" fill="hold" grpId="3" nodeType="withEffect">
                                  <p:stCondLst>
                                    <p:cond delay="0"/>
                                  </p:stCondLst>
                                  <p:childTnLst>
                                    <p:anim calcmode="lin" valueType="num">
                                      <p:cBhvr additive="base">
                                        <p:cTn id="120" dur="4500"/>
                                        <p:tgtEl>
                                          <p:spTgt spid="20"/>
                                        </p:tgtEl>
                                        <p:attrNameLst>
                                          <p:attrName>ppt_x</p:attrName>
                                        </p:attrNameLst>
                                      </p:cBhvr>
                                      <p:tavLst>
                                        <p:tav tm="0">
                                          <p:val>
                                            <p:strVal val="ppt_x"/>
                                          </p:val>
                                        </p:tav>
                                        <p:tav tm="100000">
                                          <p:val>
                                            <p:strVal val="1+ppt_w/2"/>
                                          </p:val>
                                        </p:tav>
                                      </p:tavLst>
                                    </p:anim>
                                    <p:anim calcmode="lin" valueType="num">
                                      <p:cBhvr additive="base">
                                        <p:cTn id="121" dur="4500"/>
                                        <p:tgtEl>
                                          <p:spTgt spid="20"/>
                                        </p:tgtEl>
                                        <p:attrNameLst>
                                          <p:attrName>ppt_y</p:attrName>
                                        </p:attrNameLst>
                                      </p:cBhvr>
                                      <p:tavLst>
                                        <p:tav tm="0">
                                          <p:val>
                                            <p:strVal val="ppt_y"/>
                                          </p:val>
                                        </p:tav>
                                        <p:tav tm="100000">
                                          <p:val>
                                            <p:strVal val="ppt_y"/>
                                          </p:val>
                                        </p:tav>
                                      </p:tavLst>
                                    </p:anim>
                                    <p:set>
                                      <p:cBhvr>
                                        <p:cTn id="122" dur="1" fill="hold">
                                          <p:stCondLst>
                                            <p:cond delay="4499"/>
                                          </p:stCondLst>
                                        </p:cTn>
                                        <p:tgtEl>
                                          <p:spTgt spid="20"/>
                                        </p:tgtEl>
                                        <p:attrNameLst>
                                          <p:attrName>style.visibility</p:attrName>
                                        </p:attrNameLst>
                                      </p:cBhvr>
                                      <p:to>
                                        <p:strVal val="hidden"/>
                                      </p:to>
                                    </p:set>
                                  </p:childTnLst>
                                </p:cTn>
                              </p:par>
                              <p:par>
                                <p:cTn id="123" presetID="2" presetClass="exit" presetSubtype="8" fill="hold" grpId="3" nodeType="withEffect">
                                  <p:stCondLst>
                                    <p:cond delay="0"/>
                                  </p:stCondLst>
                                  <p:childTnLst>
                                    <p:anim calcmode="lin" valueType="num">
                                      <p:cBhvr additive="base">
                                        <p:cTn id="124" dur="4500"/>
                                        <p:tgtEl>
                                          <p:spTgt spid="21"/>
                                        </p:tgtEl>
                                        <p:attrNameLst>
                                          <p:attrName>ppt_x</p:attrName>
                                        </p:attrNameLst>
                                      </p:cBhvr>
                                      <p:tavLst>
                                        <p:tav tm="0">
                                          <p:val>
                                            <p:strVal val="ppt_x"/>
                                          </p:val>
                                        </p:tav>
                                        <p:tav tm="100000">
                                          <p:val>
                                            <p:strVal val="0-ppt_w/2"/>
                                          </p:val>
                                        </p:tav>
                                      </p:tavLst>
                                    </p:anim>
                                    <p:anim calcmode="lin" valueType="num">
                                      <p:cBhvr additive="base">
                                        <p:cTn id="125" dur="4500"/>
                                        <p:tgtEl>
                                          <p:spTgt spid="21"/>
                                        </p:tgtEl>
                                        <p:attrNameLst>
                                          <p:attrName>ppt_y</p:attrName>
                                        </p:attrNameLst>
                                      </p:cBhvr>
                                      <p:tavLst>
                                        <p:tav tm="0">
                                          <p:val>
                                            <p:strVal val="ppt_y"/>
                                          </p:val>
                                        </p:tav>
                                        <p:tav tm="100000">
                                          <p:val>
                                            <p:strVal val="ppt_y"/>
                                          </p:val>
                                        </p:tav>
                                      </p:tavLst>
                                    </p:anim>
                                    <p:set>
                                      <p:cBhvr>
                                        <p:cTn id="126" dur="1" fill="hold">
                                          <p:stCondLst>
                                            <p:cond delay="4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8"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13"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LAS TAZAS DE CAFE"/>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19059" y="-31646"/>
            <a:ext cx="9144000" cy="6858000"/>
          </a:xfrm>
          <a:prstGeom prst="rect">
            <a:avLst/>
          </a:prstGeom>
          <a:noFill/>
          <a:ln>
            <a:noFill/>
          </a:ln>
        </p:spPr>
      </p:pic>
      <p:sp>
        <p:nvSpPr>
          <p:cNvPr id="3" name="2 Rectángulo"/>
          <p:cNvSpPr/>
          <p:nvPr/>
        </p:nvSpPr>
        <p:spPr>
          <a:xfrm>
            <a:off x="971600" y="1196752"/>
            <a:ext cx="5184576" cy="4401205"/>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 </a:t>
            </a:r>
            <a:r>
              <a:rPr lang="es-ES" sz="2000" dirty="0">
                <a:solidFill>
                  <a:schemeClr val="bg1"/>
                </a:solidFill>
                <a:latin typeface="Hobo Std" pitchFamily="34" charset="0"/>
              </a:rPr>
              <a:t>7. Promueve la curación de las heridas</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El ácido ascórbico (vitamina C) que se encuentra en los limones, promueve la curación de heridas y es un nutriente esencial en el mantenimiento de la salud de los huesos, tejido conectivo y cartílago. Como se ha indicado previamente, la vitamina C también muestra propiedades antiinflamatorias. En conjunto, la vitamina C es un nutriente esencial en el mantenimiento de la buena salud y la recuperación del estrés y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las </a:t>
            </a:r>
            <a:r>
              <a:rPr lang="es-ES" sz="2000" dirty="0">
                <a:solidFill>
                  <a:schemeClr val="bg1"/>
                </a:solidFill>
                <a:latin typeface="Hobo Std" pitchFamily="34" charset="0"/>
              </a:rPr>
              <a:t>lesiones.</a:t>
            </a:r>
          </a:p>
        </p:txBody>
      </p:sp>
    </p:spTree>
    <p:extLst>
      <p:ext uri="{BB962C8B-B14F-4D97-AF65-F5344CB8AC3E}">
        <p14:creationId xmlns:p14="http://schemas.microsoft.com/office/powerpoint/2010/main" val="3914911709"/>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15 Imagen" descr="Diapositiva3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6" name="Forma libre 4"/>
          <p:cNvSpPr/>
          <p:nvPr/>
        </p:nvSpPr>
        <p:spPr>
          <a:xfrm rot="20854875">
            <a:off x="251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flip="none" rotWithShape="1">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tileRect/>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7" name="Forma libre 4"/>
          <p:cNvSpPr/>
          <p:nvPr/>
        </p:nvSpPr>
        <p:spPr>
          <a:xfrm rot="20935713">
            <a:off x="25172" y="242088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8" name="Forma libre 4"/>
          <p:cNvSpPr/>
          <p:nvPr/>
        </p:nvSpPr>
        <p:spPr>
          <a:xfrm rot="20755430">
            <a:off x="-13911"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9" name="Forma libre 4"/>
          <p:cNvSpPr/>
          <p:nvPr/>
        </p:nvSpPr>
        <p:spPr>
          <a:xfrm rot="624959" flipH="1">
            <a:off x="45333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0" name="Forma libre 4"/>
          <p:cNvSpPr/>
          <p:nvPr/>
        </p:nvSpPr>
        <p:spPr>
          <a:xfrm rot="740908" flipH="1">
            <a:off x="4427984" y="239500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1" name="Forma libre 4"/>
          <p:cNvSpPr/>
          <p:nvPr/>
        </p:nvSpPr>
        <p:spPr>
          <a:xfrm rot="835591" flipH="1">
            <a:off x="4511628"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4" name="13 Forma libre"/>
          <p:cNvSpPr/>
          <p:nvPr/>
        </p:nvSpPr>
        <p:spPr>
          <a:xfrm>
            <a:off x="-29184" y="6876"/>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5" name="14 Forma libre"/>
          <p:cNvSpPr/>
          <p:nvPr/>
        </p:nvSpPr>
        <p:spPr>
          <a:xfrm rot="10800000">
            <a:off x="-36404" y="5519538"/>
            <a:ext cx="9201313" cy="133846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2" name="11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685447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500" fill="hold"/>
                                        <p:tgtEl>
                                          <p:spTgt spid="6"/>
                                        </p:tgtEl>
                                        <p:attrNameLst>
                                          <p:attrName>ppt_x</p:attrName>
                                        </p:attrNameLst>
                                      </p:cBhvr>
                                      <p:tavLst>
                                        <p:tav tm="0">
                                          <p:val>
                                            <p:strVal val="1+#ppt_w/2"/>
                                          </p:val>
                                        </p:tav>
                                        <p:tav tm="100000">
                                          <p:val>
                                            <p:strVal val="#ppt_x"/>
                                          </p:val>
                                        </p:tav>
                                      </p:tavLst>
                                    </p:anim>
                                    <p:anim calcmode="lin" valueType="num">
                                      <p:cBhvr additive="base">
                                        <p:cTn id="11" dur="45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500" fill="hold"/>
                                        <p:tgtEl>
                                          <p:spTgt spid="6"/>
                                        </p:tgtEl>
                                        <p:attrNameLst>
                                          <p:attrName>ppt_w</p:attrName>
                                        </p:attrNameLst>
                                      </p:cBhvr>
                                      <p:tavLst>
                                        <p:tav tm="0">
                                          <p:val>
                                            <p:strVal val="#ppt_w"/>
                                          </p:val>
                                        </p:tav>
                                        <p:tav tm="100000">
                                          <p:val>
                                            <p:strVal val="#ppt_w"/>
                                          </p:val>
                                        </p:tav>
                                      </p:tavLst>
                                    </p:anim>
                                    <p:anim calcmode="lin" valueType="num">
                                      <p:cBhvr>
                                        <p:cTn id="15" dur="45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6"/>
                                        </p:tgtEl>
                                        <p:attrNameLst>
                                          <p:attrName>r</p:attrName>
                                        </p:attrNameLst>
                                      </p:cBhvr>
                                    </p:animRot>
                                  </p:childTnLst>
                                </p:cTn>
                              </p:par>
                              <p:par>
                                <p:cTn id="18" presetID="2" presetClass="entr" presetSubtype="2"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4500" fill="hold"/>
                                        <p:tgtEl>
                                          <p:spTgt spid="7"/>
                                        </p:tgtEl>
                                        <p:attrNameLst>
                                          <p:attrName>ppt_x</p:attrName>
                                        </p:attrNameLst>
                                      </p:cBhvr>
                                      <p:tavLst>
                                        <p:tav tm="0">
                                          <p:val>
                                            <p:strVal val="1+#ppt_w/2"/>
                                          </p:val>
                                        </p:tav>
                                        <p:tav tm="100000">
                                          <p:val>
                                            <p:strVal val="#ppt_x"/>
                                          </p:val>
                                        </p:tav>
                                      </p:tavLst>
                                    </p:anim>
                                    <p:anim calcmode="lin" valueType="num">
                                      <p:cBhvr additive="base">
                                        <p:cTn id="21" dur="4500" fill="hold"/>
                                        <p:tgtEl>
                                          <p:spTgt spid="7"/>
                                        </p:tgtEl>
                                        <p:attrNameLst>
                                          <p:attrName>ppt_y</p:attrName>
                                        </p:attrNameLst>
                                      </p:cBhvr>
                                      <p:tavLst>
                                        <p:tav tm="0">
                                          <p:val>
                                            <p:strVal val="#ppt_y"/>
                                          </p:val>
                                        </p:tav>
                                        <p:tav tm="100000">
                                          <p:val>
                                            <p:strVal val="#ppt_y"/>
                                          </p:val>
                                        </p:tav>
                                      </p:tavLst>
                                    </p:anim>
                                  </p:childTnLst>
                                </p:cTn>
                              </p:par>
                              <p:par>
                                <p:cTn id="22" presetID="19" presetClass="entr" presetSubtype="5" fill="hold" grpId="1"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4500" fill="hold"/>
                                        <p:tgtEl>
                                          <p:spTgt spid="7"/>
                                        </p:tgtEl>
                                        <p:attrNameLst>
                                          <p:attrName>ppt_w</p:attrName>
                                        </p:attrNameLst>
                                      </p:cBhvr>
                                      <p:tavLst>
                                        <p:tav tm="0">
                                          <p:val>
                                            <p:strVal val="#ppt_w"/>
                                          </p:val>
                                        </p:tav>
                                        <p:tav tm="100000">
                                          <p:val>
                                            <p:strVal val="#ppt_w"/>
                                          </p:val>
                                        </p:tav>
                                      </p:tavLst>
                                    </p:anim>
                                    <p:anim calcmode="lin" valueType="num">
                                      <p:cBhvr>
                                        <p:cTn id="25" dur="4500" fill="hold"/>
                                        <p:tgtEl>
                                          <p:spTgt spid="7"/>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grpId="2" nodeType="withEffect">
                                  <p:stCondLst>
                                    <p:cond delay="0"/>
                                  </p:stCondLst>
                                  <p:childTnLst>
                                    <p:animRot by="21600000">
                                      <p:cBhvr>
                                        <p:cTn id="27" dur="4500" fill="hold"/>
                                        <p:tgtEl>
                                          <p:spTgt spid="7"/>
                                        </p:tgtEl>
                                        <p:attrNameLst>
                                          <p:attrName>r</p:attrName>
                                        </p:attrNameLst>
                                      </p:cBhvr>
                                    </p:animRot>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4500" fill="hold"/>
                                        <p:tgtEl>
                                          <p:spTgt spid="8"/>
                                        </p:tgtEl>
                                        <p:attrNameLst>
                                          <p:attrName>ppt_x</p:attrName>
                                        </p:attrNameLst>
                                      </p:cBhvr>
                                      <p:tavLst>
                                        <p:tav tm="0">
                                          <p:val>
                                            <p:strVal val="1+#ppt_w/2"/>
                                          </p:val>
                                        </p:tav>
                                        <p:tav tm="100000">
                                          <p:val>
                                            <p:strVal val="#ppt_x"/>
                                          </p:val>
                                        </p:tav>
                                      </p:tavLst>
                                    </p:anim>
                                    <p:anim calcmode="lin" valueType="num">
                                      <p:cBhvr additive="base">
                                        <p:cTn id="31" dur="4500" fill="hold"/>
                                        <p:tgtEl>
                                          <p:spTgt spid="8"/>
                                        </p:tgtEl>
                                        <p:attrNameLst>
                                          <p:attrName>ppt_y</p:attrName>
                                        </p:attrNameLst>
                                      </p:cBhvr>
                                      <p:tavLst>
                                        <p:tav tm="0">
                                          <p:val>
                                            <p:strVal val="#ppt_y"/>
                                          </p:val>
                                        </p:tav>
                                        <p:tav tm="100000">
                                          <p:val>
                                            <p:strVal val="#ppt_y"/>
                                          </p:val>
                                        </p:tav>
                                      </p:tavLst>
                                    </p:anim>
                                  </p:childTnLst>
                                </p:cTn>
                              </p:par>
                              <p:par>
                                <p:cTn id="32" presetID="19" presetClass="entr" presetSubtype="5" fill="hold" grpId="1"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4500" fill="hold"/>
                                        <p:tgtEl>
                                          <p:spTgt spid="8"/>
                                        </p:tgtEl>
                                        <p:attrNameLst>
                                          <p:attrName>ppt_w</p:attrName>
                                        </p:attrNameLst>
                                      </p:cBhvr>
                                      <p:tavLst>
                                        <p:tav tm="0">
                                          <p:val>
                                            <p:strVal val="#ppt_w"/>
                                          </p:val>
                                        </p:tav>
                                        <p:tav tm="100000">
                                          <p:val>
                                            <p:strVal val="#ppt_w"/>
                                          </p:val>
                                        </p:tav>
                                      </p:tavLst>
                                    </p:anim>
                                    <p:anim calcmode="lin" valueType="num">
                                      <p:cBhvr>
                                        <p:cTn id="35" dur="4500" fill="hold"/>
                                        <p:tgtEl>
                                          <p:spTgt spid="8"/>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grpId="2" nodeType="withEffect">
                                  <p:stCondLst>
                                    <p:cond delay="0"/>
                                  </p:stCondLst>
                                  <p:childTnLst>
                                    <p:animRot by="21600000">
                                      <p:cBhvr>
                                        <p:cTn id="37" dur="4500" fill="hold"/>
                                        <p:tgtEl>
                                          <p:spTgt spid="8"/>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additive="base">
                                        <p:cTn id="40" dur="4500" fill="hold"/>
                                        <p:tgtEl>
                                          <p:spTgt spid="9"/>
                                        </p:tgtEl>
                                        <p:attrNameLst>
                                          <p:attrName>ppt_x</p:attrName>
                                        </p:attrNameLst>
                                      </p:cBhvr>
                                      <p:tavLst>
                                        <p:tav tm="0">
                                          <p:val>
                                            <p:strVal val="0-#ppt_w/2"/>
                                          </p:val>
                                        </p:tav>
                                        <p:tav tm="100000">
                                          <p:val>
                                            <p:strVal val="#ppt_x"/>
                                          </p:val>
                                        </p:tav>
                                      </p:tavLst>
                                    </p:anim>
                                    <p:anim calcmode="lin" valueType="num">
                                      <p:cBhvr additive="base">
                                        <p:cTn id="41" dur="4500" fill="hold"/>
                                        <p:tgtEl>
                                          <p:spTgt spid="9"/>
                                        </p:tgtEl>
                                        <p:attrNameLst>
                                          <p:attrName>ppt_y</p:attrName>
                                        </p:attrNameLst>
                                      </p:cBhvr>
                                      <p:tavLst>
                                        <p:tav tm="0">
                                          <p:val>
                                            <p:strVal val="#ppt_y"/>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p:cTn id="44" dur="4500" fill="hold"/>
                                        <p:tgtEl>
                                          <p:spTgt spid="9"/>
                                        </p:tgtEl>
                                        <p:attrNameLst>
                                          <p:attrName>ppt_w</p:attrName>
                                        </p:attrNameLst>
                                      </p:cBhvr>
                                      <p:tavLst>
                                        <p:tav tm="0">
                                          <p:val>
                                            <p:strVal val="#ppt_w"/>
                                          </p:val>
                                        </p:tav>
                                        <p:tav tm="100000">
                                          <p:val>
                                            <p:strVal val="#ppt_w"/>
                                          </p:val>
                                        </p:tav>
                                      </p:tavLst>
                                    </p:anim>
                                    <p:anim calcmode="lin" valueType="num">
                                      <p:cBhvr>
                                        <p:cTn id="45" dur="4500" fill="hold"/>
                                        <p:tgtEl>
                                          <p:spTgt spid="9"/>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grpId="2" nodeType="withEffect">
                                  <p:stCondLst>
                                    <p:cond delay="0"/>
                                  </p:stCondLst>
                                  <p:childTnLst>
                                    <p:animRot by="-21600000">
                                      <p:cBhvr>
                                        <p:cTn id="47" dur="4500" fill="hold"/>
                                        <p:tgtEl>
                                          <p:spTgt spid="9"/>
                                        </p:tgtEl>
                                        <p:attrNameLst>
                                          <p:attrName>r</p:attrName>
                                        </p:attrNameLst>
                                      </p:cBhvr>
                                    </p:animRot>
                                  </p:childTnLst>
                                </p:cTn>
                              </p:par>
                              <p:par>
                                <p:cTn id="48" presetID="2" presetClass="entr" presetSubtype="8"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4500" fill="hold"/>
                                        <p:tgtEl>
                                          <p:spTgt spid="10"/>
                                        </p:tgtEl>
                                        <p:attrNameLst>
                                          <p:attrName>ppt_x</p:attrName>
                                        </p:attrNameLst>
                                      </p:cBhvr>
                                      <p:tavLst>
                                        <p:tav tm="0">
                                          <p:val>
                                            <p:strVal val="0-#ppt_w/2"/>
                                          </p:val>
                                        </p:tav>
                                        <p:tav tm="100000">
                                          <p:val>
                                            <p:strVal val="#ppt_x"/>
                                          </p:val>
                                        </p:tav>
                                      </p:tavLst>
                                    </p:anim>
                                    <p:anim calcmode="lin" valueType="num">
                                      <p:cBhvr additive="base">
                                        <p:cTn id="51" dur="4500" fill="hold"/>
                                        <p:tgtEl>
                                          <p:spTgt spid="10"/>
                                        </p:tgtEl>
                                        <p:attrNameLst>
                                          <p:attrName>ppt_y</p:attrName>
                                        </p:attrNameLst>
                                      </p:cBhvr>
                                      <p:tavLst>
                                        <p:tav tm="0">
                                          <p:val>
                                            <p:strVal val="#ppt_y"/>
                                          </p:val>
                                        </p:tav>
                                        <p:tav tm="100000">
                                          <p:val>
                                            <p:strVal val="#ppt_y"/>
                                          </p:val>
                                        </p:tav>
                                      </p:tavLst>
                                    </p:anim>
                                  </p:childTnLst>
                                </p:cTn>
                              </p:par>
                              <p:par>
                                <p:cTn id="52" presetID="19" presetClass="entr" presetSubtype="5" fill="hold" grpId="1" nodeType="withEffect">
                                  <p:stCondLst>
                                    <p:cond delay="0"/>
                                  </p:stCondLst>
                                  <p:childTnLst>
                                    <p:set>
                                      <p:cBhvr>
                                        <p:cTn id="53" dur="1" fill="hold">
                                          <p:stCondLst>
                                            <p:cond delay="0"/>
                                          </p:stCondLst>
                                        </p:cTn>
                                        <p:tgtEl>
                                          <p:spTgt spid="10"/>
                                        </p:tgtEl>
                                        <p:attrNameLst>
                                          <p:attrName>style.visibility</p:attrName>
                                        </p:attrNameLst>
                                      </p:cBhvr>
                                      <p:to>
                                        <p:strVal val="visible"/>
                                      </p:to>
                                    </p:set>
                                    <p:anim calcmode="lin" valueType="num">
                                      <p:cBhvr>
                                        <p:cTn id="54" dur="4500" fill="hold"/>
                                        <p:tgtEl>
                                          <p:spTgt spid="10"/>
                                        </p:tgtEl>
                                        <p:attrNameLst>
                                          <p:attrName>ppt_w</p:attrName>
                                        </p:attrNameLst>
                                      </p:cBhvr>
                                      <p:tavLst>
                                        <p:tav tm="0">
                                          <p:val>
                                            <p:strVal val="#ppt_w"/>
                                          </p:val>
                                        </p:tav>
                                        <p:tav tm="100000">
                                          <p:val>
                                            <p:strVal val="#ppt_w"/>
                                          </p:val>
                                        </p:tav>
                                      </p:tavLst>
                                    </p:anim>
                                    <p:anim calcmode="lin" valueType="num">
                                      <p:cBhvr>
                                        <p:cTn id="55" dur="4500" fill="hold"/>
                                        <p:tgtEl>
                                          <p:spTgt spid="10"/>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grpId="2" nodeType="withEffect">
                                  <p:stCondLst>
                                    <p:cond delay="0"/>
                                  </p:stCondLst>
                                  <p:childTnLst>
                                    <p:animRot by="-21600000">
                                      <p:cBhvr>
                                        <p:cTn id="57" dur="4500" fill="hold"/>
                                        <p:tgtEl>
                                          <p:spTgt spid="10"/>
                                        </p:tgtEl>
                                        <p:attrNameLst>
                                          <p:attrName>r</p:attrName>
                                        </p:attrNameLst>
                                      </p:cBhvr>
                                    </p:animRot>
                                  </p:childTnLst>
                                </p:cTn>
                              </p:par>
                              <p:par>
                                <p:cTn id="58" presetID="2" presetClass="entr" presetSubtype="8" fill="hold" grpId="0" nodeType="withEffect">
                                  <p:stCondLst>
                                    <p:cond delay="0"/>
                                  </p:stCondLst>
                                  <p:childTnLst>
                                    <p:set>
                                      <p:cBhvr>
                                        <p:cTn id="59" dur="1" fill="hold">
                                          <p:stCondLst>
                                            <p:cond delay="0"/>
                                          </p:stCondLst>
                                        </p:cTn>
                                        <p:tgtEl>
                                          <p:spTgt spid="11"/>
                                        </p:tgtEl>
                                        <p:attrNameLst>
                                          <p:attrName>style.visibility</p:attrName>
                                        </p:attrNameLst>
                                      </p:cBhvr>
                                      <p:to>
                                        <p:strVal val="visible"/>
                                      </p:to>
                                    </p:set>
                                    <p:anim calcmode="lin" valueType="num">
                                      <p:cBhvr additive="base">
                                        <p:cTn id="60" dur="4500" fill="hold"/>
                                        <p:tgtEl>
                                          <p:spTgt spid="11"/>
                                        </p:tgtEl>
                                        <p:attrNameLst>
                                          <p:attrName>ppt_x</p:attrName>
                                        </p:attrNameLst>
                                      </p:cBhvr>
                                      <p:tavLst>
                                        <p:tav tm="0">
                                          <p:val>
                                            <p:strVal val="0-#ppt_w/2"/>
                                          </p:val>
                                        </p:tav>
                                        <p:tav tm="100000">
                                          <p:val>
                                            <p:strVal val="#ppt_x"/>
                                          </p:val>
                                        </p:tav>
                                      </p:tavLst>
                                    </p:anim>
                                    <p:anim calcmode="lin" valueType="num">
                                      <p:cBhvr additive="base">
                                        <p:cTn id="61" dur="4500" fill="hold"/>
                                        <p:tgtEl>
                                          <p:spTgt spid="11"/>
                                        </p:tgtEl>
                                        <p:attrNameLst>
                                          <p:attrName>ppt_y</p:attrName>
                                        </p:attrNameLst>
                                      </p:cBhvr>
                                      <p:tavLst>
                                        <p:tav tm="0">
                                          <p:val>
                                            <p:strVal val="#ppt_y"/>
                                          </p:val>
                                        </p:tav>
                                        <p:tav tm="100000">
                                          <p:val>
                                            <p:strVal val="#ppt_y"/>
                                          </p:val>
                                        </p:tav>
                                      </p:tavLst>
                                    </p:anim>
                                  </p:childTnLst>
                                </p:cTn>
                              </p:par>
                              <p:par>
                                <p:cTn id="62" presetID="19" presetClass="entr" presetSubtype="5" fill="hold" grpId="1"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p:cTn id="64" dur="4500" fill="hold"/>
                                        <p:tgtEl>
                                          <p:spTgt spid="11"/>
                                        </p:tgtEl>
                                        <p:attrNameLst>
                                          <p:attrName>ppt_w</p:attrName>
                                        </p:attrNameLst>
                                      </p:cBhvr>
                                      <p:tavLst>
                                        <p:tav tm="0">
                                          <p:val>
                                            <p:strVal val="#ppt_w"/>
                                          </p:val>
                                        </p:tav>
                                        <p:tav tm="100000">
                                          <p:val>
                                            <p:strVal val="#ppt_w"/>
                                          </p:val>
                                        </p:tav>
                                      </p:tavLst>
                                    </p:anim>
                                    <p:anim calcmode="lin" valueType="num">
                                      <p:cBhvr>
                                        <p:cTn id="65" dur="4500" fill="hold"/>
                                        <p:tgtEl>
                                          <p:spTgt spid="11"/>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grpId="2" nodeType="withEffect">
                                  <p:stCondLst>
                                    <p:cond delay="0"/>
                                  </p:stCondLst>
                                  <p:childTnLst>
                                    <p:animRot by="-21600000">
                                      <p:cBhvr>
                                        <p:cTn id="67" dur="4500" fill="hold"/>
                                        <p:tgtEl>
                                          <p:spTgt spid="11"/>
                                        </p:tgtEl>
                                        <p:attrNameLst>
                                          <p:attrName>r</p:attrName>
                                        </p:attrNameLst>
                                      </p:cBhvr>
                                    </p:animRot>
                                  </p:childTnLst>
                                </p:cTn>
                              </p:par>
                              <p:par>
                                <p:cTn id="68" presetID="2" presetClass="exit" presetSubtype="2" fill="hold" grpId="3" nodeType="withEffect">
                                  <p:stCondLst>
                                    <p:cond delay="0"/>
                                  </p:stCondLst>
                                  <p:childTnLst>
                                    <p:anim calcmode="lin" valueType="num">
                                      <p:cBhvr additive="base">
                                        <p:cTn id="69" dur="4500"/>
                                        <p:tgtEl>
                                          <p:spTgt spid="6"/>
                                        </p:tgtEl>
                                        <p:attrNameLst>
                                          <p:attrName>ppt_x</p:attrName>
                                        </p:attrNameLst>
                                      </p:cBhvr>
                                      <p:tavLst>
                                        <p:tav tm="0">
                                          <p:val>
                                            <p:strVal val="ppt_x"/>
                                          </p:val>
                                        </p:tav>
                                        <p:tav tm="100000">
                                          <p:val>
                                            <p:strVal val="1+ppt_w/2"/>
                                          </p:val>
                                        </p:tav>
                                      </p:tavLst>
                                    </p:anim>
                                    <p:anim calcmode="lin" valueType="num">
                                      <p:cBhvr additive="base">
                                        <p:cTn id="70" dur="4500"/>
                                        <p:tgtEl>
                                          <p:spTgt spid="6"/>
                                        </p:tgtEl>
                                        <p:attrNameLst>
                                          <p:attrName>ppt_y</p:attrName>
                                        </p:attrNameLst>
                                      </p:cBhvr>
                                      <p:tavLst>
                                        <p:tav tm="0">
                                          <p:val>
                                            <p:strVal val="ppt_y"/>
                                          </p:val>
                                        </p:tav>
                                        <p:tav tm="100000">
                                          <p:val>
                                            <p:strVal val="ppt_y"/>
                                          </p:val>
                                        </p:tav>
                                      </p:tavLst>
                                    </p:anim>
                                    <p:set>
                                      <p:cBhvr>
                                        <p:cTn id="71" dur="1" fill="hold">
                                          <p:stCondLst>
                                            <p:cond delay="4499"/>
                                          </p:stCondLst>
                                        </p:cTn>
                                        <p:tgtEl>
                                          <p:spTgt spid="6"/>
                                        </p:tgtEl>
                                        <p:attrNameLst>
                                          <p:attrName>style.visibility</p:attrName>
                                        </p:attrNameLst>
                                      </p:cBhvr>
                                      <p:to>
                                        <p:strVal val="hidden"/>
                                      </p:to>
                                    </p:set>
                                  </p:childTnLst>
                                </p:cTn>
                              </p:par>
                              <p:par>
                                <p:cTn id="72" presetID="2" presetClass="exit" presetSubtype="2" fill="hold" grpId="3" nodeType="withEffect">
                                  <p:stCondLst>
                                    <p:cond delay="0"/>
                                  </p:stCondLst>
                                  <p:childTnLst>
                                    <p:anim calcmode="lin" valueType="num">
                                      <p:cBhvr additive="base">
                                        <p:cTn id="73" dur="4500"/>
                                        <p:tgtEl>
                                          <p:spTgt spid="7"/>
                                        </p:tgtEl>
                                        <p:attrNameLst>
                                          <p:attrName>ppt_x</p:attrName>
                                        </p:attrNameLst>
                                      </p:cBhvr>
                                      <p:tavLst>
                                        <p:tav tm="0">
                                          <p:val>
                                            <p:strVal val="ppt_x"/>
                                          </p:val>
                                        </p:tav>
                                        <p:tav tm="100000">
                                          <p:val>
                                            <p:strVal val="1+ppt_w/2"/>
                                          </p:val>
                                        </p:tav>
                                      </p:tavLst>
                                    </p:anim>
                                    <p:anim calcmode="lin" valueType="num">
                                      <p:cBhvr additive="base">
                                        <p:cTn id="74" dur="4500"/>
                                        <p:tgtEl>
                                          <p:spTgt spid="7"/>
                                        </p:tgtEl>
                                        <p:attrNameLst>
                                          <p:attrName>ppt_y</p:attrName>
                                        </p:attrNameLst>
                                      </p:cBhvr>
                                      <p:tavLst>
                                        <p:tav tm="0">
                                          <p:val>
                                            <p:strVal val="ppt_y"/>
                                          </p:val>
                                        </p:tav>
                                        <p:tav tm="100000">
                                          <p:val>
                                            <p:strVal val="ppt_y"/>
                                          </p:val>
                                        </p:tav>
                                      </p:tavLst>
                                    </p:anim>
                                    <p:set>
                                      <p:cBhvr>
                                        <p:cTn id="75" dur="1" fill="hold">
                                          <p:stCondLst>
                                            <p:cond delay="4499"/>
                                          </p:stCondLst>
                                        </p:cTn>
                                        <p:tgtEl>
                                          <p:spTgt spid="7"/>
                                        </p:tgtEl>
                                        <p:attrNameLst>
                                          <p:attrName>style.visibility</p:attrName>
                                        </p:attrNameLst>
                                      </p:cBhvr>
                                      <p:to>
                                        <p:strVal val="hidden"/>
                                      </p:to>
                                    </p:set>
                                  </p:childTnLst>
                                </p:cTn>
                              </p:par>
                              <p:par>
                                <p:cTn id="76" presetID="2" presetClass="exit" presetSubtype="2" fill="hold" grpId="3" nodeType="withEffect">
                                  <p:stCondLst>
                                    <p:cond delay="0"/>
                                  </p:stCondLst>
                                  <p:childTnLst>
                                    <p:anim calcmode="lin" valueType="num">
                                      <p:cBhvr additive="base">
                                        <p:cTn id="77" dur="4500"/>
                                        <p:tgtEl>
                                          <p:spTgt spid="8"/>
                                        </p:tgtEl>
                                        <p:attrNameLst>
                                          <p:attrName>ppt_x</p:attrName>
                                        </p:attrNameLst>
                                      </p:cBhvr>
                                      <p:tavLst>
                                        <p:tav tm="0">
                                          <p:val>
                                            <p:strVal val="ppt_x"/>
                                          </p:val>
                                        </p:tav>
                                        <p:tav tm="100000">
                                          <p:val>
                                            <p:strVal val="1+ppt_w/2"/>
                                          </p:val>
                                        </p:tav>
                                      </p:tavLst>
                                    </p:anim>
                                    <p:anim calcmode="lin" valueType="num">
                                      <p:cBhvr additive="base">
                                        <p:cTn id="78" dur="4500"/>
                                        <p:tgtEl>
                                          <p:spTgt spid="8"/>
                                        </p:tgtEl>
                                        <p:attrNameLst>
                                          <p:attrName>ppt_y</p:attrName>
                                        </p:attrNameLst>
                                      </p:cBhvr>
                                      <p:tavLst>
                                        <p:tav tm="0">
                                          <p:val>
                                            <p:strVal val="ppt_y"/>
                                          </p:val>
                                        </p:tav>
                                        <p:tav tm="100000">
                                          <p:val>
                                            <p:strVal val="ppt_y"/>
                                          </p:val>
                                        </p:tav>
                                      </p:tavLst>
                                    </p:anim>
                                    <p:set>
                                      <p:cBhvr>
                                        <p:cTn id="79" dur="1" fill="hold">
                                          <p:stCondLst>
                                            <p:cond delay="4499"/>
                                          </p:stCondLst>
                                        </p:cTn>
                                        <p:tgtEl>
                                          <p:spTgt spid="8"/>
                                        </p:tgtEl>
                                        <p:attrNameLst>
                                          <p:attrName>style.visibility</p:attrName>
                                        </p:attrNameLst>
                                      </p:cBhvr>
                                      <p:to>
                                        <p:strVal val="hidden"/>
                                      </p:to>
                                    </p:set>
                                  </p:childTnLst>
                                </p:cTn>
                              </p:par>
                              <p:par>
                                <p:cTn id="80" presetID="2" presetClass="exit" presetSubtype="8" fill="hold" grpId="3" nodeType="withEffect">
                                  <p:stCondLst>
                                    <p:cond delay="0"/>
                                  </p:stCondLst>
                                  <p:childTnLst>
                                    <p:anim calcmode="lin" valueType="num">
                                      <p:cBhvr additive="base">
                                        <p:cTn id="81" dur="4500"/>
                                        <p:tgtEl>
                                          <p:spTgt spid="9"/>
                                        </p:tgtEl>
                                        <p:attrNameLst>
                                          <p:attrName>ppt_x</p:attrName>
                                        </p:attrNameLst>
                                      </p:cBhvr>
                                      <p:tavLst>
                                        <p:tav tm="0">
                                          <p:val>
                                            <p:strVal val="ppt_x"/>
                                          </p:val>
                                        </p:tav>
                                        <p:tav tm="100000">
                                          <p:val>
                                            <p:strVal val="0-ppt_w/2"/>
                                          </p:val>
                                        </p:tav>
                                      </p:tavLst>
                                    </p:anim>
                                    <p:anim calcmode="lin" valueType="num">
                                      <p:cBhvr additive="base">
                                        <p:cTn id="82" dur="4500"/>
                                        <p:tgtEl>
                                          <p:spTgt spid="9"/>
                                        </p:tgtEl>
                                        <p:attrNameLst>
                                          <p:attrName>ppt_y</p:attrName>
                                        </p:attrNameLst>
                                      </p:cBhvr>
                                      <p:tavLst>
                                        <p:tav tm="0">
                                          <p:val>
                                            <p:strVal val="ppt_y"/>
                                          </p:val>
                                        </p:tav>
                                        <p:tav tm="100000">
                                          <p:val>
                                            <p:strVal val="ppt_y"/>
                                          </p:val>
                                        </p:tav>
                                      </p:tavLst>
                                    </p:anim>
                                    <p:set>
                                      <p:cBhvr>
                                        <p:cTn id="83" dur="1" fill="hold">
                                          <p:stCondLst>
                                            <p:cond delay="4499"/>
                                          </p:stCondLst>
                                        </p:cTn>
                                        <p:tgtEl>
                                          <p:spTgt spid="9"/>
                                        </p:tgtEl>
                                        <p:attrNameLst>
                                          <p:attrName>style.visibility</p:attrName>
                                        </p:attrNameLst>
                                      </p:cBhvr>
                                      <p:to>
                                        <p:strVal val="hidden"/>
                                      </p:to>
                                    </p:set>
                                  </p:childTnLst>
                                </p:cTn>
                              </p:par>
                              <p:par>
                                <p:cTn id="84" presetID="2" presetClass="exit" presetSubtype="8" fill="hold" grpId="3" nodeType="withEffect">
                                  <p:stCondLst>
                                    <p:cond delay="0"/>
                                  </p:stCondLst>
                                  <p:childTnLst>
                                    <p:anim calcmode="lin" valueType="num">
                                      <p:cBhvr additive="base">
                                        <p:cTn id="85" dur="4500"/>
                                        <p:tgtEl>
                                          <p:spTgt spid="10"/>
                                        </p:tgtEl>
                                        <p:attrNameLst>
                                          <p:attrName>ppt_x</p:attrName>
                                        </p:attrNameLst>
                                      </p:cBhvr>
                                      <p:tavLst>
                                        <p:tav tm="0">
                                          <p:val>
                                            <p:strVal val="ppt_x"/>
                                          </p:val>
                                        </p:tav>
                                        <p:tav tm="100000">
                                          <p:val>
                                            <p:strVal val="0-ppt_w/2"/>
                                          </p:val>
                                        </p:tav>
                                      </p:tavLst>
                                    </p:anim>
                                    <p:anim calcmode="lin" valueType="num">
                                      <p:cBhvr additive="base">
                                        <p:cTn id="86" dur="4500"/>
                                        <p:tgtEl>
                                          <p:spTgt spid="10"/>
                                        </p:tgtEl>
                                        <p:attrNameLst>
                                          <p:attrName>ppt_y</p:attrName>
                                        </p:attrNameLst>
                                      </p:cBhvr>
                                      <p:tavLst>
                                        <p:tav tm="0">
                                          <p:val>
                                            <p:strVal val="ppt_y"/>
                                          </p:val>
                                        </p:tav>
                                        <p:tav tm="100000">
                                          <p:val>
                                            <p:strVal val="ppt_y"/>
                                          </p:val>
                                        </p:tav>
                                      </p:tavLst>
                                    </p:anim>
                                    <p:set>
                                      <p:cBhvr>
                                        <p:cTn id="87" dur="1" fill="hold">
                                          <p:stCondLst>
                                            <p:cond delay="4499"/>
                                          </p:stCondLst>
                                        </p:cTn>
                                        <p:tgtEl>
                                          <p:spTgt spid="10"/>
                                        </p:tgtEl>
                                        <p:attrNameLst>
                                          <p:attrName>style.visibility</p:attrName>
                                        </p:attrNameLst>
                                      </p:cBhvr>
                                      <p:to>
                                        <p:strVal val="hidden"/>
                                      </p:to>
                                    </p:set>
                                  </p:childTnLst>
                                </p:cTn>
                              </p:par>
                              <p:par>
                                <p:cTn id="88" presetID="2" presetClass="exit" presetSubtype="8" fill="hold" grpId="3" nodeType="withEffect">
                                  <p:stCondLst>
                                    <p:cond delay="0"/>
                                  </p:stCondLst>
                                  <p:childTnLst>
                                    <p:anim calcmode="lin" valueType="num">
                                      <p:cBhvr additive="base">
                                        <p:cTn id="89" dur="4500"/>
                                        <p:tgtEl>
                                          <p:spTgt spid="11"/>
                                        </p:tgtEl>
                                        <p:attrNameLst>
                                          <p:attrName>ppt_x</p:attrName>
                                        </p:attrNameLst>
                                      </p:cBhvr>
                                      <p:tavLst>
                                        <p:tav tm="0">
                                          <p:val>
                                            <p:strVal val="ppt_x"/>
                                          </p:val>
                                        </p:tav>
                                        <p:tav tm="100000">
                                          <p:val>
                                            <p:strVal val="0-ppt_w/2"/>
                                          </p:val>
                                        </p:tav>
                                      </p:tavLst>
                                    </p:anim>
                                    <p:anim calcmode="lin" valueType="num">
                                      <p:cBhvr additive="base">
                                        <p:cTn id="90" dur="4500"/>
                                        <p:tgtEl>
                                          <p:spTgt spid="11"/>
                                        </p:tgtEl>
                                        <p:attrNameLst>
                                          <p:attrName>ppt_y</p:attrName>
                                        </p:attrNameLst>
                                      </p:cBhvr>
                                      <p:tavLst>
                                        <p:tav tm="0">
                                          <p:val>
                                            <p:strVal val="ppt_y"/>
                                          </p:val>
                                        </p:tav>
                                        <p:tav tm="100000">
                                          <p:val>
                                            <p:strVal val="ppt_y"/>
                                          </p:val>
                                        </p:tav>
                                      </p:tavLst>
                                    </p:anim>
                                    <p:set>
                                      <p:cBhvr>
                                        <p:cTn id="91" dur="1" fill="hold">
                                          <p:stCondLst>
                                            <p:cond delay="4499"/>
                                          </p:stCondLst>
                                        </p:cTn>
                                        <p:tgtEl>
                                          <p:spTgt spid="11"/>
                                        </p:tgtEl>
                                        <p:attrNameLst>
                                          <p:attrName>style.visibility</p:attrName>
                                        </p:attrNameLst>
                                      </p:cBhvr>
                                      <p:to>
                                        <p:strVal val="hidden"/>
                                      </p:to>
                                    </p:set>
                                  </p:childTnLst>
                                </p:cTn>
                              </p:par>
                              <p:par>
                                <p:cTn id="92" presetID="23" presetClass="entr" presetSubtype="272" fill="hold"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p:cTn id="94" dur="4000" fill="hold"/>
                                        <p:tgtEl>
                                          <p:spTgt spid="16"/>
                                        </p:tgtEl>
                                        <p:attrNameLst>
                                          <p:attrName>ppt_w</p:attrName>
                                        </p:attrNameLst>
                                      </p:cBhvr>
                                      <p:tavLst>
                                        <p:tav tm="0">
                                          <p:val>
                                            <p:strVal val="2/3*#ppt_w"/>
                                          </p:val>
                                        </p:tav>
                                        <p:tav tm="100000">
                                          <p:val>
                                            <p:strVal val="#ppt_w"/>
                                          </p:val>
                                        </p:tav>
                                      </p:tavLst>
                                    </p:anim>
                                    <p:anim calcmode="lin" valueType="num">
                                      <p:cBhvr>
                                        <p:cTn id="95" dur="4000" fill="hold"/>
                                        <p:tgtEl>
                                          <p:spTgt spid="16"/>
                                        </p:tgtEl>
                                        <p:attrNameLst>
                                          <p:attrName>ppt_h</p:attrName>
                                        </p:attrNameLst>
                                      </p:cBhvr>
                                      <p:tavLst>
                                        <p:tav tm="0">
                                          <p:val>
                                            <p:strVal val="2/3*#ppt_h"/>
                                          </p:val>
                                        </p:tav>
                                        <p:tav tm="100000">
                                          <p:val>
                                            <p:strVal val="#ppt_h"/>
                                          </p:val>
                                        </p:tav>
                                      </p:tavLst>
                                    </p:anim>
                                  </p:childTnLst>
                                </p:cTn>
                              </p:par>
                              <p:par>
                                <p:cTn id="96" presetID="16" presetClass="entr" presetSubtype="37" fill="hold" nodeType="withEffect">
                                  <p:stCondLst>
                                    <p:cond delay="0"/>
                                  </p:stCondLst>
                                  <p:childTnLst>
                                    <p:set>
                                      <p:cBhvr>
                                        <p:cTn id="97" dur="1" fill="hold">
                                          <p:stCondLst>
                                            <p:cond delay="0"/>
                                          </p:stCondLst>
                                        </p:cTn>
                                        <p:tgtEl>
                                          <p:spTgt spid="16"/>
                                        </p:tgtEl>
                                        <p:attrNameLst>
                                          <p:attrName>style.visibility</p:attrName>
                                        </p:attrNameLst>
                                      </p:cBhvr>
                                      <p:to>
                                        <p:strVal val="visible"/>
                                      </p:to>
                                    </p:set>
                                    <p:animEffect transition="in" filter="barn(outVertical)">
                                      <p:cBhvr>
                                        <p:cTn id="98" dur="4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29 Rectángulo"/>
          <p:cNvSpPr/>
          <p:nvPr/>
        </p:nvSpPr>
        <p:spPr>
          <a:xfrm>
            <a:off x="21784" y="38528"/>
            <a:ext cx="9169387" cy="6853619"/>
          </a:xfrm>
          <a:prstGeom prst="rect">
            <a:avLst/>
          </a:prstGeom>
          <a:gradFill flip="none" rotWithShape="1">
            <a:gsLst>
              <a:gs pos="0">
                <a:srgbClr val="0000C8"/>
              </a:gs>
              <a:gs pos="8000">
                <a:srgbClr val="001B70"/>
              </a:gs>
              <a:gs pos="26000">
                <a:srgbClr val="002060"/>
              </a:gs>
              <a:gs pos="100000">
                <a:srgbClr val="4D0808">
                  <a:lumMod val="37000"/>
                </a:srgb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3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8335" y="64505"/>
            <a:ext cx="9199505" cy="6858000"/>
          </a:xfrm>
          <a:prstGeom prst="rect">
            <a:avLst/>
          </a:prstGeom>
          <a:noFill/>
          <a:ln>
            <a:noFill/>
          </a:ln>
        </p:spPr>
      </p:pic>
      <p:sp>
        <p:nvSpPr>
          <p:cNvPr id="16" name="Forma libre 8"/>
          <p:cNvSpPr/>
          <p:nvPr/>
        </p:nvSpPr>
        <p:spPr>
          <a:xfrm rot="18772485">
            <a:off x="705235" y="-141596"/>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8"/>
          <p:cNvSpPr/>
          <p:nvPr/>
        </p:nvSpPr>
        <p:spPr>
          <a:xfrm rot="2966168" flipH="1">
            <a:off x="6691292" y="-18559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8"/>
          <p:cNvSpPr/>
          <p:nvPr/>
        </p:nvSpPr>
        <p:spPr>
          <a:xfrm rot="2827515" flipH="1">
            <a:off x="5817803" y="57565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8"/>
          <p:cNvSpPr/>
          <p:nvPr/>
        </p:nvSpPr>
        <p:spPr>
          <a:xfrm rot="2958064" flipH="1">
            <a:off x="4961602" y="131901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8"/>
          <p:cNvSpPr/>
          <p:nvPr/>
        </p:nvSpPr>
        <p:spPr>
          <a:xfrm rot="18772485">
            <a:off x="1641339" y="582522"/>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8"/>
          <p:cNvSpPr/>
          <p:nvPr/>
        </p:nvSpPr>
        <p:spPr>
          <a:xfrm rot="18603910">
            <a:off x="2453822" y="132036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8"/>
          <p:cNvSpPr/>
          <p:nvPr/>
        </p:nvSpPr>
        <p:spPr>
          <a:xfrm rot="7854185" flipH="1">
            <a:off x="6684726" y="510224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8"/>
          <p:cNvSpPr/>
          <p:nvPr/>
        </p:nvSpPr>
        <p:spPr>
          <a:xfrm rot="7823847" flipH="1">
            <a:off x="5815560" y="4391791"/>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8"/>
          <p:cNvSpPr/>
          <p:nvPr/>
        </p:nvSpPr>
        <p:spPr>
          <a:xfrm rot="7804815" flipH="1">
            <a:off x="4942674"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8"/>
          <p:cNvSpPr/>
          <p:nvPr/>
        </p:nvSpPr>
        <p:spPr>
          <a:xfrm rot="13618143" flipH="1">
            <a:off x="705172" y="5136094"/>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8"/>
          <p:cNvSpPr/>
          <p:nvPr/>
        </p:nvSpPr>
        <p:spPr>
          <a:xfrm rot="13832797" flipH="1">
            <a:off x="1566432" y="4357588"/>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8"/>
          <p:cNvSpPr/>
          <p:nvPr/>
        </p:nvSpPr>
        <p:spPr>
          <a:xfrm rot="13767669" flipH="1">
            <a:off x="2450945" y="3671995"/>
            <a:ext cx="1739193" cy="1800200"/>
          </a:xfrm>
          <a:custGeom>
            <a:avLst/>
            <a:gdLst>
              <a:gd name="connsiteX0" fmla="*/ 1485499 w 3173506"/>
              <a:gd name="connsiteY0" fmla="*/ 1116107 h 2756647"/>
              <a:gd name="connsiteX1" fmla="*/ 1513667 w 3173506"/>
              <a:gd name="connsiteY1" fmla="*/ 1128942 h 2756647"/>
              <a:gd name="connsiteX2" fmla="*/ 1745011 w 3173506"/>
              <a:gd name="connsiteY2" fmla="*/ 1469663 h 2756647"/>
              <a:gd name="connsiteX3" fmla="*/ 1723235 w 3173506"/>
              <a:gd name="connsiteY3" fmla="*/ 1586516 h 2756647"/>
              <a:gd name="connsiteX4" fmla="*/ 1699441 w 3173506"/>
              <a:gd name="connsiteY4" fmla="*/ 1635741 h 2756647"/>
              <a:gd name="connsiteX5" fmla="*/ 1695273 w 3173506"/>
              <a:gd name="connsiteY5" fmla="*/ 1625496 h 2756647"/>
              <a:gd name="connsiteX6" fmla="*/ 1582570 w 3173506"/>
              <a:gd name="connsiteY6" fmla="*/ 1477475 h 2756647"/>
              <a:gd name="connsiteX7" fmla="*/ 1015497 w 3173506"/>
              <a:gd name="connsiteY7" fmla="*/ 1426242 h 2756647"/>
              <a:gd name="connsiteX8" fmla="*/ 978495 w 3173506"/>
              <a:gd name="connsiteY8" fmla="*/ 1446126 h 2756647"/>
              <a:gd name="connsiteX9" fmla="*/ 1007345 w 3173506"/>
              <a:gd name="connsiteY9" fmla="*/ 1434729 h 2756647"/>
              <a:gd name="connsiteX10" fmla="*/ 1430090 w 3173506"/>
              <a:gd name="connsiteY10" fmla="*/ 1497476 h 2756647"/>
              <a:gd name="connsiteX11" fmla="*/ 1537118 w 3173506"/>
              <a:gd name="connsiteY11" fmla="*/ 1656149 h 2756647"/>
              <a:gd name="connsiteX12" fmla="*/ 1538597 w 3173506"/>
              <a:gd name="connsiteY12" fmla="*/ 1661796 h 2756647"/>
              <a:gd name="connsiteX13" fmla="*/ 1532612 w 3173506"/>
              <a:gd name="connsiteY13" fmla="*/ 1658872 h 2756647"/>
              <a:gd name="connsiteX14" fmla="*/ 1344473 w 3173506"/>
              <a:gd name="connsiteY14" fmla="*/ 1619128 h 2756647"/>
              <a:gd name="connsiteX15" fmla="*/ 884710 w 3173506"/>
              <a:gd name="connsiteY15" fmla="*/ 1937462 h 2756647"/>
              <a:gd name="connsiteX16" fmla="*/ 871015 w 3173506"/>
              <a:gd name="connsiteY16" fmla="*/ 1975592 h 2756647"/>
              <a:gd name="connsiteX17" fmla="*/ 884575 w 3173506"/>
              <a:gd name="connsiteY17" fmla="*/ 1948932 h 2756647"/>
              <a:gd name="connsiteX18" fmla="*/ 1244559 w 3173506"/>
              <a:gd name="connsiteY18" fmla="*/ 1729967 h 2756647"/>
              <a:gd name="connsiteX19" fmla="*/ 1424998 w 3173506"/>
              <a:gd name="connsiteY19" fmla="*/ 1775251 h 2756647"/>
              <a:gd name="connsiteX20" fmla="*/ 1425920 w 3173506"/>
              <a:gd name="connsiteY20" fmla="*/ 1775830 h 2756647"/>
              <a:gd name="connsiteX21" fmla="*/ 1394280 w 3173506"/>
              <a:gd name="connsiteY21" fmla="*/ 1787581 h 2756647"/>
              <a:gd name="connsiteX22" fmla="*/ 1265599 w 3173506"/>
              <a:gd name="connsiteY22" fmla="*/ 1869343 h 2756647"/>
              <a:gd name="connsiteX23" fmla="*/ 1168389 w 3173506"/>
              <a:gd name="connsiteY23" fmla="*/ 2400602 h 2756647"/>
              <a:gd name="connsiteX24" fmla="*/ 1186514 w 3173506"/>
              <a:gd name="connsiteY24" fmla="*/ 2437038 h 2756647"/>
              <a:gd name="connsiteX25" fmla="*/ 1176708 w 3173506"/>
              <a:gd name="connsiteY25" fmla="*/ 2408943 h 2756647"/>
              <a:gd name="connsiteX26" fmla="*/ 1275043 w 3173506"/>
              <a:gd name="connsiteY26" fmla="*/ 2014768 h 2756647"/>
              <a:gd name="connsiteX27" fmla="*/ 1402158 w 3173506"/>
              <a:gd name="connsiteY27" fmla="*/ 1939495 h 2756647"/>
              <a:gd name="connsiteX28" fmla="*/ 1446706 w 3173506"/>
              <a:gd name="connsiteY28" fmla="*/ 1926894 h 2756647"/>
              <a:gd name="connsiteX29" fmla="*/ 1444467 w 3173506"/>
              <a:gd name="connsiteY29" fmla="*/ 1931000 h 2756647"/>
              <a:gd name="connsiteX30" fmla="*/ 1402475 w 3173506"/>
              <a:gd name="connsiteY30" fmla="*/ 2109072 h 2756647"/>
              <a:gd name="connsiteX31" fmla="*/ 1738807 w 3173506"/>
              <a:gd name="connsiteY31" fmla="*/ 2544232 h 2756647"/>
              <a:gd name="connsiteX32" fmla="*/ 1779093 w 3173506"/>
              <a:gd name="connsiteY32" fmla="*/ 2557194 h 2756647"/>
              <a:gd name="connsiteX33" fmla="*/ 1750925 w 3173506"/>
              <a:gd name="connsiteY33" fmla="*/ 2544360 h 2756647"/>
              <a:gd name="connsiteX34" fmla="*/ 1519581 w 3173506"/>
              <a:gd name="connsiteY34" fmla="*/ 2203639 h 2756647"/>
              <a:gd name="connsiteX35" fmla="*/ 1567425 w 3173506"/>
              <a:gd name="connsiteY35" fmla="*/ 2032856 h 2756647"/>
              <a:gd name="connsiteX36" fmla="*/ 1588848 w 3173506"/>
              <a:gd name="connsiteY36" fmla="*/ 2002300 h 2756647"/>
              <a:gd name="connsiteX37" fmla="*/ 1594666 w 3173506"/>
              <a:gd name="connsiteY37" fmla="*/ 2016597 h 2756647"/>
              <a:gd name="connsiteX38" fmla="*/ 1707369 w 3173506"/>
              <a:gd name="connsiteY38" fmla="*/ 2164618 h 2756647"/>
              <a:gd name="connsiteX39" fmla="*/ 2274441 w 3173506"/>
              <a:gd name="connsiteY39" fmla="*/ 2215852 h 2756647"/>
              <a:gd name="connsiteX40" fmla="*/ 2311444 w 3173506"/>
              <a:gd name="connsiteY40" fmla="*/ 2195968 h 2756647"/>
              <a:gd name="connsiteX41" fmla="*/ 2282594 w 3173506"/>
              <a:gd name="connsiteY41" fmla="*/ 2207364 h 2756647"/>
              <a:gd name="connsiteX42" fmla="*/ 1859849 w 3173506"/>
              <a:gd name="connsiteY42" fmla="*/ 2144617 h 2756647"/>
              <a:gd name="connsiteX43" fmla="*/ 1770859 w 3173506"/>
              <a:gd name="connsiteY43" fmla="*/ 2030393 h 2756647"/>
              <a:gd name="connsiteX44" fmla="*/ 1770407 w 3173506"/>
              <a:gd name="connsiteY44" fmla="*/ 2029280 h 2756647"/>
              <a:gd name="connsiteX45" fmla="*/ 1804242 w 3173506"/>
              <a:gd name="connsiteY45" fmla="*/ 2039501 h 2756647"/>
              <a:gd name="connsiteX46" fmla="*/ 1920118 w 3173506"/>
              <a:gd name="connsiteY46" fmla="*/ 2054174 h 2756647"/>
              <a:gd name="connsiteX47" fmla="*/ 2379882 w 3173506"/>
              <a:gd name="connsiteY47" fmla="*/ 1735839 h 2756647"/>
              <a:gd name="connsiteX48" fmla="*/ 2393576 w 3173506"/>
              <a:gd name="connsiteY48" fmla="*/ 1697709 h 2756647"/>
              <a:gd name="connsiteX49" fmla="*/ 2380016 w 3173506"/>
              <a:gd name="connsiteY49" fmla="*/ 1724370 h 2756647"/>
              <a:gd name="connsiteX50" fmla="*/ 2020032 w 3173506"/>
              <a:gd name="connsiteY50" fmla="*/ 1943334 h 2756647"/>
              <a:gd name="connsiteX51" fmla="*/ 1839593 w 3173506"/>
              <a:gd name="connsiteY51" fmla="*/ 1898051 h 2756647"/>
              <a:gd name="connsiteX52" fmla="*/ 1838671 w 3173506"/>
              <a:gd name="connsiteY52" fmla="*/ 1897472 h 2756647"/>
              <a:gd name="connsiteX53" fmla="*/ 1870312 w 3173506"/>
              <a:gd name="connsiteY53" fmla="*/ 1885720 h 2756647"/>
              <a:gd name="connsiteX54" fmla="*/ 1998992 w 3173506"/>
              <a:gd name="connsiteY54" fmla="*/ 1803959 h 2756647"/>
              <a:gd name="connsiteX55" fmla="*/ 2096203 w 3173506"/>
              <a:gd name="connsiteY55" fmla="*/ 1272700 h 2756647"/>
              <a:gd name="connsiteX56" fmla="*/ 2078077 w 3173506"/>
              <a:gd name="connsiteY56" fmla="*/ 1236263 h 2756647"/>
              <a:gd name="connsiteX57" fmla="*/ 2087883 w 3173506"/>
              <a:gd name="connsiteY57" fmla="*/ 1264359 h 2756647"/>
              <a:gd name="connsiteX58" fmla="*/ 1989549 w 3173506"/>
              <a:gd name="connsiteY58" fmla="*/ 1658533 h 2756647"/>
              <a:gd name="connsiteX59" fmla="*/ 1862433 w 3173506"/>
              <a:gd name="connsiteY59" fmla="*/ 1733806 h 2756647"/>
              <a:gd name="connsiteX60" fmla="*/ 1817886 w 3173506"/>
              <a:gd name="connsiteY60" fmla="*/ 1746407 h 2756647"/>
              <a:gd name="connsiteX61" fmla="*/ 1820125 w 3173506"/>
              <a:gd name="connsiteY61" fmla="*/ 1742301 h 2756647"/>
              <a:gd name="connsiteX62" fmla="*/ 1862117 w 3173506"/>
              <a:gd name="connsiteY62" fmla="*/ 1564230 h 2756647"/>
              <a:gd name="connsiteX63" fmla="*/ 1525785 w 3173506"/>
              <a:gd name="connsiteY63" fmla="*/ 1129069 h 2756647"/>
              <a:gd name="connsiteX64" fmla="*/ 1586753 w 3173506"/>
              <a:gd name="connsiteY64" fmla="*/ 0 h 2756647"/>
              <a:gd name="connsiteX65" fmla="*/ 3173506 w 3173506"/>
              <a:gd name="connsiteY65" fmla="*/ 2756647 h 2756647"/>
              <a:gd name="connsiteX66" fmla="*/ 0 w 3173506"/>
              <a:gd name="connsiteY66" fmla="*/ 2756647 h 275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173506" h="2756647">
                <a:moveTo>
                  <a:pt x="1485499" y="1116107"/>
                </a:moveTo>
                <a:lnTo>
                  <a:pt x="1513667" y="1128942"/>
                </a:lnTo>
                <a:cubicBezTo>
                  <a:pt x="1653677" y="1204664"/>
                  <a:pt x="1745011" y="1329052"/>
                  <a:pt x="1745011" y="1469663"/>
                </a:cubicBezTo>
                <a:cubicBezTo>
                  <a:pt x="1745011" y="1510223"/>
                  <a:pt x="1737411" y="1549434"/>
                  <a:pt x="1723235" y="1586516"/>
                </a:cubicBezTo>
                <a:lnTo>
                  <a:pt x="1699441" y="1635741"/>
                </a:lnTo>
                <a:lnTo>
                  <a:pt x="1695273" y="1625496"/>
                </a:lnTo>
                <a:cubicBezTo>
                  <a:pt x="1669745" y="1569689"/>
                  <a:pt x="1632205" y="1519243"/>
                  <a:pt x="1582570" y="1477475"/>
                </a:cubicBezTo>
                <a:cubicBezTo>
                  <a:pt x="1432009" y="1350779"/>
                  <a:pt x="1210692" y="1338039"/>
                  <a:pt x="1015497" y="1426242"/>
                </a:cubicBezTo>
                <a:lnTo>
                  <a:pt x="978495" y="1446126"/>
                </a:lnTo>
                <a:lnTo>
                  <a:pt x="1007345" y="1434729"/>
                </a:lnTo>
                <a:cubicBezTo>
                  <a:pt x="1160163" y="1386006"/>
                  <a:pt x="1319065" y="1404049"/>
                  <a:pt x="1430090" y="1497476"/>
                </a:cubicBezTo>
                <a:cubicBezTo>
                  <a:pt x="1481332" y="1540597"/>
                  <a:pt x="1516919" y="1595183"/>
                  <a:pt x="1537118" y="1656149"/>
                </a:cubicBezTo>
                <a:lnTo>
                  <a:pt x="1538597" y="1661796"/>
                </a:lnTo>
                <a:lnTo>
                  <a:pt x="1532612" y="1658872"/>
                </a:lnTo>
                <a:cubicBezTo>
                  <a:pt x="1474357" y="1633220"/>
                  <a:pt x="1410889" y="1619128"/>
                  <a:pt x="1344473" y="1619128"/>
                </a:cubicBezTo>
                <a:cubicBezTo>
                  <a:pt x="1143011" y="1619128"/>
                  <a:pt x="968669" y="1748789"/>
                  <a:pt x="884710" y="1937462"/>
                </a:cubicBezTo>
                <a:lnTo>
                  <a:pt x="871015" y="1975592"/>
                </a:lnTo>
                <a:lnTo>
                  <a:pt x="884575" y="1948932"/>
                </a:lnTo>
                <a:cubicBezTo>
                  <a:pt x="964579" y="1816414"/>
                  <a:pt x="1095999" y="1729967"/>
                  <a:pt x="1244559" y="1729967"/>
                </a:cubicBezTo>
                <a:cubicBezTo>
                  <a:pt x="1308840" y="1729967"/>
                  <a:pt x="1369912" y="1746152"/>
                  <a:pt x="1424998" y="1775251"/>
                </a:cubicBezTo>
                <a:lnTo>
                  <a:pt x="1425920" y="1775830"/>
                </a:lnTo>
                <a:lnTo>
                  <a:pt x="1394280" y="1787581"/>
                </a:lnTo>
                <a:cubicBezTo>
                  <a:pt x="1347316" y="1807219"/>
                  <a:pt x="1303827" y="1834417"/>
                  <a:pt x="1265599" y="1869343"/>
                </a:cubicBezTo>
                <a:cubicBezTo>
                  <a:pt x="1120650" y="2001772"/>
                  <a:pt x="1090354" y="2209665"/>
                  <a:pt x="1168389" y="2400602"/>
                </a:cubicBezTo>
                <a:lnTo>
                  <a:pt x="1186514" y="2437038"/>
                </a:lnTo>
                <a:lnTo>
                  <a:pt x="1176708" y="2408943"/>
                </a:lnTo>
                <a:cubicBezTo>
                  <a:pt x="1137032" y="2261008"/>
                  <a:pt x="1168156" y="2112423"/>
                  <a:pt x="1275043" y="2014768"/>
                </a:cubicBezTo>
                <a:cubicBezTo>
                  <a:pt x="1312042" y="1980965"/>
                  <a:pt x="1355165" y="1955964"/>
                  <a:pt x="1402158" y="1939495"/>
                </a:cubicBezTo>
                <a:lnTo>
                  <a:pt x="1446706" y="1926894"/>
                </a:lnTo>
                <a:lnTo>
                  <a:pt x="1444467" y="1931000"/>
                </a:lnTo>
                <a:cubicBezTo>
                  <a:pt x="1417364" y="1986137"/>
                  <a:pt x="1402475" y="2046210"/>
                  <a:pt x="1402475" y="2109072"/>
                </a:cubicBezTo>
                <a:cubicBezTo>
                  <a:pt x="1402475" y="2299753"/>
                  <a:pt x="1539467" y="2464766"/>
                  <a:pt x="1738807" y="2544232"/>
                </a:cubicBezTo>
                <a:lnTo>
                  <a:pt x="1779093" y="2557194"/>
                </a:lnTo>
                <a:lnTo>
                  <a:pt x="1750925" y="2544360"/>
                </a:lnTo>
                <a:cubicBezTo>
                  <a:pt x="1610915" y="2468637"/>
                  <a:pt x="1519581" y="2344250"/>
                  <a:pt x="1519581" y="2203639"/>
                </a:cubicBezTo>
                <a:cubicBezTo>
                  <a:pt x="1519581" y="2142798"/>
                  <a:pt x="1536681" y="2084994"/>
                  <a:pt x="1567425" y="2032856"/>
                </a:cubicBezTo>
                <a:lnTo>
                  <a:pt x="1588848" y="2002300"/>
                </a:lnTo>
                <a:lnTo>
                  <a:pt x="1594666" y="2016597"/>
                </a:lnTo>
                <a:cubicBezTo>
                  <a:pt x="1620194" y="2072404"/>
                  <a:pt x="1657734" y="2122850"/>
                  <a:pt x="1707369" y="2164618"/>
                </a:cubicBezTo>
                <a:cubicBezTo>
                  <a:pt x="1857929" y="2291314"/>
                  <a:pt x="2079246" y="2304054"/>
                  <a:pt x="2274441" y="2215852"/>
                </a:cubicBezTo>
                <a:lnTo>
                  <a:pt x="2311444" y="2195968"/>
                </a:lnTo>
                <a:lnTo>
                  <a:pt x="2282594" y="2207364"/>
                </a:lnTo>
                <a:cubicBezTo>
                  <a:pt x="2129776" y="2256087"/>
                  <a:pt x="1970874" y="2238044"/>
                  <a:pt x="1859849" y="2144617"/>
                </a:cubicBezTo>
                <a:cubicBezTo>
                  <a:pt x="1821417" y="2112277"/>
                  <a:pt x="1791791" y="2073487"/>
                  <a:pt x="1770859" y="2030393"/>
                </a:cubicBezTo>
                <a:lnTo>
                  <a:pt x="1770407" y="2029280"/>
                </a:lnTo>
                <a:lnTo>
                  <a:pt x="1804242" y="2039501"/>
                </a:lnTo>
                <a:cubicBezTo>
                  <a:pt x="1841480" y="2049100"/>
                  <a:pt x="1880269" y="2054174"/>
                  <a:pt x="1920118" y="2054174"/>
                </a:cubicBezTo>
                <a:cubicBezTo>
                  <a:pt x="2121580" y="2054174"/>
                  <a:pt x="2295923" y="1924512"/>
                  <a:pt x="2379882" y="1735839"/>
                </a:cubicBezTo>
                <a:lnTo>
                  <a:pt x="2393576" y="1697709"/>
                </a:lnTo>
                <a:lnTo>
                  <a:pt x="2380016" y="1724370"/>
                </a:lnTo>
                <a:cubicBezTo>
                  <a:pt x="2300012" y="1856888"/>
                  <a:pt x="2168593" y="1943334"/>
                  <a:pt x="2020032" y="1943334"/>
                </a:cubicBezTo>
                <a:cubicBezTo>
                  <a:pt x="1955751" y="1943334"/>
                  <a:pt x="1894679" y="1927149"/>
                  <a:pt x="1839593" y="1898051"/>
                </a:cubicBezTo>
                <a:lnTo>
                  <a:pt x="1838671" y="1897472"/>
                </a:lnTo>
                <a:lnTo>
                  <a:pt x="1870312" y="1885720"/>
                </a:lnTo>
                <a:cubicBezTo>
                  <a:pt x="1917275" y="1866082"/>
                  <a:pt x="1960764" y="1838885"/>
                  <a:pt x="1998992" y="1803959"/>
                </a:cubicBezTo>
                <a:cubicBezTo>
                  <a:pt x="2143942" y="1671530"/>
                  <a:pt x="2174238" y="1463637"/>
                  <a:pt x="2096203" y="1272700"/>
                </a:cubicBezTo>
                <a:lnTo>
                  <a:pt x="2078077" y="1236263"/>
                </a:lnTo>
                <a:lnTo>
                  <a:pt x="2087883" y="1264359"/>
                </a:lnTo>
                <a:cubicBezTo>
                  <a:pt x="2127559" y="1412293"/>
                  <a:pt x="2096436" y="1560879"/>
                  <a:pt x="1989549" y="1658533"/>
                </a:cubicBezTo>
                <a:cubicBezTo>
                  <a:pt x="1952549" y="1692337"/>
                  <a:pt x="1909427" y="1717338"/>
                  <a:pt x="1862433" y="1733806"/>
                </a:cubicBezTo>
                <a:lnTo>
                  <a:pt x="1817886" y="1746407"/>
                </a:lnTo>
                <a:lnTo>
                  <a:pt x="1820125" y="1742301"/>
                </a:lnTo>
                <a:cubicBezTo>
                  <a:pt x="1847228" y="1687164"/>
                  <a:pt x="1862117" y="1627092"/>
                  <a:pt x="1862117" y="1564230"/>
                </a:cubicBezTo>
                <a:cubicBezTo>
                  <a:pt x="1862117" y="1373549"/>
                  <a:pt x="1725125" y="1208535"/>
                  <a:pt x="1525785" y="1129069"/>
                </a:cubicBezTo>
                <a:close/>
                <a:moveTo>
                  <a:pt x="1586753" y="0"/>
                </a:moveTo>
                <a:lnTo>
                  <a:pt x="3173506" y="2756647"/>
                </a:lnTo>
                <a:lnTo>
                  <a:pt x="0" y="2756647"/>
                </a:lnTo>
                <a:close/>
              </a:path>
            </a:pathLst>
          </a:custGeom>
          <a:noFill/>
          <a:ln>
            <a:gradFill>
              <a:gsLst>
                <a:gs pos="0">
                  <a:srgbClr val="FFFF00"/>
                </a:gs>
                <a:gs pos="25000">
                  <a:srgbClr val="FF6633"/>
                </a:gs>
                <a:gs pos="50000">
                  <a:srgbClr val="FFFF00"/>
                </a:gs>
                <a:gs pos="75000">
                  <a:srgbClr val="40349C"/>
                </a:gs>
                <a:gs pos="100000">
                  <a:srgbClr val="3366FF"/>
                </a:gs>
              </a:gsLst>
              <a:lin ang="5400000" scaled="0"/>
            </a:gra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0" y="0"/>
            <a:ext cx="919117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rgbClr val="0000C8">
                  <a:lumMod val="31000"/>
                </a:srgbClr>
              </a:gs>
              <a:gs pos="91000">
                <a:srgbClr val="391B03">
                  <a:lumMod val="0"/>
                </a:srgbClr>
              </a:gs>
              <a:gs pos="13000">
                <a:srgbClr val="FCD78E">
                  <a:lumMod val="56000"/>
                  <a:lumOff val="44000"/>
                </a:srgbClr>
              </a:gs>
              <a:gs pos="48346">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9" name="28 Forma libre"/>
          <p:cNvSpPr/>
          <p:nvPr/>
        </p:nvSpPr>
        <p:spPr>
          <a:xfrm rot="10800000">
            <a:off x="2783" y="5781510"/>
            <a:ext cx="9188387"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rgbClr val="0000C8">
                  <a:lumMod val="31000"/>
                </a:srgbClr>
              </a:gs>
              <a:gs pos="91000">
                <a:srgbClr val="391B03">
                  <a:lumMod val="0"/>
                </a:srgbClr>
              </a:gs>
              <a:gs pos="13000">
                <a:srgbClr val="FCD78E">
                  <a:lumMod val="56000"/>
                  <a:lumOff val="44000"/>
                </a:srgbClr>
              </a:gs>
              <a:gs pos="48346">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31" name="30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18445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 calcmode="lin" valueType="num">
                                      <p:cBhvr>
                                        <p:cTn id="10" dur="3750" fill="hold"/>
                                        <p:tgtEl>
                                          <p:spTgt spid="20"/>
                                        </p:tgtEl>
                                        <p:attrNameLst>
                                          <p:attrName>ppt_w</p:attrName>
                                        </p:attrNameLst>
                                      </p:cBhvr>
                                      <p:tavLst>
                                        <p:tav tm="0" fmla="#ppt_w*sin(2.5*pi*$)">
                                          <p:val>
                                            <p:fltVal val="0"/>
                                          </p:val>
                                        </p:tav>
                                        <p:tav tm="100000">
                                          <p:val>
                                            <p:fltVal val="1"/>
                                          </p:val>
                                        </p:tav>
                                      </p:tavLst>
                                    </p:anim>
                                    <p:anim calcmode="lin" valueType="num">
                                      <p:cBhvr>
                                        <p:cTn id="11" dur="3750" fill="hold"/>
                                        <p:tgtEl>
                                          <p:spTgt spid="20"/>
                                        </p:tgtEl>
                                        <p:attrNameLst>
                                          <p:attrName>ppt_h</p:attrName>
                                        </p:attrNameLst>
                                      </p:cBhvr>
                                      <p:tavLst>
                                        <p:tav tm="0">
                                          <p:val>
                                            <p:strVal val="#ppt_h"/>
                                          </p:val>
                                        </p:tav>
                                        <p:tav tm="100000">
                                          <p:val>
                                            <p:strVal val="#ppt_h"/>
                                          </p:val>
                                        </p:tav>
                                      </p:tavLst>
                                    </p:anim>
                                  </p:childTnLst>
                                </p:cTn>
                              </p:par>
                              <p:par>
                                <p:cTn id="12" presetID="2" presetClass="entr" presetSubtype="12" fill="hold" grpId="1" nodeType="withEffect">
                                  <p:stCondLst>
                                    <p:cond delay="0"/>
                                  </p:stCondLst>
                                  <p:childTnLst>
                                    <p:set>
                                      <p:cBhvr>
                                        <p:cTn id="13" dur="1" fill="hold">
                                          <p:stCondLst>
                                            <p:cond delay="0"/>
                                          </p:stCondLst>
                                        </p:cTn>
                                        <p:tgtEl>
                                          <p:spTgt spid="20"/>
                                        </p:tgtEl>
                                        <p:attrNameLst>
                                          <p:attrName>style.visibility</p:attrName>
                                        </p:attrNameLst>
                                      </p:cBhvr>
                                      <p:to>
                                        <p:strVal val="visible"/>
                                      </p:to>
                                    </p:set>
                                    <p:anim calcmode="lin" valueType="num">
                                      <p:cBhvr additive="base">
                                        <p:cTn id="14" dur="3750" fill="hold"/>
                                        <p:tgtEl>
                                          <p:spTgt spid="20"/>
                                        </p:tgtEl>
                                        <p:attrNameLst>
                                          <p:attrName>ppt_x</p:attrName>
                                        </p:attrNameLst>
                                      </p:cBhvr>
                                      <p:tavLst>
                                        <p:tav tm="0">
                                          <p:val>
                                            <p:strVal val="0-#ppt_w/2"/>
                                          </p:val>
                                        </p:tav>
                                        <p:tav tm="100000">
                                          <p:val>
                                            <p:strVal val="#ppt_x"/>
                                          </p:val>
                                        </p:tav>
                                      </p:tavLst>
                                    </p:anim>
                                    <p:anim calcmode="lin" valueType="num">
                                      <p:cBhvr additive="base">
                                        <p:cTn id="15" dur="3750" fill="hold"/>
                                        <p:tgtEl>
                                          <p:spTgt spid="20"/>
                                        </p:tgtEl>
                                        <p:attrNameLst>
                                          <p:attrName>ppt_y</p:attrName>
                                        </p:attrNameLst>
                                      </p:cBhvr>
                                      <p:tavLst>
                                        <p:tav tm="0">
                                          <p:val>
                                            <p:strVal val="1+#ppt_h/2"/>
                                          </p:val>
                                        </p:tav>
                                        <p:tav tm="100000">
                                          <p:val>
                                            <p:strVal val="#ppt_y"/>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3750" fill="hold"/>
                                        <p:tgtEl>
                                          <p:spTgt spid="19"/>
                                        </p:tgtEl>
                                        <p:attrNameLst>
                                          <p:attrName>ppt_w</p:attrName>
                                        </p:attrNameLst>
                                      </p:cBhvr>
                                      <p:tavLst>
                                        <p:tav tm="0" fmla="#ppt_w*sin(2.5*pi*$)">
                                          <p:val>
                                            <p:fltVal val="0"/>
                                          </p:val>
                                        </p:tav>
                                        <p:tav tm="100000">
                                          <p:val>
                                            <p:fltVal val="1"/>
                                          </p:val>
                                        </p:tav>
                                      </p:tavLst>
                                    </p:anim>
                                    <p:anim calcmode="lin" valueType="num">
                                      <p:cBhvr>
                                        <p:cTn id="19" dur="3750" fill="hold"/>
                                        <p:tgtEl>
                                          <p:spTgt spid="19"/>
                                        </p:tgtEl>
                                        <p:attrNameLst>
                                          <p:attrName>ppt_h</p:attrName>
                                        </p:attrNameLst>
                                      </p:cBhvr>
                                      <p:tavLst>
                                        <p:tav tm="0">
                                          <p:val>
                                            <p:strVal val="#ppt_h"/>
                                          </p:val>
                                        </p:tav>
                                        <p:tav tm="100000">
                                          <p:val>
                                            <p:strVal val="#ppt_h"/>
                                          </p:val>
                                        </p:tav>
                                      </p:tavLst>
                                    </p:anim>
                                  </p:childTnLst>
                                </p:cTn>
                              </p:par>
                              <p:par>
                                <p:cTn id="20" presetID="2" presetClass="entr" presetSubtype="12" fill="hold" grpId="1"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750" fill="hold"/>
                                        <p:tgtEl>
                                          <p:spTgt spid="19"/>
                                        </p:tgtEl>
                                        <p:attrNameLst>
                                          <p:attrName>ppt_x</p:attrName>
                                        </p:attrNameLst>
                                      </p:cBhvr>
                                      <p:tavLst>
                                        <p:tav tm="0">
                                          <p:val>
                                            <p:strVal val="0-#ppt_w/2"/>
                                          </p:val>
                                        </p:tav>
                                        <p:tav tm="100000">
                                          <p:val>
                                            <p:strVal val="#ppt_x"/>
                                          </p:val>
                                        </p:tav>
                                      </p:tavLst>
                                    </p:anim>
                                    <p:anim calcmode="lin" valueType="num">
                                      <p:cBhvr additive="base">
                                        <p:cTn id="23" dur="3750" fill="hold"/>
                                        <p:tgtEl>
                                          <p:spTgt spid="19"/>
                                        </p:tgtEl>
                                        <p:attrNameLst>
                                          <p:attrName>ppt_y</p:attrName>
                                        </p:attrNameLst>
                                      </p:cBhvr>
                                      <p:tavLst>
                                        <p:tav tm="0">
                                          <p:val>
                                            <p:strVal val="1+#ppt_h/2"/>
                                          </p:val>
                                        </p:tav>
                                        <p:tav tm="100000">
                                          <p:val>
                                            <p:strVal val="#ppt_y"/>
                                          </p:val>
                                        </p:tav>
                                      </p:tavLst>
                                    </p:anim>
                                  </p:childTnLst>
                                </p:cTn>
                              </p:par>
                              <p:par>
                                <p:cTn id="24" presetID="19" presetClass="entr" presetSubtype="1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3750" fill="hold"/>
                                        <p:tgtEl>
                                          <p:spTgt spid="18"/>
                                        </p:tgtEl>
                                        <p:attrNameLst>
                                          <p:attrName>ppt_w</p:attrName>
                                        </p:attrNameLst>
                                      </p:cBhvr>
                                      <p:tavLst>
                                        <p:tav tm="0" fmla="#ppt_w*sin(2.5*pi*$)">
                                          <p:val>
                                            <p:fltVal val="0"/>
                                          </p:val>
                                        </p:tav>
                                        <p:tav tm="100000">
                                          <p:val>
                                            <p:fltVal val="1"/>
                                          </p:val>
                                        </p:tav>
                                      </p:tavLst>
                                    </p:anim>
                                    <p:anim calcmode="lin" valueType="num">
                                      <p:cBhvr>
                                        <p:cTn id="27" dur="3750" fill="hold"/>
                                        <p:tgtEl>
                                          <p:spTgt spid="18"/>
                                        </p:tgtEl>
                                        <p:attrNameLst>
                                          <p:attrName>ppt_h</p:attrName>
                                        </p:attrNameLst>
                                      </p:cBhvr>
                                      <p:tavLst>
                                        <p:tav tm="0">
                                          <p:val>
                                            <p:strVal val="#ppt_h"/>
                                          </p:val>
                                        </p:tav>
                                        <p:tav tm="100000">
                                          <p:val>
                                            <p:strVal val="#ppt_h"/>
                                          </p:val>
                                        </p:tav>
                                      </p:tavLst>
                                    </p:anim>
                                  </p:childTnLst>
                                </p:cTn>
                              </p:par>
                              <p:par>
                                <p:cTn id="28" presetID="2" presetClass="entr" presetSubtype="12" fill="hold" grpId="1"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3750" fill="hold"/>
                                        <p:tgtEl>
                                          <p:spTgt spid="18"/>
                                        </p:tgtEl>
                                        <p:attrNameLst>
                                          <p:attrName>ppt_x</p:attrName>
                                        </p:attrNameLst>
                                      </p:cBhvr>
                                      <p:tavLst>
                                        <p:tav tm="0">
                                          <p:val>
                                            <p:strVal val="0-#ppt_w/2"/>
                                          </p:val>
                                        </p:tav>
                                        <p:tav tm="100000">
                                          <p:val>
                                            <p:strVal val="#ppt_x"/>
                                          </p:val>
                                        </p:tav>
                                      </p:tavLst>
                                    </p:anim>
                                    <p:anim calcmode="lin" valueType="num">
                                      <p:cBhvr additive="base">
                                        <p:cTn id="31" dur="3750" fill="hold"/>
                                        <p:tgtEl>
                                          <p:spTgt spid="18"/>
                                        </p:tgtEl>
                                        <p:attrNameLst>
                                          <p:attrName>ppt_y</p:attrName>
                                        </p:attrNameLst>
                                      </p:cBhvr>
                                      <p:tavLst>
                                        <p:tav tm="0">
                                          <p:val>
                                            <p:strVal val="1+#ppt_h/2"/>
                                          </p:val>
                                        </p:tav>
                                        <p:tav tm="100000">
                                          <p:val>
                                            <p:strVal val="#ppt_y"/>
                                          </p:val>
                                        </p:tav>
                                      </p:tavLst>
                                    </p:anim>
                                  </p:childTnLst>
                                </p:cTn>
                              </p:par>
                              <p:par>
                                <p:cTn id="32" presetID="19" presetClass="entr" presetSubtype="10"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3750" fill="hold"/>
                                        <p:tgtEl>
                                          <p:spTgt spid="22"/>
                                        </p:tgtEl>
                                        <p:attrNameLst>
                                          <p:attrName>ppt_w</p:attrName>
                                        </p:attrNameLst>
                                      </p:cBhvr>
                                      <p:tavLst>
                                        <p:tav tm="0" fmla="#ppt_w*sin(2.5*pi*$)">
                                          <p:val>
                                            <p:fltVal val="0"/>
                                          </p:val>
                                        </p:tav>
                                        <p:tav tm="100000">
                                          <p:val>
                                            <p:fltVal val="1"/>
                                          </p:val>
                                        </p:tav>
                                      </p:tavLst>
                                    </p:anim>
                                    <p:anim calcmode="lin" valueType="num">
                                      <p:cBhvr>
                                        <p:cTn id="35" dur="3750" fill="hold"/>
                                        <p:tgtEl>
                                          <p:spTgt spid="22"/>
                                        </p:tgtEl>
                                        <p:attrNameLst>
                                          <p:attrName>ppt_h</p:attrName>
                                        </p:attrNameLst>
                                      </p:cBhvr>
                                      <p:tavLst>
                                        <p:tav tm="0">
                                          <p:val>
                                            <p:strVal val="#ppt_h"/>
                                          </p:val>
                                        </p:tav>
                                        <p:tav tm="100000">
                                          <p:val>
                                            <p:strVal val="#ppt_h"/>
                                          </p:val>
                                        </p:tav>
                                      </p:tavLst>
                                    </p:anim>
                                  </p:childTnLst>
                                </p:cTn>
                              </p:par>
                              <p:par>
                                <p:cTn id="36" presetID="2" presetClass="entr" presetSubtype="6" fill="hold" grpId="1"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3750" fill="hold"/>
                                        <p:tgtEl>
                                          <p:spTgt spid="22"/>
                                        </p:tgtEl>
                                        <p:attrNameLst>
                                          <p:attrName>ppt_x</p:attrName>
                                        </p:attrNameLst>
                                      </p:cBhvr>
                                      <p:tavLst>
                                        <p:tav tm="0">
                                          <p:val>
                                            <p:strVal val="1+#ppt_w/2"/>
                                          </p:val>
                                        </p:tav>
                                        <p:tav tm="100000">
                                          <p:val>
                                            <p:strVal val="#ppt_x"/>
                                          </p:val>
                                        </p:tav>
                                      </p:tavLst>
                                    </p:anim>
                                    <p:anim calcmode="lin" valueType="num">
                                      <p:cBhvr additive="base">
                                        <p:cTn id="39" dur="3750" fill="hold"/>
                                        <p:tgtEl>
                                          <p:spTgt spid="22"/>
                                        </p:tgtEl>
                                        <p:attrNameLst>
                                          <p:attrName>ppt_y</p:attrName>
                                        </p:attrNameLst>
                                      </p:cBhvr>
                                      <p:tavLst>
                                        <p:tav tm="0">
                                          <p:val>
                                            <p:strVal val="1+#ppt_h/2"/>
                                          </p:val>
                                        </p:tav>
                                        <p:tav tm="100000">
                                          <p:val>
                                            <p:strVal val="#ppt_y"/>
                                          </p:val>
                                        </p:tav>
                                      </p:tavLst>
                                    </p:anim>
                                  </p:childTnLst>
                                </p:cTn>
                              </p:par>
                              <p:par>
                                <p:cTn id="40" presetID="19" presetClass="entr" presetSubtype="10"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p:cTn id="42" dur="3750" fill="hold"/>
                                        <p:tgtEl>
                                          <p:spTgt spid="21"/>
                                        </p:tgtEl>
                                        <p:attrNameLst>
                                          <p:attrName>ppt_w</p:attrName>
                                        </p:attrNameLst>
                                      </p:cBhvr>
                                      <p:tavLst>
                                        <p:tav tm="0" fmla="#ppt_w*sin(2.5*pi*$)">
                                          <p:val>
                                            <p:fltVal val="0"/>
                                          </p:val>
                                        </p:tav>
                                        <p:tav tm="100000">
                                          <p:val>
                                            <p:fltVal val="1"/>
                                          </p:val>
                                        </p:tav>
                                      </p:tavLst>
                                    </p:anim>
                                    <p:anim calcmode="lin" valueType="num">
                                      <p:cBhvr>
                                        <p:cTn id="43" dur="3750" fill="hold"/>
                                        <p:tgtEl>
                                          <p:spTgt spid="21"/>
                                        </p:tgtEl>
                                        <p:attrNameLst>
                                          <p:attrName>ppt_h</p:attrName>
                                        </p:attrNameLst>
                                      </p:cBhvr>
                                      <p:tavLst>
                                        <p:tav tm="0">
                                          <p:val>
                                            <p:strVal val="#ppt_h"/>
                                          </p:val>
                                        </p:tav>
                                        <p:tav tm="100000">
                                          <p:val>
                                            <p:strVal val="#ppt_h"/>
                                          </p:val>
                                        </p:tav>
                                      </p:tavLst>
                                    </p:anim>
                                  </p:childTnLst>
                                </p:cTn>
                              </p:par>
                              <p:par>
                                <p:cTn id="44" presetID="2" presetClass="entr" presetSubtype="6" fill="hold" grpId="1"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750" fill="hold"/>
                                        <p:tgtEl>
                                          <p:spTgt spid="21"/>
                                        </p:tgtEl>
                                        <p:attrNameLst>
                                          <p:attrName>ppt_x</p:attrName>
                                        </p:attrNameLst>
                                      </p:cBhvr>
                                      <p:tavLst>
                                        <p:tav tm="0">
                                          <p:val>
                                            <p:strVal val="1+#ppt_w/2"/>
                                          </p:val>
                                        </p:tav>
                                        <p:tav tm="100000">
                                          <p:val>
                                            <p:strVal val="#ppt_x"/>
                                          </p:val>
                                        </p:tav>
                                      </p:tavLst>
                                    </p:anim>
                                    <p:anim calcmode="lin" valueType="num">
                                      <p:cBhvr additive="base">
                                        <p:cTn id="47" dur="3750" fill="hold"/>
                                        <p:tgtEl>
                                          <p:spTgt spid="21"/>
                                        </p:tgtEl>
                                        <p:attrNameLst>
                                          <p:attrName>ppt_y</p:attrName>
                                        </p:attrNameLst>
                                      </p:cBhvr>
                                      <p:tavLst>
                                        <p:tav tm="0">
                                          <p:val>
                                            <p:strVal val="1+#ppt_h/2"/>
                                          </p:val>
                                        </p:tav>
                                        <p:tav tm="100000">
                                          <p:val>
                                            <p:strVal val="#ppt_y"/>
                                          </p:val>
                                        </p:tav>
                                      </p:tavLst>
                                    </p:anim>
                                  </p:childTnLst>
                                </p:cTn>
                              </p:par>
                              <p:par>
                                <p:cTn id="48" presetID="19" presetClass="entr" presetSubtype="1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3750" fill="hold"/>
                                        <p:tgtEl>
                                          <p:spTgt spid="16"/>
                                        </p:tgtEl>
                                        <p:attrNameLst>
                                          <p:attrName>ppt_w</p:attrName>
                                        </p:attrNameLst>
                                      </p:cBhvr>
                                      <p:tavLst>
                                        <p:tav tm="0" fmla="#ppt_w*sin(2.5*pi*$)">
                                          <p:val>
                                            <p:fltVal val="0"/>
                                          </p:val>
                                        </p:tav>
                                        <p:tav tm="100000">
                                          <p:val>
                                            <p:fltVal val="1"/>
                                          </p:val>
                                        </p:tav>
                                      </p:tavLst>
                                    </p:anim>
                                    <p:anim calcmode="lin" valueType="num">
                                      <p:cBhvr>
                                        <p:cTn id="51" dur="3750" fill="hold"/>
                                        <p:tgtEl>
                                          <p:spTgt spid="16"/>
                                        </p:tgtEl>
                                        <p:attrNameLst>
                                          <p:attrName>ppt_h</p:attrName>
                                        </p:attrNameLst>
                                      </p:cBhvr>
                                      <p:tavLst>
                                        <p:tav tm="0">
                                          <p:val>
                                            <p:strVal val="#ppt_h"/>
                                          </p:val>
                                        </p:tav>
                                        <p:tav tm="100000">
                                          <p:val>
                                            <p:strVal val="#ppt_h"/>
                                          </p:val>
                                        </p:tav>
                                      </p:tavLst>
                                    </p:anim>
                                  </p:childTnLst>
                                </p:cTn>
                              </p:par>
                              <p:par>
                                <p:cTn id="52" presetID="2" presetClass="entr" presetSubtype="6" fill="hold" grpId="1"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750" fill="hold"/>
                                        <p:tgtEl>
                                          <p:spTgt spid="16"/>
                                        </p:tgtEl>
                                        <p:attrNameLst>
                                          <p:attrName>ppt_x</p:attrName>
                                        </p:attrNameLst>
                                      </p:cBhvr>
                                      <p:tavLst>
                                        <p:tav tm="0">
                                          <p:val>
                                            <p:strVal val="1+#ppt_w/2"/>
                                          </p:val>
                                        </p:tav>
                                        <p:tav tm="100000">
                                          <p:val>
                                            <p:strVal val="#ppt_x"/>
                                          </p:val>
                                        </p:tav>
                                      </p:tavLst>
                                    </p:anim>
                                    <p:anim calcmode="lin" valueType="num">
                                      <p:cBhvr additive="base">
                                        <p:cTn id="55" dur="3750" fill="hold"/>
                                        <p:tgtEl>
                                          <p:spTgt spid="16"/>
                                        </p:tgtEl>
                                        <p:attrNameLst>
                                          <p:attrName>ppt_y</p:attrName>
                                        </p:attrNameLst>
                                      </p:cBhvr>
                                      <p:tavLst>
                                        <p:tav tm="0">
                                          <p:val>
                                            <p:strVal val="1+#ppt_h/2"/>
                                          </p:val>
                                        </p:tav>
                                        <p:tav tm="100000">
                                          <p:val>
                                            <p:strVal val="#ppt_y"/>
                                          </p:val>
                                        </p:tav>
                                      </p:tavLst>
                                    </p:anim>
                                  </p:childTnLst>
                                </p:cTn>
                              </p:par>
                              <p:par>
                                <p:cTn id="56" presetID="19" presetClass="entr" presetSubtype="1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p:cTn id="58" dur="3750" fill="hold"/>
                                        <p:tgtEl>
                                          <p:spTgt spid="25"/>
                                        </p:tgtEl>
                                        <p:attrNameLst>
                                          <p:attrName>ppt_w</p:attrName>
                                        </p:attrNameLst>
                                      </p:cBhvr>
                                      <p:tavLst>
                                        <p:tav tm="0" fmla="#ppt_w*sin(2.5*pi*$)">
                                          <p:val>
                                            <p:fltVal val="0"/>
                                          </p:val>
                                        </p:tav>
                                        <p:tav tm="100000">
                                          <p:val>
                                            <p:fltVal val="1"/>
                                          </p:val>
                                        </p:tav>
                                      </p:tavLst>
                                    </p:anim>
                                    <p:anim calcmode="lin" valueType="num">
                                      <p:cBhvr>
                                        <p:cTn id="59" dur="3750" fill="hold"/>
                                        <p:tgtEl>
                                          <p:spTgt spid="25"/>
                                        </p:tgtEl>
                                        <p:attrNameLst>
                                          <p:attrName>ppt_h</p:attrName>
                                        </p:attrNameLst>
                                      </p:cBhvr>
                                      <p:tavLst>
                                        <p:tav tm="0">
                                          <p:val>
                                            <p:strVal val="#ppt_h"/>
                                          </p:val>
                                        </p:tav>
                                        <p:tav tm="100000">
                                          <p:val>
                                            <p:strVal val="#ppt_h"/>
                                          </p:val>
                                        </p:tav>
                                      </p:tavLst>
                                    </p:anim>
                                  </p:childTnLst>
                                </p:cTn>
                              </p:par>
                              <p:par>
                                <p:cTn id="60" presetID="2" presetClass="entr" presetSubtype="9" fill="hold" grpId="1"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750" fill="hold"/>
                                        <p:tgtEl>
                                          <p:spTgt spid="25"/>
                                        </p:tgtEl>
                                        <p:attrNameLst>
                                          <p:attrName>ppt_x</p:attrName>
                                        </p:attrNameLst>
                                      </p:cBhvr>
                                      <p:tavLst>
                                        <p:tav tm="0">
                                          <p:val>
                                            <p:strVal val="0-#ppt_w/2"/>
                                          </p:val>
                                        </p:tav>
                                        <p:tav tm="100000">
                                          <p:val>
                                            <p:strVal val="#ppt_x"/>
                                          </p:val>
                                        </p:tav>
                                      </p:tavLst>
                                    </p:anim>
                                    <p:anim calcmode="lin" valueType="num">
                                      <p:cBhvr additive="base">
                                        <p:cTn id="63" dur="3750" fill="hold"/>
                                        <p:tgtEl>
                                          <p:spTgt spid="25"/>
                                        </p:tgtEl>
                                        <p:attrNameLst>
                                          <p:attrName>ppt_y</p:attrName>
                                        </p:attrNameLst>
                                      </p:cBhvr>
                                      <p:tavLst>
                                        <p:tav tm="0">
                                          <p:val>
                                            <p:strVal val="0-#ppt_h/2"/>
                                          </p:val>
                                        </p:tav>
                                        <p:tav tm="100000">
                                          <p:val>
                                            <p:strVal val="#ppt_y"/>
                                          </p:val>
                                        </p:tav>
                                      </p:tavLst>
                                    </p:anim>
                                  </p:childTnLst>
                                </p:cTn>
                              </p:par>
                              <p:par>
                                <p:cTn id="64" presetID="19" presetClass="entr" presetSubtype="1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 calcmode="lin" valueType="num">
                                      <p:cBhvr>
                                        <p:cTn id="66" dur="3750" fill="hold"/>
                                        <p:tgtEl>
                                          <p:spTgt spid="24"/>
                                        </p:tgtEl>
                                        <p:attrNameLst>
                                          <p:attrName>ppt_w</p:attrName>
                                        </p:attrNameLst>
                                      </p:cBhvr>
                                      <p:tavLst>
                                        <p:tav tm="0" fmla="#ppt_w*sin(2.5*pi*$)">
                                          <p:val>
                                            <p:fltVal val="0"/>
                                          </p:val>
                                        </p:tav>
                                        <p:tav tm="100000">
                                          <p:val>
                                            <p:fltVal val="1"/>
                                          </p:val>
                                        </p:tav>
                                      </p:tavLst>
                                    </p:anim>
                                    <p:anim calcmode="lin" valueType="num">
                                      <p:cBhvr>
                                        <p:cTn id="67" dur="3750" fill="hold"/>
                                        <p:tgtEl>
                                          <p:spTgt spid="24"/>
                                        </p:tgtEl>
                                        <p:attrNameLst>
                                          <p:attrName>ppt_h</p:attrName>
                                        </p:attrNameLst>
                                      </p:cBhvr>
                                      <p:tavLst>
                                        <p:tav tm="0">
                                          <p:val>
                                            <p:strVal val="#ppt_h"/>
                                          </p:val>
                                        </p:tav>
                                        <p:tav tm="100000">
                                          <p:val>
                                            <p:strVal val="#ppt_h"/>
                                          </p:val>
                                        </p:tav>
                                      </p:tavLst>
                                    </p:anim>
                                  </p:childTnLst>
                                </p:cTn>
                              </p:par>
                              <p:par>
                                <p:cTn id="68" presetID="2" presetClass="entr" presetSubtype="9" fill="hold" grpId="1" nodeType="with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3750" fill="hold"/>
                                        <p:tgtEl>
                                          <p:spTgt spid="24"/>
                                        </p:tgtEl>
                                        <p:attrNameLst>
                                          <p:attrName>ppt_x</p:attrName>
                                        </p:attrNameLst>
                                      </p:cBhvr>
                                      <p:tavLst>
                                        <p:tav tm="0">
                                          <p:val>
                                            <p:strVal val="0-#ppt_w/2"/>
                                          </p:val>
                                        </p:tav>
                                        <p:tav tm="100000">
                                          <p:val>
                                            <p:strVal val="#ppt_x"/>
                                          </p:val>
                                        </p:tav>
                                      </p:tavLst>
                                    </p:anim>
                                    <p:anim calcmode="lin" valueType="num">
                                      <p:cBhvr additive="base">
                                        <p:cTn id="71" dur="3750" fill="hold"/>
                                        <p:tgtEl>
                                          <p:spTgt spid="24"/>
                                        </p:tgtEl>
                                        <p:attrNameLst>
                                          <p:attrName>ppt_y</p:attrName>
                                        </p:attrNameLst>
                                      </p:cBhvr>
                                      <p:tavLst>
                                        <p:tav tm="0">
                                          <p:val>
                                            <p:strVal val="0-#ppt_h/2"/>
                                          </p:val>
                                        </p:tav>
                                        <p:tav tm="100000">
                                          <p:val>
                                            <p:strVal val="#ppt_y"/>
                                          </p:val>
                                        </p:tav>
                                      </p:tavLst>
                                    </p:anim>
                                  </p:childTnLst>
                                </p:cTn>
                              </p:par>
                              <p:par>
                                <p:cTn id="72" presetID="19" presetClass="entr" presetSubtype="1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p:cTn id="74" dur="3750" fill="hold"/>
                                        <p:tgtEl>
                                          <p:spTgt spid="23"/>
                                        </p:tgtEl>
                                        <p:attrNameLst>
                                          <p:attrName>ppt_w</p:attrName>
                                        </p:attrNameLst>
                                      </p:cBhvr>
                                      <p:tavLst>
                                        <p:tav tm="0" fmla="#ppt_w*sin(2.5*pi*$)">
                                          <p:val>
                                            <p:fltVal val="0"/>
                                          </p:val>
                                        </p:tav>
                                        <p:tav tm="100000">
                                          <p:val>
                                            <p:fltVal val="1"/>
                                          </p:val>
                                        </p:tav>
                                      </p:tavLst>
                                    </p:anim>
                                    <p:anim calcmode="lin" valueType="num">
                                      <p:cBhvr>
                                        <p:cTn id="75" dur="3750" fill="hold"/>
                                        <p:tgtEl>
                                          <p:spTgt spid="23"/>
                                        </p:tgtEl>
                                        <p:attrNameLst>
                                          <p:attrName>ppt_h</p:attrName>
                                        </p:attrNameLst>
                                      </p:cBhvr>
                                      <p:tavLst>
                                        <p:tav tm="0">
                                          <p:val>
                                            <p:strVal val="#ppt_h"/>
                                          </p:val>
                                        </p:tav>
                                        <p:tav tm="100000">
                                          <p:val>
                                            <p:strVal val="#ppt_h"/>
                                          </p:val>
                                        </p:tav>
                                      </p:tavLst>
                                    </p:anim>
                                  </p:childTnLst>
                                </p:cTn>
                              </p:par>
                              <p:par>
                                <p:cTn id="76" presetID="2" presetClass="entr" presetSubtype="9" fill="hold" grpId="1"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750" fill="hold"/>
                                        <p:tgtEl>
                                          <p:spTgt spid="23"/>
                                        </p:tgtEl>
                                        <p:attrNameLst>
                                          <p:attrName>ppt_x</p:attrName>
                                        </p:attrNameLst>
                                      </p:cBhvr>
                                      <p:tavLst>
                                        <p:tav tm="0">
                                          <p:val>
                                            <p:strVal val="0-#ppt_w/2"/>
                                          </p:val>
                                        </p:tav>
                                        <p:tav tm="100000">
                                          <p:val>
                                            <p:strVal val="#ppt_x"/>
                                          </p:val>
                                        </p:tav>
                                      </p:tavLst>
                                    </p:anim>
                                    <p:anim calcmode="lin" valueType="num">
                                      <p:cBhvr additive="base">
                                        <p:cTn id="79" dur="3750" fill="hold"/>
                                        <p:tgtEl>
                                          <p:spTgt spid="23"/>
                                        </p:tgtEl>
                                        <p:attrNameLst>
                                          <p:attrName>ppt_y</p:attrName>
                                        </p:attrNameLst>
                                      </p:cBhvr>
                                      <p:tavLst>
                                        <p:tav tm="0">
                                          <p:val>
                                            <p:strVal val="0-#ppt_h/2"/>
                                          </p:val>
                                        </p:tav>
                                        <p:tav tm="100000">
                                          <p:val>
                                            <p:strVal val="#ppt_y"/>
                                          </p:val>
                                        </p:tav>
                                      </p:tavLst>
                                    </p:anim>
                                  </p:childTnLst>
                                </p:cTn>
                              </p:par>
                              <p:par>
                                <p:cTn id="80" presetID="19" presetClass="entr" presetSubtype="10" fill="hold" grpId="0" nodeType="with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3750" fill="hold"/>
                                        <p:tgtEl>
                                          <p:spTgt spid="28"/>
                                        </p:tgtEl>
                                        <p:attrNameLst>
                                          <p:attrName>ppt_w</p:attrName>
                                        </p:attrNameLst>
                                      </p:cBhvr>
                                      <p:tavLst>
                                        <p:tav tm="0" fmla="#ppt_w*sin(2.5*pi*$)">
                                          <p:val>
                                            <p:fltVal val="0"/>
                                          </p:val>
                                        </p:tav>
                                        <p:tav tm="100000">
                                          <p:val>
                                            <p:fltVal val="1"/>
                                          </p:val>
                                        </p:tav>
                                      </p:tavLst>
                                    </p:anim>
                                    <p:anim calcmode="lin" valueType="num">
                                      <p:cBhvr>
                                        <p:cTn id="83" dur="3750" fill="hold"/>
                                        <p:tgtEl>
                                          <p:spTgt spid="28"/>
                                        </p:tgtEl>
                                        <p:attrNameLst>
                                          <p:attrName>ppt_h</p:attrName>
                                        </p:attrNameLst>
                                      </p:cBhvr>
                                      <p:tavLst>
                                        <p:tav tm="0">
                                          <p:val>
                                            <p:strVal val="#ppt_h"/>
                                          </p:val>
                                        </p:tav>
                                        <p:tav tm="100000">
                                          <p:val>
                                            <p:strVal val="#ppt_h"/>
                                          </p:val>
                                        </p:tav>
                                      </p:tavLst>
                                    </p:anim>
                                  </p:childTnLst>
                                </p:cTn>
                              </p:par>
                              <p:par>
                                <p:cTn id="84" presetID="2" presetClass="entr" presetSubtype="3" fill="hold" grpId="1" nodeType="with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additive="base">
                                        <p:cTn id="86" dur="3750" fill="hold"/>
                                        <p:tgtEl>
                                          <p:spTgt spid="28"/>
                                        </p:tgtEl>
                                        <p:attrNameLst>
                                          <p:attrName>ppt_x</p:attrName>
                                        </p:attrNameLst>
                                      </p:cBhvr>
                                      <p:tavLst>
                                        <p:tav tm="0">
                                          <p:val>
                                            <p:strVal val="1+#ppt_w/2"/>
                                          </p:val>
                                        </p:tav>
                                        <p:tav tm="100000">
                                          <p:val>
                                            <p:strVal val="#ppt_x"/>
                                          </p:val>
                                        </p:tav>
                                      </p:tavLst>
                                    </p:anim>
                                    <p:anim calcmode="lin" valueType="num">
                                      <p:cBhvr additive="base">
                                        <p:cTn id="87" dur="3750" fill="hold"/>
                                        <p:tgtEl>
                                          <p:spTgt spid="28"/>
                                        </p:tgtEl>
                                        <p:attrNameLst>
                                          <p:attrName>ppt_y</p:attrName>
                                        </p:attrNameLst>
                                      </p:cBhvr>
                                      <p:tavLst>
                                        <p:tav tm="0">
                                          <p:val>
                                            <p:strVal val="0-#ppt_h/2"/>
                                          </p:val>
                                        </p:tav>
                                        <p:tav tm="100000">
                                          <p:val>
                                            <p:strVal val="#ppt_y"/>
                                          </p:val>
                                        </p:tav>
                                      </p:tavLst>
                                    </p:anim>
                                  </p:childTnLst>
                                </p:cTn>
                              </p:par>
                              <p:par>
                                <p:cTn id="88" presetID="19" presetClass="entr" presetSubtype="10" fill="hold" grpId="0" nodeType="withEffect">
                                  <p:stCondLst>
                                    <p:cond delay="0"/>
                                  </p:stCondLst>
                                  <p:childTnLst>
                                    <p:set>
                                      <p:cBhvr>
                                        <p:cTn id="89" dur="1" fill="hold">
                                          <p:stCondLst>
                                            <p:cond delay="0"/>
                                          </p:stCondLst>
                                        </p:cTn>
                                        <p:tgtEl>
                                          <p:spTgt spid="27"/>
                                        </p:tgtEl>
                                        <p:attrNameLst>
                                          <p:attrName>style.visibility</p:attrName>
                                        </p:attrNameLst>
                                      </p:cBhvr>
                                      <p:to>
                                        <p:strVal val="visible"/>
                                      </p:to>
                                    </p:set>
                                    <p:anim calcmode="lin" valueType="num">
                                      <p:cBhvr>
                                        <p:cTn id="90" dur="3750" fill="hold"/>
                                        <p:tgtEl>
                                          <p:spTgt spid="27"/>
                                        </p:tgtEl>
                                        <p:attrNameLst>
                                          <p:attrName>ppt_w</p:attrName>
                                        </p:attrNameLst>
                                      </p:cBhvr>
                                      <p:tavLst>
                                        <p:tav tm="0" fmla="#ppt_w*sin(2.5*pi*$)">
                                          <p:val>
                                            <p:fltVal val="0"/>
                                          </p:val>
                                        </p:tav>
                                        <p:tav tm="100000">
                                          <p:val>
                                            <p:fltVal val="1"/>
                                          </p:val>
                                        </p:tav>
                                      </p:tavLst>
                                    </p:anim>
                                    <p:anim calcmode="lin" valueType="num">
                                      <p:cBhvr>
                                        <p:cTn id="91" dur="3750" fill="hold"/>
                                        <p:tgtEl>
                                          <p:spTgt spid="27"/>
                                        </p:tgtEl>
                                        <p:attrNameLst>
                                          <p:attrName>ppt_h</p:attrName>
                                        </p:attrNameLst>
                                      </p:cBhvr>
                                      <p:tavLst>
                                        <p:tav tm="0">
                                          <p:val>
                                            <p:strVal val="#ppt_h"/>
                                          </p:val>
                                        </p:tav>
                                        <p:tav tm="100000">
                                          <p:val>
                                            <p:strVal val="#ppt_h"/>
                                          </p:val>
                                        </p:tav>
                                      </p:tavLst>
                                    </p:anim>
                                  </p:childTnLst>
                                </p:cTn>
                              </p:par>
                              <p:par>
                                <p:cTn id="92" presetID="2" presetClass="entr" presetSubtype="3" fill="hold" grpId="1"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750" fill="hold"/>
                                        <p:tgtEl>
                                          <p:spTgt spid="27"/>
                                        </p:tgtEl>
                                        <p:attrNameLst>
                                          <p:attrName>ppt_x</p:attrName>
                                        </p:attrNameLst>
                                      </p:cBhvr>
                                      <p:tavLst>
                                        <p:tav tm="0">
                                          <p:val>
                                            <p:strVal val="1+#ppt_w/2"/>
                                          </p:val>
                                        </p:tav>
                                        <p:tav tm="100000">
                                          <p:val>
                                            <p:strVal val="#ppt_x"/>
                                          </p:val>
                                        </p:tav>
                                      </p:tavLst>
                                    </p:anim>
                                    <p:anim calcmode="lin" valueType="num">
                                      <p:cBhvr additive="base">
                                        <p:cTn id="95" dur="3750" fill="hold"/>
                                        <p:tgtEl>
                                          <p:spTgt spid="27"/>
                                        </p:tgtEl>
                                        <p:attrNameLst>
                                          <p:attrName>ppt_y</p:attrName>
                                        </p:attrNameLst>
                                      </p:cBhvr>
                                      <p:tavLst>
                                        <p:tav tm="0">
                                          <p:val>
                                            <p:strVal val="0-#ppt_h/2"/>
                                          </p:val>
                                        </p:tav>
                                        <p:tav tm="100000">
                                          <p:val>
                                            <p:strVal val="#ppt_y"/>
                                          </p:val>
                                        </p:tav>
                                      </p:tavLst>
                                    </p:anim>
                                  </p:childTnLst>
                                </p:cTn>
                              </p:par>
                              <p:par>
                                <p:cTn id="96" presetID="19" presetClass="entr" presetSubtype="10"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p:cTn id="98" dur="3750" fill="hold"/>
                                        <p:tgtEl>
                                          <p:spTgt spid="26"/>
                                        </p:tgtEl>
                                        <p:attrNameLst>
                                          <p:attrName>ppt_w</p:attrName>
                                        </p:attrNameLst>
                                      </p:cBhvr>
                                      <p:tavLst>
                                        <p:tav tm="0" fmla="#ppt_w*sin(2.5*pi*$)">
                                          <p:val>
                                            <p:fltVal val="0"/>
                                          </p:val>
                                        </p:tav>
                                        <p:tav tm="100000">
                                          <p:val>
                                            <p:fltVal val="1"/>
                                          </p:val>
                                        </p:tav>
                                      </p:tavLst>
                                    </p:anim>
                                    <p:anim calcmode="lin" valueType="num">
                                      <p:cBhvr>
                                        <p:cTn id="99" dur="3750" fill="hold"/>
                                        <p:tgtEl>
                                          <p:spTgt spid="26"/>
                                        </p:tgtEl>
                                        <p:attrNameLst>
                                          <p:attrName>ppt_h</p:attrName>
                                        </p:attrNameLst>
                                      </p:cBhvr>
                                      <p:tavLst>
                                        <p:tav tm="0">
                                          <p:val>
                                            <p:strVal val="#ppt_h"/>
                                          </p:val>
                                        </p:tav>
                                        <p:tav tm="100000">
                                          <p:val>
                                            <p:strVal val="#ppt_h"/>
                                          </p:val>
                                        </p:tav>
                                      </p:tavLst>
                                    </p:anim>
                                  </p:childTnLst>
                                </p:cTn>
                              </p:par>
                              <p:par>
                                <p:cTn id="100" presetID="2" presetClass="entr" presetSubtype="3" fill="hold" grpId="1"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750" fill="hold"/>
                                        <p:tgtEl>
                                          <p:spTgt spid="26"/>
                                        </p:tgtEl>
                                        <p:attrNameLst>
                                          <p:attrName>ppt_x</p:attrName>
                                        </p:attrNameLst>
                                      </p:cBhvr>
                                      <p:tavLst>
                                        <p:tav tm="0">
                                          <p:val>
                                            <p:strVal val="1+#ppt_w/2"/>
                                          </p:val>
                                        </p:tav>
                                        <p:tav tm="100000">
                                          <p:val>
                                            <p:strVal val="#ppt_x"/>
                                          </p:val>
                                        </p:tav>
                                      </p:tavLst>
                                    </p:anim>
                                    <p:anim calcmode="lin" valueType="num">
                                      <p:cBhvr additive="base">
                                        <p:cTn id="103" dur="3750" fill="hold"/>
                                        <p:tgtEl>
                                          <p:spTgt spid="26"/>
                                        </p:tgtEl>
                                        <p:attrNameLst>
                                          <p:attrName>ppt_y</p:attrName>
                                        </p:attrNameLst>
                                      </p:cBhvr>
                                      <p:tavLst>
                                        <p:tav tm="0">
                                          <p:val>
                                            <p:strVal val="0-#ppt_h/2"/>
                                          </p:val>
                                        </p:tav>
                                        <p:tav tm="100000">
                                          <p:val>
                                            <p:strVal val="#ppt_y"/>
                                          </p:val>
                                        </p:tav>
                                      </p:tavLst>
                                    </p:anim>
                                  </p:childTnLst>
                                </p:cTn>
                              </p:par>
                            </p:childTnLst>
                          </p:cTn>
                        </p:par>
                        <p:par>
                          <p:cTn id="104" fill="hold">
                            <p:stCondLst>
                              <p:cond delay="3750"/>
                            </p:stCondLst>
                            <p:childTnLst>
                              <p:par>
                                <p:cTn id="105" presetID="2" presetClass="exit" presetSubtype="3" fill="hold" grpId="2" nodeType="afterEffect">
                                  <p:stCondLst>
                                    <p:cond delay="0"/>
                                  </p:stCondLst>
                                  <p:childTnLst>
                                    <p:anim calcmode="lin" valueType="num">
                                      <p:cBhvr additive="base">
                                        <p:cTn id="106" dur="4250"/>
                                        <p:tgtEl>
                                          <p:spTgt spid="26"/>
                                        </p:tgtEl>
                                        <p:attrNameLst>
                                          <p:attrName>ppt_x</p:attrName>
                                        </p:attrNameLst>
                                      </p:cBhvr>
                                      <p:tavLst>
                                        <p:tav tm="0">
                                          <p:val>
                                            <p:strVal val="ppt_x"/>
                                          </p:val>
                                        </p:tav>
                                        <p:tav tm="100000">
                                          <p:val>
                                            <p:strVal val="1+ppt_w/2"/>
                                          </p:val>
                                        </p:tav>
                                      </p:tavLst>
                                    </p:anim>
                                    <p:anim calcmode="lin" valueType="num">
                                      <p:cBhvr additive="base">
                                        <p:cTn id="107" dur="4250"/>
                                        <p:tgtEl>
                                          <p:spTgt spid="26"/>
                                        </p:tgtEl>
                                        <p:attrNameLst>
                                          <p:attrName>ppt_y</p:attrName>
                                        </p:attrNameLst>
                                      </p:cBhvr>
                                      <p:tavLst>
                                        <p:tav tm="0">
                                          <p:val>
                                            <p:strVal val="ppt_y"/>
                                          </p:val>
                                        </p:tav>
                                        <p:tav tm="100000">
                                          <p:val>
                                            <p:strVal val="0-ppt_h/2"/>
                                          </p:val>
                                        </p:tav>
                                      </p:tavLst>
                                    </p:anim>
                                    <p:set>
                                      <p:cBhvr>
                                        <p:cTn id="108" dur="1" fill="hold">
                                          <p:stCondLst>
                                            <p:cond delay="4249"/>
                                          </p:stCondLst>
                                        </p:cTn>
                                        <p:tgtEl>
                                          <p:spTgt spid="26"/>
                                        </p:tgtEl>
                                        <p:attrNameLst>
                                          <p:attrName>style.visibility</p:attrName>
                                        </p:attrNameLst>
                                      </p:cBhvr>
                                      <p:to>
                                        <p:strVal val="hidden"/>
                                      </p:to>
                                    </p:set>
                                  </p:childTnLst>
                                </p:cTn>
                              </p:par>
                              <p:par>
                                <p:cTn id="109" presetID="2" presetClass="exit" presetSubtype="3" fill="hold" grpId="2" nodeType="withEffect">
                                  <p:stCondLst>
                                    <p:cond delay="0"/>
                                  </p:stCondLst>
                                  <p:childTnLst>
                                    <p:anim calcmode="lin" valueType="num">
                                      <p:cBhvr additive="base">
                                        <p:cTn id="110" dur="4250"/>
                                        <p:tgtEl>
                                          <p:spTgt spid="27"/>
                                        </p:tgtEl>
                                        <p:attrNameLst>
                                          <p:attrName>ppt_x</p:attrName>
                                        </p:attrNameLst>
                                      </p:cBhvr>
                                      <p:tavLst>
                                        <p:tav tm="0">
                                          <p:val>
                                            <p:strVal val="ppt_x"/>
                                          </p:val>
                                        </p:tav>
                                        <p:tav tm="100000">
                                          <p:val>
                                            <p:strVal val="1+ppt_w/2"/>
                                          </p:val>
                                        </p:tav>
                                      </p:tavLst>
                                    </p:anim>
                                    <p:anim calcmode="lin" valueType="num">
                                      <p:cBhvr additive="base">
                                        <p:cTn id="111" dur="4250"/>
                                        <p:tgtEl>
                                          <p:spTgt spid="27"/>
                                        </p:tgtEl>
                                        <p:attrNameLst>
                                          <p:attrName>ppt_y</p:attrName>
                                        </p:attrNameLst>
                                      </p:cBhvr>
                                      <p:tavLst>
                                        <p:tav tm="0">
                                          <p:val>
                                            <p:strVal val="ppt_y"/>
                                          </p:val>
                                        </p:tav>
                                        <p:tav tm="100000">
                                          <p:val>
                                            <p:strVal val="0-ppt_h/2"/>
                                          </p:val>
                                        </p:tav>
                                      </p:tavLst>
                                    </p:anim>
                                    <p:set>
                                      <p:cBhvr>
                                        <p:cTn id="112" dur="1" fill="hold">
                                          <p:stCondLst>
                                            <p:cond delay="4249"/>
                                          </p:stCondLst>
                                        </p:cTn>
                                        <p:tgtEl>
                                          <p:spTgt spid="27"/>
                                        </p:tgtEl>
                                        <p:attrNameLst>
                                          <p:attrName>style.visibility</p:attrName>
                                        </p:attrNameLst>
                                      </p:cBhvr>
                                      <p:to>
                                        <p:strVal val="hidden"/>
                                      </p:to>
                                    </p:set>
                                  </p:childTnLst>
                                </p:cTn>
                              </p:par>
                              <p:par>
                                <p:cTn id="113" presetID="2" presetClass="exit" presetSubtype="3" fill="hold" grpId="2" nodeType="withEffect">
                                  <p:stCondLst>
                                    <p:cond delay="0"/>
                                  </p:stCondLst>
                                  <p:childTnLst>
                                    <p:anim calcmode="lin" valueType="num">
                                      <p:cBhvr additive="base">
                                        <p:cTn id="114" dur="4250"/>
                                        <p:tgtEl>
                                          <p:spTgt spid="28"/>
                                        </p:tgtEl>
                                        <p:attrNameLst>
                                          <p:attrName>ppt_x</p:attrName>
                                        </p:attrNameLst>
                                      </p:cBhvr>
                                      <p:tavLst>
                                        <p:tav tm="0">
                                          <p:val>
                                            <p:strVal val="ppt_x"/>
                                          </p:val>
                                        </p:tav>
                                        <p:tav tm="100000">
                                          <p:val>
                                            <p:strVal val="1+ppt_w/2"/>
                                          </p:val>
                                        </p:tav>
                                      </p:tavLst>
                                    </p:anim>
                                    <p:anim calcmode="lin" valueType="num">
                                      <p:cBhvr additive="base">
                                        <p:cTn id="115" dur="4250"/>
                                        <p:tgtEl>
                                          <p:spTgt spid="28"/>
                                        </p:tgtEl>
                                        <p:attrNameLst>
                                          <p:attrName>ppt_y</p:attrName>
                                        </p:attrNameLst>
                                      </p:cBhvr>
                                      <p:tavLst>
                                        <p:tav tm="0">
                                          <p:val>
                                            <p:strVal val="ppt_y"/>
                                          </p:val>
                                        </p:tav>
                                        <p:tav tm="100000">
                                          <p:val>
                                            <p:strVal val="0-ppt_h/2"/>
                                          </p:val>
                                        </p:tav>
                                      </p:tavLst>
                                    </p:anim>
                                    <p:set>
                                      <p:cBhvr>
                                        <p:cTn id="116" dur="1" fill="hold">
                                          <p:stCondLst>
                                            <p:cond delay="4249"/>
                                          </p:stCondLst>
                                        </p:cTn>
                                        <p:tgtEl>
                                          <p:spTgt spid="28"/>
                                        </p:tgtEl>
                                        <p:attrNameLst>
                                          <p:attrName>style.visibility</p:attrName>
                                        </p:attrNameLst>
                                      </p:cBhvr>
                                      <p:to>
                                        <p:strVal val="hidden"/>
                                      </p:to>
                                    </p:set>
                                  </p:childTnLst>
                                </p:cTn>
                              </p:par>
                              <p:par>
                                <p:cTn id="117" presetID="2" presetClass="exit" presetSubtype="12" fill="hold" grpId="2" nodeType="withEffect">
                                  <p:stCondLst>
                                    <p:cond delay="0"/>
                                  </p:stCondLst>
                                  <p:childTnLst>
                                    <p:anim calcmode="lin" valueType="num">
                                      <p:cBhvr additive="base">
                                        <p:cTn id="118" dur="4250"/>
                                        <p:tgtEl>
                                          <p:spTgt spid="20"/>
                                        </p:tgtEl>
                                        <p:attrNameLst>
                                          <p:attrName>ppt_x</p:attrName>
                                        </p:attrNameLst>
                                      </p:cBhvr>
                                      <p:tavLst>
                                        <p:tav tm="0">
                                          <p:val>
                                            <p:strVal val="ppt_x"/>
                                          </p:val>
                                        </p:tav>
                                        <p:tav tm="100000">
                                          <p:val>
                                            <p:strVal val="0-ppt_w/2"/>
                                          </p:val>
                                        </p:tav>
                                      </p:tavLst>
                                    </p:anim>
                                    <p:anim calcmode="lin" valueType="num">
                                      <p:cBhvr additive="base">
                                        <p:cTn id="119" dur="4250"/>
                                        <p:tgtEl>
                                          <p:spTgt spid="20"/>
                                        </p:tgtEl>
                                        <p:attrNameLst>
                                          <p:attrName>ppt_y</p:attrName>
                                        </p:attrNameLst>
                                      </p:cBhvr>
                                      <p:tavLst>
                                        <p:tav tm="0">
                                          <p:val>
                                            <p:strVal val="ppt_y"/>
                                          </p:val>
                                        </p:tav>
                                        <p:tav tm="100000">
                                          <p:val>
                                            <p:strVal val="1+ppt_h/2"/>
                                          </p:val>
                                        </p:tav>
                                      </p:tavLst>
                                    </p:anim>
                                    <p:set>
                                      <p:cBhvr>
                                        <p:cTn id="120" dur="1" fill="hold">
                                          <p:stCondLst>
                                            <p:cond delay="4249"/>
                                          </p:stCondLst>
                                        </p:cTn>
                                        <p:tgtEl>
                                          <p:spTgt spid="20"/>
                                        </p:tgtEl>
                                        <p:attrNameLst>
                                          <p:attrName>style.visibility</p:attrName>
                                        </p:attrNameLst>
                                      </p:cBhvr>
                                      <p:to>
                                        <p:strVal val="hidden"/>
                                      </p:to>
                                    </p:set>
                                  </p:childTnLst>
                                </p:cTn>
                              </p:par>
                              <p:par>
                                <p:cTn id="121" presetID="2" presetClass="exit" presetSubtype="12" fill="hold" grpId="2" nodeType="withEffect">
                                  <p:stCondLst>
                                    <p:cond delay="0"/>
                                  </p:stCondLst>
                                  <p:childTnLst>
                                    <p:anim calcmode="lin" valueType="num">
                                      <p:cBhvr additive="base">
                                        <p:cTn id="122" dur="4250"/>
                                        <p:tgtEl>
                                          <p:spTgt spid="19"/>
                                        </p:tgtEl>
                                        <p:attrNameLst>
                                          <p:attrName>ppt_x</p:attrName>
                                        </p:attrNameLst>
                                      </p:cBhvr>
                                      <p:tavLst>
                                        <p:tav tm="0">
                                          <p:val>
                                            <p:strVal val="ppt_x"/>
                                          </p:val>
                                        </p:tav>
                                        <p:tav tm="100000">
                                          <p:val>
                                            <p:strVal val="0-ppt_w/2"/>
                                          </p:val>
                                        </p:tav>
                                      </p:tavLst>
                                    </p:anim>
                                    <p:anim calcmode="lin" valueType="num">
                                      <p:cBhvr additive="base">
                                        <p:cTn id="123" dur="4250"/>
                                        <p:tgtEl>
                                          <p:spTgt spid="19"/>
                                        </p:tgtEl>
                                        <p:attrNameLst>
                                          <p:attrName>ppt_y</p:attrName>
                                        </p:attrNameLst>
                                      </p:cBhvr>
                                      <p:tavLst>
                                        <p:tav tm="0">
                                          <p:val>
                                            <p:strVal val="ppt_y"/>
                                          </p:val>
                                        </p:tav>
                                        <p:tav tm="100000">
                                          <p:val>
                                            <p:strVal val="1+ppt_h/2"/>
                                          </p:val>
                                        </p:tav>
                                      </p:tavLst>
                                    </p:anim>
                                    <p:set>
                                      <p:cBhvr>
                                        <p:cTn id="124" dur="1" fill="hold">
                                          <p:stCondLst>
                                            <p:cond delay="4249"/>
                                          </p:stCondLst>
                                        </p:cTn>
                                        <p:tgtEl>
                                          <p:spTgt spid="19"/>
                                        </p:tgtEl>
                                        <p:attrNameLst>
                                          <p:attrName>style.visibility</p:attrName>
                                        </p:attrNameLst>
                                      </p:cBhvr>
                                      <p:to>
                                        <p:strVal val="hidden"/>
                                      </p:to>
                                    </p:set>
                                  </p:childTnLst>
                                </p:cTn>
                              </p:par>
                              <p:par>
                                <p:cTn id="125" presetID="2" presetClass="exit" presetSubtype="12" fill="hold" grpId="2" nodeType="withEffect">
                                  <p:stCondLst>
                                    <p:cond delay="0"/>
                                  </p:stCondLst>
                                  <p:childTnLst>
                                    <p:anim calcmode="lin" valueType="num">
                                      <p:cBhvr additive="base">
                                        <p:cTn id="126" dur="4250"/>
                                        <p:tgtEl>
                                          <p:spTgt spid="18"/>
                                        </p:tgtEl>
                                        <p:attrNameLst>
                                          <p:attrName>ppt_x</p:attrName>
                                        </p:attrNameLst>
                                      </p:cBhvr>
                                      <p:tavLst>
                                        <p:tav tm="0">
                                          <p:val>
                                            <p:strVal val="ppt_x"/>
                                          </p:val>
                                        </p:tav>
                                        <p:tav tm="100000">
                                          <p:val>
                                            <p:strVal val="0-ppt_w/2"/>
                                          </p:val>
                                        </p:tav>
                                      </p:tavLst>
                                    </p:anim>
                                    <p:anim calcmode="lin" valueType="num">
                                      <p:cBhvr additive="base">
                                        <p:cTn id="127" dur="4250"/>
                                        <p:tgtEl>
                                          <p:spTgt spid="18"/>
                                        </p:tgtEl>
                                        <p:attrNameLst>
                                          <p:attrName>ppt_y</p:attrName>
                                        </p:attrNameLst>
                                      </p:cBhvr>
                                      <p:tavLst>
                                        <p:tav tm="0">
                                          <p:val>
                                            <p:strVal val="ppt_y"/>
                                          </p:val>
                                        </p:tav>
                                        <p:tav tm="100000">
                                          <p:val>
                                            <p:strVal val="1+ppt_h/2"/>
                                          </p:val>
                                        </p:tav>
                                      </p:tavLst>
                                    </p:anim>
                                    <p:set>
                                      <p:cBhvr>
                                        <p:cTn id="128" dur="1" fill="hold">
                                          <p:stCondLst>
                                            <p:cond delay="4249"/>
                                          </p:stCondLst>
                                        </p:cTn>
                                        <p:tgtEl>
                                          <p:spTgt spid="18"/>
                                        </p:tgtEl>
                                        <p:attrNameLst>
                                          <p:attrName>style.visibility</p:attrName>
                                        </p:attrNameLst>
                                      </p:cBhvr>
                                      <p:to>
                                        <p:strVal val="hidden"/>
                                      </p:to>
                                    </p:set>
                                  </p:childTnLst>
                                </p:cTn>
                              </p:par>
                              <p:par>
                                <p:cTn id="129" presetID="2" presetClass="exit" presetSubtype="6" fill="hold" grpId="2" nodeType="withEffect">
                                  <p:stCondLst>
                                    <p:cond delay="0"/>
                                  </p:stCondLst>
                                  <p:childTnLst>
                                    <p:anim calcmode="lin" valueType="num">
                                      <p:cBhvr additive="base">
                                        <p:cTn id="130" dur="4250"/>
                                        <p:tgtEl>
                                          <p:spTgt spid="22"/>
                                        </p:tgtEl>
                                        <p:attrNameLst>
                                          <p:attrName>ppt_x</p:attrName>
                                        </p:attrNameLst>
                                      </p:cBhvr>
                                      <p:tavLst>
                                        <p:tav tm="0">
                                          <p:val>
                                            <p:strVal val="ppt_x"/>
                                          </p:val>
                                        </p:tav>
                                        <p:tav tm="100000">
                                          <p:val>
                                            <p:strVal val="1+ppt_w/2"/>
                                          </p:val>
                                        </p:tav>
                                      </p:tavLst>
                                    </p:anim>
                                    <p:anim calcmode="lin" valueType="num">
                                      <p:cBhvr additive="base">
                                        <p:cTn id="131" dur="4250"/>
                                        <p:tgtEl>
                                          <p:spTgt spid="22"/>
                                        </p:tgtEl>
                                        <p:attrNameLst>
                                          <p:attrName>ppt_y</p:attrName>
                                        </p:attrNameLst>
                                      </p:cBhvr>
                                      <p:tavLst>
                                        <p:tav tm="0">
                                          <p:val>
                                            <p:strVal val="ppt_y"/>
                                          </p:val>
                                        </p:tav>
                                        <p:tav tm="100000">
                                          <p:val>
                                            <p:strVal val="1+ppt_h/2"/>
                                          </p:val>
                                        </p:tav>
                                      </p:tavLst>
                                    </p:anim>
                                    <p:set>
                                      <p:cBhvr>
                                        <p:cTn id="132" dur="1" fill="hold">
                                          <p:stCondLst>
                                            <p:cond delay="4249"/>
                                          </p:stCondLst>
                                        </p:cTn>
                                        <p:tgtEl>
                                          <p:spTgt spid="22"/>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4250"/>
                                        <p:tgtEl>
                                          <p:spTgt spid="21"/>
                                        </p:tgtEl>
                                        <p:attrNameLst>
                                          <p:attrName>ppt_x</p:attrName>
                                        </p:attrNameLst>
                                      </p:cBhvr>
                                      <p:tavLst>
                                        <p:tav tm="0">
                                          <p:val>
                                            <p:strVal val="ppt_x"/>
                                          </p:val>
                                        </p:tav>
                                        <p:tav tm="100000">
                                          <p:val>
                                            <p:strVal val="1+ppt_w/2"/>
                                          </p:val>
                                        </p:tav>
                                      </p:tavLst>
                                    </p:anim>
                                    <p:anim calcmode="lin" valueType="num">
                                      <p:cBhvr additive="base">
                                        <p:cTn id="135" dur="4250"/>
                                        <p:tgtEl>
                                          <p:spTgt spid="21"/>
                                        </p:tgtEl>
                                        <p:attrNameLst>
                                          <p:attrName>ppt_y</p:attrName>
                                        </p:attrNameLst>
                                      </p:cBhvr>
                                      <p:tavLst>
                                        <p:tav tm="0">
                                          <p:val>
                                            <p:strVal val="ppt_y"/>
                                          </p:val>
                                        </p:tav>
                                        <p:tav tm="100000">
                                          <p:val>
                                            <p:strVal val="1+ppt_h/2"/>
                                          </p:val>
                                        </p:tav>
                                      </p:tavLst>
                                    </p:anim>
                                    <p:set>
                                      <p:cBhvr>
                                        <p:cTn id="136" dur="1" fill="hold">
                                          <p:stCondLst>
                                            <p:cond delay="4249"/>
                                          </p:stCondLst>
                                        </p:cTn>
                                        <p:tgtEl>
                                          <p:spTgt spid="21"/>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4250"/>
                                        <p:tgtEl>
                                          <p:spTgt spid="16"/>
                                        </p:tgtEl>
                                        <p:attrNameLst>
                                          <p:attrName>ppt_x</p:attrName>
                                        </p:attrNameLst>
                                      </p:cBhvr>
                                      <p:tavLst>
                                        <p:tav tm="0">
                                          <p:val>
                                            <p:strVal val="ppt_x"/>
                                          </p:val>
                                        </p:tav>
                                        <p:tav tm="100000">
                                          <p:val>
                                            <p:strVal val="1+ppt_w/2"/>
                                          </p:val>
                                        </p:tav>
                                      </p:tavLst>
                                    </p:anim>
                                    <p:anim calcmode="lin" valueType="num">
                                      <p:cBhvr additive="base">
                                        <p:cTn id="139" dur="4250"/>
                                        <p:tgtEl>
                                          <p:spTgt spid="16"/>
                                        </p:tgtEl>
                                        <p:attrNameLst>
                                          <p:attrName>ppt_y</p:attrName>
                                        </p:attrNameLst>
                                      </p:cBhvr>
                                      <p:tavLst>
                                        <p:tav tm="0">
                                          <p:val>
                                            <p:strVal val="ppt_y"/>
                                          </p:val>
                                        </p:tav>
                                        <p:tav tm="100000">
                                          <p:val>
                                            <p:strVal val="1+ppt_h/2"/>
                                          </p:val>
                                        </p:tav>
                                      </p:tavLst>
                                    </p:anim>
                                    <p:set>
                                      <p:cBhvr>
                                        <p:cTn id="140" dur="1" fill="hold">
                                          <p:stCondLst>
                                            <p:cond delay="4249"/>
                                          </p:stCondLst>
                                        </p:cTn>
                                        <p:tgtEl>
                                          <p:spTgt spid="16"/>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4250"/>
                                        <p:tgtEl>
                                          <p:spTgt spid="25"/>
                                        </p:tgtEl>
                                        <p:attrNameLst>
                                          <p:attrName>ppt_x</p:attrName>
                                        </p:attrNameLst>
                                      </p:cBhvr>
                                      <p:tavLst>
                                        <p:tav tm="0">
                                          <p:val>
                                            <p:strVal val="ppt_x"/>
                                          </p:val>
                                        </p:tav>
                                        <p:tav tm="100000">
                                          <p:val>
                                            <p:strVal val="0-ppt_w/2"/>
                                          </p:val>
                                        </p:tav>
                                      </p:tavLst>
                                    </p:anim>
                                    <p:anim calcmode="lin" valueType="num">
                                      <p:cBhvr additive="base">
                                        <p:cTn id="143" dur="4250"/>
                                        <p:tgtEl>
                                          <p:spTgt spid="25"/>
                                        </p:tgtEl>
                                        <p:attrNameLst>
                                          <p:attrName>ppt_y</p:attrName>
                                        </p:attrNameLst>
                                      </p:cBhvr>
                                      <p:tavLst>
                                        <p:tav tm="0">
                                          <p:val>
                                            <p:strVal val="ppt_y"/>
                                          </p:val>
                                        </p:tav>
                                        <p:tav tm="100000">
                                          <p:val>
                                            <p:strVal val="0-ppt_h/2"/>
                                          </p:val>
                                        </p:tav>
                                      </p:tavLst>
                                    </p:anim>
                                    <p:set>
                                      <p:cBhvr>
                                        <p:cTn id="144" dur="1" fill="hold">
                                          <p:stCondLst>
                                            <p:cond delay="4249"/>
                                          </p:stCondLst>
                                        </p:cTn>
                                        <p:tgtEl>
                                          <p:spTgt spid="25"/>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4250"/>
                                        <p:tgtEl>
                                          <p:spTgt spid="24"/>
                                        </p:tgtEl>
                                        <p:attrNameLst>
                                          <p:attrName>ppt_x</p:attrName>
                                        </p:attrNameLst>
                                      </p:cBhvr>
                                      <p:tavLst>
                                        <p:tav tm="0">
                                          <p:val>
                                            <p:strVal val="ppt_x"/>
                                          </p:val>
                                        </p:tav>
                                        <p:tav tm="100000">
                                          <p:val>
                                            <p:strVal val="0-ppt_w/2"/>
                                          </p:val>
                                        </p:tav>
                                      </p:tavLst>
                                    </p:anim>
                                    <p:anim calcmode="lin" valueType="num">
                                      <p:cBhvr additive="base">
                                        <p:cTn id="147" dur="4250"/>
                                        <p:tgtEl>
                                          <p:spTgt spid="24"/>
                                        </p:tgtEl>
                                        <p:attrNameLst>
                                          <p:attrName>ppt_y</p:attrName>
                                        </p:attrNameLst>
                                      </p:cBhvr>
                                      <p:tavLst>
                                        <p:tav tm="0">
                                          <p:val>
                                            <p:strVal val="ppt_y"/>
                                          </p:val>
                                        </p:tav>
                                        <p:tav tm="100000">
                                          <p:val>
                                            <p:strVal val="0-ppt_h/2"/>
                                          </p:val>
                                        </p:tav>
                                      </p:tavLst>
                                    </p:anim>
                                    <p:set>
                                      <p:cBhvr>
                                        <p:cTn id="148" dur="1" fill="hold">
                                          <p:stCondLst>
                                            <p:cond delay="4249"/>
                                          </p:stCondLst>
                                        </p:cTn>
                                        <p:tgtEl>
                                          <p:spTgt spid="24"/>
                                        </p:tgtEl>
                                        <p:attrNameLst>
                                          <p:attrName>style.visibility</p:attrName>
                                        </p:attrNameLst>
                                      </p:cBhvr>
                                      <p:to>
                                        <p:strVal val="hidden"/>
                                      </p:to>
                                    </p:set>
                                  </p:childTnLst>
                                </p:cTn>
                              </p:par>
                              <p:par>
                                <p:cTn id="149" presetID="2" presetClass="exit" presetSubtype="9" fill="hold" grpId="2" nodeType="withEffect">
                                  <p:stCondLst>
                                    <p:cond delay="0"/>
                                  </p:stCondLst>
                                  <p:childTnLst>
                                    <p:anim calcmode="lin" valueType="num">
                                      <p:cBhvr additive="base">
                                        <p:cTn id="150" dur="4250"/>
                                        <p:tgtEl>
                                          <p:spTgt spid="23"/>
                                        </p:tgtEl>
                                        <p:attrNameLst>
                                          <p:attrName>ppt_x</p:attrName>
                                        </p:attrNameLst>
                                      </p:cBhvr>
                                      <p:tavLst>
                                        <p:tav tm="0">
                                          <p:val>
                                            <p:strVal val="ppt_x"/>
                                          </p:val>
                                        </p:tav>
                                        <p:tav tm="100000">
                                          <p:val>
                                            <p:strVal val="0-ppt_w/2"/>
                                          </p:val>
                                        </p:tav>
                                      </p:tavLst>
                                    </p:anim>
                                    <p:anim calcmode="lin" valueType="num">
                                      <p:cBhvr additive="base">
                                        <p:cTn id="151" dur="4250"/>
                                        <p:tgtEl>
                                          <p:spTgt spid="23"/>
                                        </p:tgtEl>
                                        <p:attrNameLst>
                                          <p:attrName>ppt_y</p:attrName>
                                        </p:attrNameLst>
                                      </p:cBhvr>
                                      <p:tavLst>
                                        <p:tav tm="0">
                                          <p:val>
                                            <p:strVal val="ppt_y"/>
                                          </p:val>
                                        </p:tav>
                                        <p:tav tm="100000">
                                          <p:val>
                                            <p:strVal val="0-ppt_h/2"/>
                                          </p:val>
                                        </p:tav>
                                      </p:tavLst>
                                    </p:anim>
                                    <p:set>
                                      <p:cBhvr>
                                        <p:cTn id="152" dur="1" fill="hold">
                                          <p:stCondLst>
                                            <p:cond delay="4249"/>
                                          </p:stCondLst>
                                        </p:cTn>
                                        <p:tgtEl>
                                          <p:spTgt spid="23"/>
                                        </p:tgtEl>
                                        <p:attrNameLst>
                                          <p:attrName>style.visibility</p:attrName>
                                        </p:attrNameLst>
                                      </p:cBhvr>
                                      <p:to>
                                        <p:strVal val="hidden"/>
                                      </p:to>
                                    </p:set>
                                  </p:childTnLst>
                                </p:cTn>
                              </p:par>
                              <p:par>
                                <p:cTn id="153" presetID="23" presetClass="entr" presetSubtype="288" fill="hold" nodeType="withEffect">
                                  <p:stCondLst>
                                    <p:cond delay="500"/>
                                  </p:stCondLst>
                                  <p:childTnLst>
                                    <p:set>
                                      <p:cBhvr>
                                        <p:cTn id="154" dur="1" fill="hold">
                                          <p:stCondLst>
                                            <p:cond delay="0"/>
                                          </p:stCondLst>
                                        </p:cTn>
                                        <p:tgtEl>
                                          <p:spTgt spid="15"/>
                                        </p:tgtEl>
                                        <p:attrNameLst>
                                          <p:attrName>style.visibility</p:attrName>
                                        </p:attrNameLst>
                                      </p:cBhvr>
                                      <p:to>
                                        <p:strVal val="visible"/>
                                      </p:to>
                                    </p:set>
                                    <p:anim calcmode="lin" valueType="num">
                                      <p:cBhvr>
                                        <p:cTn id="155" dur="4000" fill="hold"/>
                                        <p:tgtEl>
                                          <p:spTgt spid="15"/>
                                        </p:tgtEl>
                                        <p:attrNameLst>
                                          <p:attrName>ppt_w</p:attrName>
                                        </p:attrNameLst>
                                      </p:cBhvr>
                                      <p:tavLst>
                                        <p:tav tm="0">
                                          <p:val>
                                            <p:strVal val="4/3*#ppt_w"/>
                                          </p:val>
                                        </p:tav>
                                        <p:tav tm="100000">
                                          <p:val>
                                            <p:strVal val="#ppt_w"/>
                                          </p:val>
                                        </p:tav>
                                      </p:tavLst>
                                    </p:anim>
                                    <p:anim calcmode="lin" valueType="num">
                                      <p:cBhvr>
                                        <p:cTn id="156" dur="4000" fill="hold"/>
                                        <p:tgtEl>
                                          <p:spTgt spid="15"/>
                                        </p:tgtEl>
                                        <p:attrNameLst>
                                          <p:attrName>ppt_h</p:attrName>
                                        </p:attrNameLst>
                                      </p:cBhvr>
                                      <p:tavLst>
                                        <p:tav tm="0">
                                          <p:val>
                                            <p:strVal val="4/3*#ppt_h"/>
                                          </p:val>
                                        </p:tav>
                                        <p:tav tm="100000">
                                          <p:val>
                                            <p:strVal val="#ppt_h"/>
                                          </p:val>
                                        </p:tav>
                                      </p:tavLst>
                                    </p:anim>
                                  </p:childTnLst>
                                </p:cTn>
                              </p:par>
                              <p:par>
                                <p:cTn id="157" presetID="8" presetClass="entr" presetSubtype="32" fill="hold" nodeType="withEffect">
                                  <p:stCondLst>
                                    <p:cond delay="500"/>
                                  </p:stCondLst>
                                  <p:childTnLst>
                                    <p:set>
                                      <p:cBhvr>
                                        <p:cTn id="158" dur="1" fill="hold">
                                          <p:stCondLst>
                                            <p:cond delay="0"/>
                                          </p:stCondLst>
                                        </p:cTn>
                                        <p:tgtEl>
                                          <p:spTgt spid="15"/>
                                        </p:tgtEl>
                                        <p:attrNameLst>
                                          <p:attrName>style.visibility</p:attrName>
                                        </p:attrNameLst>
                                      </p:cBhvr>
                                      <p:to>
                                        <p:strVal val="visible"/>
                                      </p:to>
                                    </p:set>
                                    <p:animEffect transition="in" filter="diamond(out)">
                                      <p:cBhvr>
                                        <p:cTn id="159" dur="4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3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3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48857" y="0"/>
            <a:ext cx="9144000" cy="6858000"/>
          </a:xfrm>
          <a:prstGeom prst="rect">
            <a:avLst/>
          </a:prstGeom>
          <a:noFill/>
          <a:ln>
            <a:noFill/>
          </a:ln>
        </p:spPr>
      </p:pic>
      <p:pic>
        <p:nvPicPr>
          <p:cNvPr id="8"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17125120" flipH="1">
            <a:off x="2258306" y="-859203"/>
            <a:ext cx="1213372" cy="4280223"/>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17125120" flipH="1">
            <a:off x="2248419" y="423176"/>
            <a:ext cx="1138511" cy="4399030"/>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17125120" flipH="1">
            <a:off x="2279160" y="1973407"/>
            <a:ext cx="1098671" cy="4265901"/>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4474880">
            <a:off x="5710992" y="-834079"/>
            <a:ext cx="1248275" cy="4267111"/>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4474880">
            <a:off x="5697842" y="559759"/>
            <a:ext cx="1157730" cy="4197873"/>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2"/>
          <p:cNvPicPr>
            <a:picLocks noChangeAspect="1" noChangeArrowheads="1"/>
          </p:cNvPicPr>
          <p:nvPr/>
        </p:nvPicPr>
        <p:blipFill>
          <a:blip r:embed="rId3" cstate="print">
            <a:lum contrast="40000"/>
            <a:extLst>
              <a:ext uri="{28A0092B-C50C-407E-A947-70E740481C1C}">
                <a14:useLocalDpi xmlns:a14="http://schemas.microsoft.com/office/drawing/2010/main"/>
              </a:ext>
            </a:extLst>
          </a:blip>
          <a:srcRect/>
          <a:stretch>
            <a:fillRect/>
          </a:stretch>
        </p:blipFill>
        <p:spPr bwMode="auto">
          <a:xfrm rot="4474880">
            <a:off x="5704190" y="2175334"/>
            <a:ext cx="1173070" cy="4046853"/>
          </a:xfrm>
          <a:prstGeom prst="rect">
            <a:avLst/>
          </a:prstGeom>
          <a:noFill/>
          <a:ln>
            <a:noFill/>
          </a:ln>
          <a:effectLst>
            <a:reflection blurRad="6350" stA="50000" endA="300" endPos="90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39495"/>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4" name="13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806700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 presetClass="entr" presetSubtype="2"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4500" fill="hold"/>
                                        <p:tgtEl>
                                          <p:spTgt spid="8"/>
                                        </p:tgtEl>
                                        <p:attrNameLst>
                                          <p:attrName>ppt_x</p:attrName>
                                        </p:attrNameLst>
                                      </p:cBhvr>
                                      <p:tavLst>
                                        <p:tav tm="0">
                                          <p:val>
                                            <p:strVal val="1+#ppt_w/2"/>
                                          </p:val>
                                        </p:tav>
                                        <p:tav tm="100000">
                                          <p:val>
                                            <p:strVal val="#ppt_x"/>
                                          </p:val>
                                        </p:tav>
                                      </p:tavLst>
                                    </p:anim>
                                    <p:anim calcmode="lin" valueType="num">
                                      <p:cBhvr additive="base">
                                        <p:cTn id="11" dur="4500" fill="hold"/>
                                        <p:tgtEl>
                                          <p:spTgt spid="8"/>
                                        </p:tgtEl>
                                        <p:attrNameLst>
                                          <p:attrName>ppt_y</p:attrName>
                                        </p:attrNameLst>
                                      </p:cBhvr>
                                      <p:tavLst>
                                        <p:tav tm="0">
                                          <p:val>
                                            <p:strVal val="#ppt_y"/>
                                          </p:val>
                                        </p:tav>
                                        <p:tav tm="100000">
                                          <p:val>
                                            <p:strVal val="#ppt_y"/>
                                          </p:val>
                                        </p:tav>
                                      </p:tavLst>
                                    </p:anim>
                                  </p:childTnLst>
                                </p:cTn>
                              </p:par>
                              <p:par>
                                <p:cTn id="12" presetID="19" presetClass="entr" presetSubtype="5"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4500" fill="hold"/>
                                        <p:tgtEl>
                                          <p:spTgt spid="8"/>
                                        </p:tgtEl>
                                        <p:attrNameLst>
                                          <p:attrName>ppt_w</p:attrName>
                                        </p:attrNameLst>
                                      </p:cBhvr>
                                      <p:tavLst>
                                        <p:tav tm="0">
                                          <p:val>
                                            <p:strVal val="#ppt_w"/>
                                          </p:val>
                                        </p:tav>
                                        <p:tav tm="100000">
                                          <p:val>
                                            <p:strVal val="#ppt_w"/>
                                          </p:val>
                                        </p:tav>
                                      </p:tavLst>
                                    </p:anim>
                                    <p:anim calcmode="lin" valueType="num">
                                      <p:cBhvr>
                                        <p:cTn id="15" dur="4500" fill="hold"/>
                                        <p:tgtEl>
                                          <p:spTgt spid="8"/>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nodeType="withEffect">
                                  <p:stCondLst>
                                    <p:cond delay="0"/>
                                  </p:stCondLst>
                                  <p:childTnLst>
                                    <p:animRot by="21600000">
                                      <p:cBhvr>
                                        <p:cTn id="17" dur="4500" fill="hold"/>
                                        <p:tgtEl>
                                          <p:spTgt spid="8"/>
                                        </p:tgtEl>
                                        <p:attrNameLst>
                                          <p:attrName>r</p:attrName>
                                        </p:attrNameLst>
                                      </p:cBhvr>
                                    </p:animRot>
                                  </p:childTnLst>
                                </p:cTn>
                              </p:par>
                              <p:par>
                                <p:cTn id="18" presetID="2" presetClass="entr" presetSubtype="2"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4500" fill="hold"/>
                                        <p:tgtEl>
                                          <p:spTgt spid="9"/>
                                        </p:tgtEl>
                                        <p:attrNameLst>
                                          <p:attrName>ppt_x</p:attrName>
                                        </p:attrNameLst>
                                      </p:cBhvr>
                                      <p:tavLst>
                                        <p:tav tm="0">
                                          <p:val>
                                            <p:strVal val="1+#ppt_w/2"/>
                                          </p:val>
                                        </p:tav>
                                        <p:tav tm="100000">
                                          <p:val>
                                            <p:strVal val="#ppt_x"/>
                                          </p:val>
                                        </p:tav>
                                      </p:tavLst>
                                    </p:anim>
                                    <p:anim calcmode="lin" valueType="num">
                                      <p:cBhvr additive="base">
                                        <p:cTn id="21" dur="4500" fill="hold"/>
                                        <p:tgtEl>
                                          <p:spTgt spid="9"/>
                                        </p:tgtEl>
                                        <p:attrNameLst>
                                          <p:attrName>ppt_y</p:attrName>
                                        </p:attrNameLst>
                                      </p:cBhvr>
                                      <p:tavLst>
                                        <p:tav tm="0">
                                          <p:val>
                                            <p:strVal val="#ppt_y"/>
                                          </p:val>
                                        </p:tav>
                                        <p:tav tm="100000">
                                          <p:val>
                                            <p:strVal val="#ppt_y"/>
                                          </p:val>
                                        </p:tav>
                                      </p:tavLst>
                                    </p:anim>
                                  </p:childTnLst>
                                </p:cTn>
                              </p:par>
                              <p:par>
                                <p:cTn id="22" presetID="19" presetClass="entr" presetSubtype="5"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 calcmode="lin" valueType="num">
                                      <p:cBhvr>
                                        <p:cTn id="24" dur="4500" fill="hold"/>
                                        <p:tgtEl>
                                          <p:spTgt spid="9"/>
                                        </p:tgtEl>
                                        <p:attrNameLst>
                                          <p:attrName>ppt_w</p:attrName>
                                        </p:attrNameLst>
                                      </p:cBhvr>
                                      <p:tavLst>
                                        <p:tav tm="0">
                                          <p:val>
                                            <p:strVal val="#ppt_w"/>
                                          </p:val>
                                        </p:tav>
                                        <p:tav tm="100000">
                                          <p:val>
                                            <p:strVal val="#ppt_w"/>
                                          </p:val>
                                        </p:tav>
                                      </p:tavLst>
                                    </p:anim>
                                    <p:anim calcmode="lin" valueType="num">
                                      <p:cBhvr>
                                        <p:cTn id="25" dur="4500" fill="hold"/>
                                        <p:tgtEl>
                                          <p:spTgt spid="9"/>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nodeType="withEffect">
                                  <p:stCondLst>
                                    <p:cond delay="0"/>
                                  </p:stCondLst>
                                  <p:childTnLst>
                                    <p:animRot by="21600000">
                                      <p:cBhvr>
                                        <p:cTn id="27" dur="4500" fill="hold"/>
                                        <p:tgtEl>
                                          <p:spTgt spid="9"/>
                                        </p:tgtEl>
                                        <p:attrNameLst>
                                          <p:attrName>r</p:attrName>
                                        </p:attrNameLst>
                                      </p:cBhvr>
                                    </p:animRot>
                                  </p:childTnLst>
                                </p:cTn>
                              </p:par>
                              <p:par>
                                <p:cTn id="28" presetID="2" presetClass="entr" presetSubtype="2" fill="hold"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4500" fill="hold"/>
                                        <p:tgtEl>
                                          <p:spTgt spid="10"/>
                                        </p:tgtEl>
                                        <p:attrNameLst>
                                          <p:attrName>ppt_x</p:attrName>
                                        </p:attrNameLst>
                                      </p:cBhvr>
                                      <p:tavLst>
                                        <p:tav tm="0">
                                          <p:val>
                                            <p:strVal val="1+#ppt_w/2"/>
                                          </p:val>
                                        </p:tav>
                                        <p:tav tm="100000">
                                          <p:val>
                                            <p:strVal val="#ppt_x"/>
                                          </p:val>
                                        </p:tav>
                                      </p:tavLst>
                                    </p:anim>
                                    <p:anim calcmode="lin" valueType="num">
                                      <p:cBhvr additive="base">
                                        <p:cTn id="31" dur="4500" fill="hold"/>
                                        <p:tgtEl>
                                          <p:spTgt spid="10"/>
                                        </p:tgtEl>
                                        <p:attrNameLst>
                                          <p:attrName>ppt_y</p:attrName>
                                        </p:attrNameLst>
                                      </p:cBhvr>
                                      <p:tavLst>
                                        <p:tav tm="0">
                                          <p:val>
                                            <p:strVal val="#ppt_y"/>
                                          </p:val>
                                        </p:tav>
                                        <p:tav tm="100000">
                                          <p:val>
                                            <p:strVal val="#ppt_y"/>
                                          </p:val>
                                        </p:tav>
                                      </p:tavLst>
                                    </p:anim>
                                  </p:childTnLst>
                                </p:cTn>
                              </p:par>
                              <p:par>
                                <p:cTn id="32" presetID="19" presetClass="entr" presetSubtype="5" fill="hold"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4500" fill="hold"/>
                                        <p:tgtEl>
                                          <p:spTgt spid="10"/>
                                        </p:tgtEl>
                                        <p:attrNameLst>
                                          <p:attrName>ppt_w</p:attrName>
                                        </p:attrNameLst>
                                      </p:cBhvr>
                                      <p:tavLst>
                                        <p:tav tm="0">
                                          <p:val>
                                            <p:strVal val="#ppt_w"/>
                                          </p:val>
                                        </p:tav>
                                        <p:tav tm="100000">
                                          <p:val>
                                            <p:strVal val="#ppt_w"/>
                                          </p:val>
                                        </p:tav>
                                      </p:tavLst>
                                    </p:anim>
                                    <p:anim calcmode="lin" valueType="num">
                                      <p:cBhvr>
                                        <p:cTn id="35" dur="4500" fill="hold"/>
                                        <p:tgtEl>
                                          <p:spTgt spid="10"/>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nodeType="withEffect">
                                  <p:stCondLst>
                                    <p:cond delay="0"/>
                                  </p:stCondLst>
                                  <p:childTnLst>
                                    <p:animRot by="21600000">
                                      <p:cBhvr>
                                        <p:cTn id="37" dur="4500" fill="hold"/>
                                        <p:tgtEl>
                                          <p:spTgt spid="10"/>
                                        </p:tgtEl>
                                        <p:attrNameLst>
                                          <p:attrName>r</p:attrName>
                                        </p:attrNameLst>
                                      </p:cBhvr>
                                    </p:animRot>
                                  </p:childTnLst>
                                </p:cTn>
                              </p:par>
                              <p:par>
                                <p:cTn id="38" presetID="2" presetClass="entr" presetSubtype="8" fill="hold"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4500" fill="hold"/>
                                        <p:tgtEl>
                                          <p:spTgt spid="11"/>
                                        </p:tgtEl>
                                        <p:attrNameLst>
                                          <p:attrName>ppt_x</p:attrName>
                                        </p:attrNameLst>
                                      </p:cBhvr>
                                      <p:tavLst>
                                        <p:tav tm="0">
                                          <p:val>
                                            <p:strVal val="0-#ppt_w/2"/>
                                          </p:val>
                                        </p:tav>
                                        <p:tav tm="100000">
                                          <p:val>
                                            <p:strVal val="#ppt_x"/>
                                          </p:val>
                                        </p:tav>
                                      </p:tavLst>
                                    </p:anim>
                                    <p:anim calcmode="lin" valueType="num">
                                      <p:cBhvr additive="base">
                                        <p:cTn id="41" dur="4500" fill="hold"/>
                                        <p:tgtEl>
                                          <p:spTgt spid="11"/>
                                        </p:tgtEl>
                                        <p:attrNameLst>
                                          <p:attrName>ppt_y</p:attrName>
                                        </p:attrNameLst>
                                      </p:cBhvr>
                                      <p:tavLst>
                                        <p:tav tm="0">
                                          <p:val>
                                            <p:strVal val="#ppt_y"/>
                                          </p:val>
                                        </p:tav>
                                        <p:tav tm="100000">
                                          <p:val>
                                            <p:strVal val="#ppt_y"/>
                                          </p:val>
                                        </p:tav>
                                      </p:tavLst>
                                    </p:anim>
                                  </p:childTnLst>
                                </p:cTn>
                              </p:par>
                              <p:par>
                                <p:cTn id="42" presetID="19" presetClass="entr" presetSubtype="5" fill="hold" nodeType="with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4500" fill="hold"/>
                                        <p:tgtEl>
                                          <p:spTgt spid="11"/>
                                        </p:tgtEl>
                                        <p:attrNameLst>
                                          <p:attrName>ppt_w</p:attrName>
                                        </p:attrNameLst>
                                      </p:cBhvr>
                                      <p:tavLst>
                                        <p:tav tm="0">
                                          <p:val>
                                            <p:strVal val="#ppt_w"/>
                                          </p:val>
                                        </p:tav>
                                        <p:tav tm="100000">
                                          <p:val>
                                            <p:strVal val="#ppt_w"/>
                                          </p:val>
                                        </p:tav>
                                      </p:tavLst>
                                    </p:anim>
                                    <p:anim calcmode="lin" valueType="num">
                                      <p:cBhvr>
                                        <p:cTn id="45" dur="4500" fill="hold"/>
                                        <p:tgtEl>
                                          <p:spTgt spid="11"/>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nodeType="withEffect">
                                  <p:stCondLst>
                                    <p:cond delay="0"/>
                                  </p:stCondLst>
                                  <p:childTnLst>
                                    <p:animRot by="-21600000">
                                      <p:cBhvr>
                                        <p:cTn id="47" dur="4500" fill="hold"/>
                                        <p:tgtEl>
                                          <p:spTgt spid="11"/>
                                        </p:tgtEl>
                                        <p:attrNameLst>
                                          <p:attrName>r</p:attrName>
                                        </p:attrNameLst>
                                      </p:cBhvr>
                                    </p:animRot>
                                  </p:childTnLst>
                                </p:cTn>
                              </p:par>
                              <p:par>
                                <p:cTn id="48" presetID="2" presetClass="entr" presetSubtype="8" fill="hold"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additive="base">
                                        <p:cTn id="50" dur="4500" fill="hold"/>
                                        <p:tgtEl>
                                          <p:spTgt spid="12"/>
                                        </p:tgtEl>
                                        <p:attrNameLst>
                                          <p:attrName>ppt_x</p:attrName>
                                        </p:attrNameLst>
                                      </p:cBhvr>
                                      <p:tavLst>
                                        <p:tav tm="0">
                                          <p:val>
                                            <p:strVal val="0-#ppt_w/2"/>
                                          </p:val>
                                        </p:tav>
                                        <p:tav tm="100000">
                                          <p:val>
                                            <p:strVal val="#ppt_x"/>
                                          </p:val>
                                        </p:tav>
                                      </p:tavLst>
                                    </p:anim>
                                    <p:anim calcmode="lin" valueType="num">
                                      <p:cBhvr additive="base">
                                        <p:cTn id="51" dur="4500" fill="hold"/>
                                        <p:tgtEl>
                                          <p:spTgt spid="12"/>
                                        </p:tgtEl>
                                        <p:attrNameLst>
                                          <p:attrName>ppt_y</p:attrName>
                                        </p:attrNameLst>
                                      </p:cBhvr>
                                      <p:tavLst>
                                        <p:tav tm="0">
                                          <p:val>
                                            <p:strVal val="#ppt_y"/>
                                          </p:val>
                                        </p:tav>
                                        <p:tav tm="100000">
                                          <p:val>
                                            <p:strVal val="#ppt_y"/>
                                          </p:val>
                                        </p:tav>
                                      </p:tavLst>
                                    </p:anim>
                                  </p:childTnLst>
                                </p:cTn>
                              </p:par>
                              <p:par>
                                <p:cTn id="52" presetID="19" presetClass="entr" presetSubtype="5" fill="hold" nodeType="with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p:cTn id="54" dur="4500" fill="hold"/>
                                        <p:tgtEl>
                                          <p:spTgt spid="12"/>
                                        </p:tgtEl>
                                        <p:attrNameLst>
                                          <p:attrName>ppt_w</p:attrName>
                                        </p:attrNameLst>
                                      </p:cBhvr>
                                      <p:tavLst>
                                        <p:tav tm="0">
                                          <p:val>
                                            <p:strVal val="#ppt_w"/>
                                          </p:val>
                                        </p:tav>
                                        <p:tav tm="100000">
                                          <p:val>
                                            <p:strVal val="#ppt_w"/>
                                          </p:val>
                                        </p:tav>
                                      </p:tavLst>
                                    </p:anim>
                                    <p:anim calcmode="lin" valueType="num">
                                      <p:cBhvr>
                                        <p:cTn id="55" dur="4500" fill="hold"/>
                                        <p:tgtEl>
                                          <p:spTgt spid="12"/>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nodeType="withEffect">
                                  <p:stCondLst>
                                    <p:cond delay="0"/>
                                  </p:stCondLst>
                                  <p:childTnLst>
                                    <p:animRot by="-21600000">
                                      <p:cBhvr>
                                        <p:cTn id="57" dur="4500" fill="hold"/>
                                        <p:tgtEl>
                                          <p:spTgt spid="12"/>
                                        </p:tgtEl>
                                        <p:attrNameLst>
                                          <p:attrName>r</p:attrName>
                                        </p:attrNameLst>
                                      </p:cBhvr>
                                    </p:animRot>
                                  </p:childTnLst>
                                </p:cTn>
                              </p:par>
                              <p:par>
                                <p:cTn id="58" presetID="2" presetClass="entr" presetSubtype="8" fill="hold" nodeType="withEffect">
                                  <p:stCondLst>
                                    <p:cond delay="0"/>
                                  </p:stCondLst>
                                  <p:childTnLst>
                                    <p:set>
                                      <p:cBhvr>
                                        <p:cTn id="59" dur="1" fill="hold">
                                          <p:stCondLst>
                                            <p:cond delay="0"/>
                                          </p:stCondLst>
                                        </p:cTn>
                                        <p:tgtEl>
                                          <p:spTgt spid="13"/>
                                        </p:tgtEl>
                                        <p:attrNameLst>
                                          <p:attrName>style.visibility</p:attrName>
                                        </p:attrNameLst>
                                      </p:cBhvr>
                                      <p:to>
                                        <p:strVal val="visible"/>
                                      </p:to>
                                    </p:set>
                                    <p:anim calcmode="lin" valueType="num">
                                      <p:cBhvr additive="base">
                                        <p:cTn id="60" dur="4500" fill="hold"/>
                                        <p:tgtEl>
                                          <p:spTgt spid="13"/>
                                        </p:tgtEl>
                                        <p:attrNameLst>
                                          <p:attrName>ppt_x</p:attrName>
                                        </p:attrNameLst>
                                      </p:cBhvr>
                                      <p:tavLst>
                                        <p:tav tm="0">
                                          <p:val>
                                            <p:strVal val="0-#ppt_w/2"/>
                                          </p:val>
                                        </p:tav>
                                        <p:tav tm="100000">
                                          <p:val>
                                            <p:strVal val="#ppt_x"/>
                                          </p:val>
                                        </p:tav>
                                      </p:tavLst>
                                    </p:anim>
                                    <p:anim calcmode="lin" valueType="num">
                                      <p:cBhvr additive="base">
                                        <p:cTn id="61" dur="4500" fill="hold"/>
                                        <p:tgtEl>
                                          <p:spTgt spid="13"/>
                                        </p:tgtEl>
                                        <p:attrNameLst>
                                          <p:attrName>ppt_y</p:attrName>
                                        </p:attrNameLst>
                                      </p:cBhvr>
                                      <p:tavLst>
                                        <p:tav tm="0">
                                          <p:val>
                                            <p:strVal val="#ppt_y"/>
                                          </p:val>
                                        </p:tav>
                                        <p:tav tm="100000">
                                          <p:val>
                                            <p:strVal val="#ppt_y"/>
                                          </p:val>
                                        </p:tav>
                                      </p:tavLst>
                                    </p:anim>
                                  </p:childTnLst>
                                </p:cTn>
                              </p:par>
                              <p:par>
                                <p:cTn id="62" presetID="19" presetClass="entr" presetSubtype="5" fill="hold" nodeType="withEffect">
                                  <p:stCondLst>
                                    <p:cond delay="0"/>
                                  </p:stCondLst>
                                  <p:childTnLst>
                                    <p:set>
                                      <p:cBhvr>
                                        <p:cTn id="63" dur="1" fill="hold">
                                          <p:stCondLst>
                                            <p:cond delay="0"/>
                                          </p:stCondLst>
                                        </p:cTn>
                                        <p:tgtEl>
                                          <p:spTgt spid="13"/>
                                        </p:tgtEl>
                                        <p:attrNameLst>
                                          <p:attrName>style.visibility</p:attrName>
                                        </p:attrNameLst>
                                      </p:cBhvr>
                                      <p:to>
                                        <p:strVal val="visible"/>
                                      </p:to>
                                    </p:set>
                                    <p:anim calcmode="lin" valueType="num">
                                      <p:cBhvr>
                                        <p:cTn id="64" dur="4500" fill="hold"/>
                                        <p:tgtEl>
                                          <p:spTgt spid="13"/>
                                        </p:tgtEl>
                                        <p:attrNameLst>
                                          <p:attrName>ppt_w</p:attrName>
                                        </p:attrNameLst>
                                      </p:cBhvr>
                                      <p:tavLst>
                                        <p:tav tm="0">
                                          <p:val>
                                            <p:strVal val="#ppt_w"/>
                                          </p:val>
                                        </p:tav>
                                        <p:tav tm="100000">
                                          <p:val>
                                            <p:strVal val="#ppt_w"/>
                                          </p:val>
                                        </p:tav>
                                      </p:tavLst>
                                    </p:anim>
                                    <p:anim calcmode="lin" valueType="num">
                                      <p:cBhvr>
                                        <p:cTn id="65" dur="4500" fill="hold"/>
                                        <p:tgtEl>
                                          <p:spTgt spid="13"/>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nodeType="withEffect">
                                  <p:stCondLst>
                                    <p:cond delay="0"/>
                                  </p:stCondLst>
                                  <p:childTnLst>
                                    <p:animRot by="-21600000">
                                      <p:cBhvr>
                                        <p:cTn id="67" dur="4500" fill="hold"/>
                                        <p:tgtEl>
                                          <p:spTgt spid="13"/>
                                        </p:tgtEl>
                                        <p:attrNameLst>
                                          <p:attrName>r</p:attrName>
                                        </p:attrNameLst>
                                      </p:cBhvr>
                                    </p:animRot>
                                  </p:childTnLst>
                                </p:cTn>
                              </p:par>
                              <p:par>
                                <p:cTn id="68" presetID="2" presetClass="exit" presetSubtype="2" fill="hold" nodeType="withEffect">
                                  <p:stCondLst>
                                    <p:cond delay="0"/>
                                  </p:stCondLst>
                                  <p:childTnLst>
                                    <p:anim calcmode="lin" valueType="num">
                                      <p:cBhvr additive="base">
                                        <p:cTn id="69" dur="4500"/>
                                        <p:tgtEl>
                                          <p:spTgt spid="8"/>
                                        </p:tgtEl>
                                        <p:attrNameLst>
                                          <p:attrName>ppt_x</p:attrName>
                                        </p:attrNameLst>
                                      </p:cBhvr>
                                      <p:tavLst>
                                        <p:tav tm="0">
                                          <p:val>
                                            <p:strVal val="ppt_x"/>
                                          </p:val>
                                        </p:tav>
                                        <p:tav tm="100000">
                                          <p:val>
                                            <p:strVal val="1+ppt_w/2"/>
                                          </p:val>
                                        </p:tav>
                                      </p:tavLst>
                                    </p:anim>
                                    <p:anim calcmode="lin" valueType="num">
                                      <p:cBhvr additive="base">
                                        <p:cTn id="70" dur="4500"/>
                                        <p:tgtEl>
                                          <p:spTgt spid="8"/>
                                        </p:tgtEl>
                                        <p:attrNameLst>
                                          <p:attrName>ppt_y</p:attrName>
                                        </p:attrNameLst>
                                      </p:cBhvr>
                                      <p:tavLst>
                                        <p:tav tm="0">
                                          <p:val>
                                            <p:strVal val="ppt_y"/>
                                          </p:val>
                                        </p:tav>
                                        <p:tav tm="100000">
                                          <p:val>
                                            <p:strVal val="ppt_y"/>
                                          </p:val>
                                        </p:tav>
                                      </p:tavLst>
                                    </p:anim>
                                    <p:set>
                                      <p:cBhvr>
                                        <p:cTn id="71" dur="1" fill="hold">
                                          <p:stCondLst>
                                            <p:cond delay="4499"/>
                                          </p:stCondLst>
                                        </p:cTn>
                                        <p:tgtEl>
                                          <p:spTgt spid="8"/>
                                        </p:tgtEl>
                                        <p:attrNameLst>
                                          <p:attrName>style.visibility</p:attrName>
                                        </p:attrNameLst>
                                      </p:cBhvr>
                                      <p:to>
                                        <p:strVal val="hidden"/>
                                      </p:to>
                                    </p:set>
                                  </p:childTnLst>
                                </p:cTn>
                              </p:par>
                              <p:par>
                                <p:cTn id="72" presetID="2" presetClass="exit" presetSubtype="2" fill="hold" nodeType="withEffect">
                                  <p:stCondLst>
                                    <p:cond delay="0"/>
                                  </p:stCondLst>
                                  <p:childTnLst>
                                    <p:anim calcmode="lin" valueType="num">
                                      <p:cBhvr additive="base">
                                        <p:cTn id="73" dur="4500"/>
                                        <p:tgtEl>
                                          <p:spTgt spid="9"/>
                                        </p:tgtEl>
                                        <p:attrNameLst>
                                          <p:attrName>ppt_x</p:attrName>
                                        </p:attrNameLst>
                                      </p:cBhvr>
                                      <p:tavLst>
                                        <p:tav tm="0">
                                          <p:val>
                                            <p:strVal val="ppt_x"/>
                                          </p:val>
                                        </p:tav>
                                        <p:tav tm="100000">
                                          <p:val>
                                            <p:strVal val="1+ppt_w/2"/>
                                          </p:val>
                                        </p:tav>
                                      </p:tavLst>
                                    </p:anim>
                                    <p:anim calcmode="lin" valueType="num">
                                      <p:cBhvr additive="base">
                                        <p:cTn id="74" dur="4500"/>
                                        <p:tgtEl>
                                          <p:spTgt spid="9"/>
                                        </p:tgtEl>
                                        <p:attrNameLst>
                                          <p:attrName>ppt_y</p:attrName>
                                        </p:attrNameLst>
                                      </p:cBhvr>
                                      <p:tavLst>
                                        <p:tav tm="0">
                                          <p:val>
                                            <p:strVal val="ppt_y"/>
                                          </p:val>
                                        </p:tav>
                                        <p:tav tm="100000">
                                          <p:val>
                                            <p:strVal val="ppt_y"/>
                                          </p:val>
                                        </p:tav>
                                      </p:tavLst>
                                    </p:anim>
                                    <p:set>
                                      <p:cBhvr>
                                        <p:cTn id="75" dur="1" fill="hold">
                                          <p:stCondLst>
                                            <p:cond delay="4499"/>
                                          </p:stCondLst>
                                        </p:cTn>
                                        <p:tgtEl>
                                          <p:spTgt spid="9"/>
                                        </p:tgtEl>
                                        <p:attrNameLst>
                                          <p:attrName>style.visibility</p:attrName>
                                        </p:attrNameLst>
                                      </p:cBhvr>
                                      <p:to>
                                        <p:strVal val="hidden"/>
                                      </p:to>
                                    </p:set>
                                  </p:childTnLst>
                                </p:cTn>
                              </p:par>
                              <p:par>
                                <p:cTn id="76" presetID="2" presetClass="exit" presetSubtype="2" fill="hold" nodeType="withEffect">
                                  <p:stCondLst>
                                    <p:cond delay="0"/>
                                  </p:stCondLst>
                                  <p:childTnLst>
                                    <p:anim calcmode="lin" valueType="num">
                                      <p:cBhvr additive="base">
                                        <p:cTn id="77" dur="4500"/>
                                        <p:tgtEl>
                                          <p:spTgt spid="10"/>
                                        </p:tgtEl>
                                        <p:attrNameLst>
                                          <p:attrName>ppt_x</p:attrName>
                                        </p:attrNameLst>
                                      </p:cBhvr>
                                      <p:tavLst>
                                        <p:tav tm="0">
                                          <p:val>
                                            <p:strVal val="ppt_x"/>
                                          </p:val>
                                        </p:tav>
                                        <p:tav tm="100000">
                                          <p:val>
                                            <p:strVal val="1+ppt_w/2"/>
                                          </p:val>
                                        </p:tav>
                                      </p:tavLst>
                                    </p:anim>
                                    <p:anim calcmode="lin" valueType="num">
                                      <p:cBhvr additive="base">
                                        <p:cTn id="78" dur="4500"/>
                                        <p:tgtEl>
                                          <p:spTgt spid="10"/>
                                        </p:tgtEl>
                                        <p:attrNameLst>
                                          <p:attrName>ppt_y</p:attrName>
                                        </p:attrNameLst>
                                      </p:cBhvr>
                                      <p:tavLst>
                                        <p:tav tm="0">
                                          <p:val>
                                            <p:strVal val="ppt_y"/>
                                          </p:val>
                                        </p:tav>
                                        <p:tav tm="100000">
                                          <p:val>
                                            <p:strVal val="ppt_y"/>
                                          </p:val>
                                        </p:tav>
                                      </p:tavLst>
                                    </p:anim>
                                    <p:set>
                                      <p:cBhvr>
                                        <p:cTn id="79" dur="1" fill="hold">
                                          <p:stCondLst>
                                            <p:cond delay="4499"/>
                                          </p:stCondLst>
                                        </p:cTn>
                                        <p:tgtEl>
                                          <p:spTgt spid="10"/>
                                        </p:tgtEl>
                                        <p:attrNameLst>
                                          <p:attrName>style.visibility</p:attrName>
                                        </p:attrNameLst>
                                      </p:cBhvr>
                                      <p:to>
                                        <p:strVal val="hidden"/>
                                      </p:to>
                                    </p:set>
                                  </p:childTnLst>
                                </p:cTn>
                              </p:par>
                              <p:par>
                                <p:cTn id="80" presetID="2" presetClass="exit" presetSubtype="8" fill="hold" nodeType="withEffect">
                                  <p:stCondLst>
                                    <p:cond delay="0"/>
                                  </p:stCondLst>
                                  <p:childTnLst>
                                    <p:anim calcmode="lin" valueType="num">
                                      <p:cBhvr additive="base">
                                        <p:cTn id="81" dur="4500"/>
                                        <p:tgtEl>
                                          <p:spTgt spid="11"/>
                                        </p:tgtEl>
                                        <p:attrNameLst>
                                          <p:attrName>ppt_x</p:attrName>
                                        </p:attrNameLst>
                                      </p:cBhvr>
                                      <p:tavLst>
                                        <p:tav tm="0">
                                          <p:val>
                                            <p:strVal val="ppt_x"/>
                                          </p:val>
                                        </p:tav>
                                        <p:tav tm="100000">
                                          <p:val>
                                            <p:strVal val="0-ppt_w/2"/>
                                          </p:val>
                                        </p:tav>
                                      </p:tavLst>
                                    </p:anim>
                                    <p:anim calcmode="lin" valueType="num">
                                      <p:cBhvr additive="base">
                                        <p:cTn id="82" dur="4500"/>
                                        <p:tgtEl>
                                          <p:spTgt spid="11"/>
                                        </p:tgtEl>
                                        <p:attrNameLst>
                                          <p:attrName>ppt_y</p:attrName>
                                        </p:attrNameLst>
                                      </p:cBhvr>
                                      <p:tavLst>
                                        <p:tav tm="0">
                                          <p:val>
                                            <p:strVal val="ppt_y"/>
                                          </p:val>
                                        </p:tav>
                                        <p:tav tm="100000">
                                          <p:val>
                                            <p:strVal val="ppt_y"/>
                                          </p:val>
                                        </p:tav>
                                      </p:tavLst>
                                    </p:anim>
                                    <p:set>
                                      <p:cBhvr>
                                        <p:cTn id="83" dur="1" fill="hold">
                                          <p:stCondLst>
                                            <p:cond delay="4499"/>
                                          </p:stCondLst>
                                        </p:cTn>
                                        <p:tgtEl>
                                          <p:spTgt spid="11"/>
                                        </p:tgtEl>
                                        <p:attrNameLst>
                                          <p:attrName>style.visibility</p:attrName>
                                        </p:attrNameLst>
                                      </p:cBhvr>
                                      <p:to>
                                        <p:strVal val="hidden"/>
                                      </p:to>
                                    </p:set>
                                  </p:childTnLst>
                                </p:cTn>
                              </p:par>
                              <p:par>
                                <p:cTn id="84" presetID="2" presetClass="exit" presetSubtype="8" fill="hold" nodeType="withEffect">
                                  <p:stCondLst>
                                    <p:cond delay="0"/>
                                  </p:stCondLst>
                                  <p:childTnLst>
                                    <p:anim calcmode="lin" valueType="num">
                                      <p:cBhvr additive="base">
                                        <p:cTn id="85" dur="4500"/>
                                        <p:tgtEl>
                                          <p:spTgt spid="12"/>
                                        </p:tgtEl>
                                        <p:attrNameLst>
                                          <p:attrName>ppt_x</p:attrName>
                                        </p:attrNameLst>
                                      </p:cBhvr>
                                      <p:tavLst>
                                        <p:tav tm="0">
                                          <p:val>
                                            <p:strVal val="ppt_x"/>
                                          </p:val>
                                        </p:tav>
                                        <p:tav tm="100000">
                                          <p:val>
                                            <p:strVal val="0-ppt_w/2"/>
                                          </p:val>
                                        </p:tav>
                                      </p:tavLst>
                                    </p:anim>
                                    <p:anim calcmode="lin" valueType="num">
                                      <p:cBhvr additive="base">
                                        <p:cTn id="86" dur="4500"/>
                                        <p:tgtEl>
                                          <p:spTgt spid="12"/>
                                        </p:tgtEl>
                                        <p:attrNameLst>
                                          <p:attrName>ppt_y</p:attrName>
                                        </p:attrNameLst>
                                      </p:cBhvr>
                                      <p:tavLst>
                                        <p:tav tm="0">
                                          <p:val>
                                            <p:strVal val="ppt_y"/>
                                          </p:val>
                                        </p:tav>
                                        <p:tav tm="100000">
                                          <p:val>
                                            <p:strVal val="ppt_y"/>
                                          </p:val>
                                        </p:tav>
                                      </p:tavLst>
                                    </p:anim>
                                    <p:set>
                                      <p:cBhvr>
                                        <p:cTn id="87" dur="1" fill="hold">
                                          <p:stCondLst>
                                            <p:cond delay="4499"/>
                                          </p:stCondLst>
                                        </p:cTn>
                                        <p:tgtEl>
                                          <p:spTgt spid="12"/>
                                        </p:tgtEl>
                                        <p:attrNameLst>
                                          <p:attrName>style.visibility</p:attrName>
                                        </p:attrNameLst>
                                      </p:cBhvr>
                                      <p:to>
                                        <p:strVal val="hidden"/>
                                      </p:to>
                                    </p:set>
                                  </p:childTnLst>
                                </p:cTn>
                              </p:par>
                              <p:par>
                                <p:cTn id="88" presetID="2" presetClass="exit" presetSubtype="8" fill="hold" nodeType="withEffect">
                                  <p:stCondLst>
                                    <p:cond delay="0"/>
                                  </p:stCondLst>
                                  <p:childTnLst>
                                    <p:anim calcmode="lin" valueType="num">
                                      <p:cBhvr additive="base">
                                        <p:cTn id="89" dur="4500"/>
                                        <p:tgtEl>
                                          <p:spTgt spid="13"/>
                                        </p:tgtEl>
                                        <p:attrNameLst>
                                          <p:attrName>ppt_x</p:attrName>
                                        </p:attrNameLst>
                                      </p:cBhvr>
                                      <p:tavLst>
                                        <p:tav tm="0">
                                          <p:val>
                                            <p:strVal val="ppt_x"/>
                                          </p:val>
                                        </p:tav>
                                        <p:tav tm="100000">
                                          <p:val>
                                            <p:strVal val="0-ppt_w/2"/>
                                          </p:val>
                                        </p:tav>
                                      </p:tavLst>
                                    </p:anim>
                                    <p:anim calcmode="lin" valueType="num">
                                      <p:cBhvr additive="base">
                                        <p:cTn id="90" dur="4500"/>
                                        <p:tgtEl>
                                          <p:spTgt spid="13"/>
                                        </p:tgtEl>
                                        <p:attrNameLst>
                                          <p:attrName>ppt_y</p:attrName>
                                        </p:attrNameLst>
                                      </p:cBhvr>
                                      <p:tavLst>
                                        <p:tav tm="0">
                                          <p:val>
                                            <p:strVal val="ppt_y"/>
                                          </p:val>
                                        </p:tav>
                                        <p:tav tm="100000">
                                          <p:val>
                                            <p:strVal val="ppt_y"/>
                                          </p:val>
                                        </p:tav>
                                      </p:tavLst>
                                    </p:anim>
                                    <p:set>
                                      <p:cBhvr>
                                        <p:cTn id="91" dur="1" fill="hold">
                                          <p:stCondLst>
                                            <p:cond delay="4499"/>
                                          </p:stCondLst>
                                        </p:cTn>
                                        <p:tgtEl>
                                          <p:spTgt spid="13"/>
                                        </p:tgtEl>
                                        <p:attrNameLst>
                                          <p:attrName>style.visibility</p:attrName>
                                        </p:attrNameLst>
                                      </p:cBhvr>
                                      <p:to>
                                        <p:strVal val="hidden"/>
                                      </p:to>
                                    </p:set>
                                  </p:childTnLst>
                                </p:cTn>
                              </p:par>
                              <p:par>
                                <p:cTn id="92" presetID="23" presetClass="entr" presetSubtype="288" fill="hold" nodeType="withEffect">
                                  <p:stCondLst>
                                    <p:cond delay="0"/>
                                  </p:stCondLst>
                                  <p:childTnLst>
                                    <p:set>
                                      <p:cBhvr>
                                        <p:cTn id="93" dur="1" fill="hold">
                                          <p:stCondLst>
                                            <p:cond delay="0"/>
                                          </p:stCondLst>
                                        </p:cTn>
                                        <p:tgtEl>
                                          <p:spTgt spid="5"/>
                                        </p:tgtEl>
                                        <p:attrNameLst>
                                          <p:attrName>style.visibility</p:attrName>
                                        </p:attrNameLst>
                                      </p:cBhvr>
                                      <p:to>
                                        <p:strVal val="visible"/>
                                      </p:to>
                                    </p:set>
                                    <p:anim calcmode="lin" valueType="num">
                                      <p:cBhvr>
                                        <p:cTn id="94" dur="4250" fill="hold"/>
                                        <p:tgtEl>
                                          <p:spTgt spid="5"/>
                                        </p:tgtEl>
                                        <p:attrNameLst>
                                          <p:attrName>ppt_w</p:attrName>
                                        </p:attrNameLst>
                                      </p:cBhvr>
                                      <p:tavLst>
                                        <p:tav tm="0">
                                          <p:val>
                                            <p:strVal val="4/3*#ppt_w"/>
                                          </p:val>
                                        </p:tav>
                                        <p:tav tm="100000">
                                          <p:val>
                                            <p:strVal val="#ppt_w"/>
                                          </p:val>
                                        </p:tav>
                                      </p:tavLst>
                                    </p:anim>
                                    <p:anim calcmode="lin" valueType="num">
                                      <p:cBhvr>
                                        <p:cTn id="95" dur="4250" fill="hold"/>
                                        <p:tgtEl>
                                          <p:spTgt spid="5"/>
                                        </p:tgtEl>
                                        <p:attrNameLst>
                                          <p:attrName>ppt_h</p:attrName>
                                        </p:attrNameLst>
                                      </p:cBhvr>
                                      <p:tavLst>
                                        <p:tav tm="0">
                                          <p:val>
                                            <p:strVal val="4/3*#ppt_h"/>
                                          </p:val>
                                        </p:tav>
                                        <p:tav tm="100000">
                                          <p:val>
                                            <p:strVal val="#ppt_h"/>
                                          </p:val>
                                        </p:tav>
                                      </p:tavLst>
                                    </p:anim>
                                  </p:childTnLst>
                                </p:cTn>
                              </p:par>
                              <p:par>
                                <p:cTn id="96" presetID="16" presetClass="entr" presetSubtype="37"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Effect transition="in" filter="barn(outVertical)">
                                      <p:cBhvr>
                                        <p:cTn id="98" dur="4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683568" y="620688"/>
            <a:ext cx="5616624" cy="4678204"/>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8</a:t>
            </a:r>
            <a:r>
              <a:rPr lang="es-ES" sz="2000" dirty="0">
                <a:solidFill>
                  <a:schemeClr val="bg1"/>
                </a:solidFill>
                <a:latin typeface="Hobo Std" pitchFamily="34" charset="0"/>
              </a:rPr>
              <a:t>. Refresca el </a:t>
            </a:r>
            <a:r>
              <a:rPr lang="es-ES" sz="2000" dirty="0" smtClean="0">
                <a:solidFill>
                  <a:schemeClr val="bg1"/>
                </a:solidFill>
                <a:latin typeface="Hobo Std" pitchFamily="34" charset="0"/>
              </a:rPr>
              <a:t>aliento</a:t>
            </a:r>
          </a:p>
          <a:p>
            <a:pPr algn="ctr"/>
            <a:endParaRPr lang="es-ES" sz="2000" dirty="0">
              <a:solidFill>
                <a:schemeClr val="bg1"/>
              </a:solidFill>
              <a:latin typeface="Hobo Std" pitchFamily="34" charset="0"/>
            </a:endParaRPr>
          </a:p>
          <a:p>
            <a:pPr algn="ctr"/>
            <a:r>
              <a:rPr lang="es-ES" sz="1400" dirty="0" smtClean="0">
                <a:solidFill>
                  <a:schemeClr val="bg1"/>
                </a:solidFill>
                <a:latin typeface="Hobo Std" pitchFamily="34" charset="0"/>
              </a:rPr>
              <a:t>Cómo </a:t>
            </a:r>
            <a:r>
              <a:rPr lang="es-ES" sz="1400" dirty="0">
                <a:solidFill>
                  <a:schemeClr val="bg1"/>
                </a:solidFill>
                <a:latin typeface="Hobo Std" pitchFamily="34" charset="0"/>
              </a:rPr>
              <a:t>tratar las aftas de la boca con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remedios naturales</a:t>
            </a:r>
          </a:p>
          <a:p>
            <a:pPr algn="ctr"/>
            <a:endParaRPr lang="es-ES" sz="1400" dirty="0">
              <a:solidFill>
                <a:schemeClr val="bg1"/>
              </a:solidFill>
              <a:latin typeface="Hobo Std" pitchFamily="34" charset="0"/>
            </a:endParaRPr>
          </a:p>
          <a:p>
            <a:pPr algn="ctr"/>
            <a:r>
              <a:rPr lang="es-ES" dirty="0" smtClean="0">
                <a:solidFill>
                  <a:schemeClr val="bg1"/>
                </a:solidFill>
                <a:latin typeface="Hobo Std" pitchFamily="34" charset="0"/>
              </a:rPr>
              <a:t>El </a:t>
            </a:r>
            <a:r>
              <a:rPr lang="es-ES" dirty="0">
                <a:solidFill>
                  <a:schemeClr val="bg1"/>
                </a:solidFill>
                <a:latin typeface="Hobo Std" pitchFamily="34" charset="0"/>
              </a:rPr>
              <a:t>limón, la menta o el yogur, grandes aliados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para </a:t>
            </a:r>
            <a:r>
              <a:rPr lang="es-ES" dirty="0">
                <a:solidFill>
                  <a:schemeClr val="bg1"/>
                </a:solidFill>
                <a:latin typeface="Hobo Std" pitchFamily="34" charset="0"/>
              </a:rPr>
              <a:t>eliminar el mal aliento.</a:t>
            </a:r>
          </a:p>
          <a:p>
            <a:pPr algn="ctr"/>
            <a:endParaRPr lang="es-ES" dirty="0">
              <a:solidFill>
                <a:schemeClr val="bg1"/>
              </a:solidFill>
              <a:latin typeface="Hobo Std" pitchFamily="34" charset="0"/>
            </a:endParaRPr>
          </a:p>
          <a:p>
            <a:pPr algn="ctr"/>
            <a:r>
              <a:rPr lang="es-ES" dirty="0">
                <a:solidFill>
                  <a:schemeClr val="bg1"/>
                </a:solidFill>
                <a:latin typeface="Hobo Std" pitchFamily="34" charset="0"/>
              </a:rPr>
              <a:t>Además de un aliento más fresco, los limones ayudan a aliviar el dolor dental y la gingivitis. Ten en cuenta que el ácido cítrico puede erosionar el esmalte dental, por lo que lo mejor es cepillarse los dientes antes de beber el agua de limón o esperar una cantidad significativa de tiempo para cepillarte los dientes después de tomarlo. Además, puedes enjuagar la boca con agua purificada después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de </a:t>
            </a:r>
            <a:r>
              <a:rPr lang="es-ES" dirty="0">
                <a:solidFill>
                  <a:schemeClr val="bg1"/>
                </a:solidFill>
                <a:latin typeface="Hobo Std" pitchFamily="34" charset="0"/>
              </a:rPr>
              <a:t>terminar su agua de limón.</a:t>
            </a:r>
          </a:p>
        </p:txBody>
      </p:sp>
    </p:spTree>
    <p:extLst>
      <p:ext uri="{BB962C8B-B14F-4D97-AF65-F5344CB8AC3E}">
        <p14:creationId xmlns:p14="http://schemas.microsoft.com/office/powerpoint/2010/main" val="755531079"/>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3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17092" y="8798"/>
            <a:ext cx="9144000" cy="6660562"/>
          </a:xfrm>
          <a:prstGeom prst="rect">
            <a:avLst/>
          </a:prstGeom>
          <a:noFill/>
          <a:ln>
            <a:noFill/>
          </a:ln>
        </p:spPr>
      </p:pic>
      <p:sp>
        <p:nvSpPr>
          <p:cNvPr id="2" name="Forma libre 11"/>
          <p:cNvSpPr/>
          <p:nvPr/>
        </p:nvSpPr>
        <p:spPr>
          <a:xfrm flipV="1">
            <a:off x="-35801" y="-171400"/>
            <a:ext cx="9150957"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flip="none" rotWithShape="1">
            <a:gsLst>
              <a:gs pos="68000">
                <a:srgbClr val="FFC000">
                  <a:lumMod val="39000"/>
                  <a:lumOff val="61000"/>
                </a:srgbClr>
              </a:gs>
              <a:gs pos="43000">
                <a:schemeClr val="accent6">
                  <a:lumMod val="75000"/>
                </a:schemeClr>
              </a:gs>
              <a:gs pos="7000">
                <a:srgbClr val="FFC000"/>
              </a:gs>
              <a:gs pos="7000">
                <a:srgbClr val="00B0F0"/>
              </a:gs>
              <a:gs pos="64000">
                <a:schemeClr val="accent3">
                  <a:lumMod val="50000"/>
                </a:schemeClr>
              </a:gs>
              <a:gs pos="100000">
                <a:schemeClr val="accent6">
                  <a:lumMod val="75000"/>
                </a:schemeClr>
              </a:gs>
            </a:gsLst>
            <a:lin ang="16200000" scaled="1"/>
            <a:tileRect/>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1"/>
          <p:cNvSpPr/>
          <p:nvPr/>
        </p:nvSpPr>
        <p:spPr>
          <a:xfrm flipV="1">
            <a:off x="0" y="1196752"/>
            <a:ext cx="9150957"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80000">
                <a:srgbClr val="FFC000">
                  <a:lumMod val="39000"/>
                  <a:lumOff val="61000"/>
                </a:srgbClr>
              </a:gs>
              <a:gs pos="43000">
                <a:schemeClr val="accent6">
                  <a:lumMod val="75000"/>
                </a:schemeClr>
              </a:gs>
              <a:gs pos="7000">
                <a:srgbClr val="FFC000"/>
              </a:gs>
              <a:gs pos="64000">
                <a:schemeClr val="accent3">
                  <a:lumMod val="50000"/>
                </a:schemeClr>
              </a:gs>
              <a:gs pos="100000">
                <a:schemeClr val="accent6">
                  <a:lumMod val="75000"/>
                </a:schemeClr>
              </a:gs>
            </a:gsLst>
            <a:lin ang="16200000" scaled="1"/>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1"/>
          <p:cNvSpPr/>
          <p:nvPr/>
        </p:nvSpPr>
        <p:spPr>
          <a:xfrm flipH="1">
            <a:off x="26310" y="2507742"/>
            <a:ext cx="9150957"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80000">
                <a:srgbClr val="FFC000">
                  <a:lumMod val="39000"/>
                  <a:lumOff val="61000"/>
                </a:srgbClr>
              </a:gs>
              <a:gs pos="43000">
                <a:schemeClr val="accent6">
                  <a:lumMod val="75000"/>
                </a:schemeClr>
              </a:gs>
              <a:gs pos="7000">
                <a:srgbClr val="FFC000"/>
              </a:gs>
              <a:gs pos="64000">
                <a:schemeClr val="accent3">
                  <a:lumMod val="50000"/>
                </a:schemeClr>
              </a:gs>
              <a:gs pos="100000">
                <a:schemeClr val="accent6">
                  <a:lumMod val="75000"/>
                </a:schemeClr>
              </a:gs>
            </a:gsLst>
            <a:lin ang="16200000" scaled="1"/>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1"/>
          <p:cNvSpPr/>
          <p:nvPr/>
        </p:nvSpPr>
        <p:spPr>
          <a:xfrm rot="5400000">
            <a:off x="-2778241" y="2795333"/>
            <a:ext cx="6886809"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80000">
                <a:srgbClr val="FFC000">
                  <a:lumMod val="39000"/>
                  <a:lumOff val="61000"/>
                </a:srgbClr>
              </a:gs>
              <a:gs pos="43000">
                <a:schemeClr val="accent6">
                  <a:lumMod val="75000"/>
                </a:schemeClr>
              </a:gs>
              <a:gs pos="7000">
                <a:srgbClr val="FFC000"/>
              </a:gs>
              <a:gs pos="7000">
                <a:srgbClr val="00B0F0"/>
              </a:gs>
              <a:gs pos="64000">
                <a:schemeClr val="accent3">
                  <a:lumMod val="50000"/>
                </a:schemeClr>
              </a:gs>
              <a:gs pos="100000">
                <a:schemeClr val="accent6">
                  <a:lumMod val="75000"/>
                </a:schemeClr>
              </a:gs>
            </a:gsLst>
            <a:lin ang="16200000" scaled="1"/>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11"/>
          <p:cNvSpPr/>
          <p:nvPr/>
        </p:nvSpPr>
        <p:spPr>
          <a:xfrm rot="5400000">
            <a:off x="-1342984" y="2808621"/>
            <a:ext cx="6913386"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80000">
                <a:srgbClr val="FFC000">
                  <a:lumMod val="39000"/>
                  <a:lumOff val="61000"/>
                </a:srgbClr>
              </a:gs>
              <a:gs pos="43000">
                <a:schemeClr val="accent6">
                  <a:lumMod val="75000"/>
                </a:schemeClr>
              </a:gs>
              <a:gs pos="7000">
                <a:srgbClr val="FFC000"/>
              </a:gs>
              <a:gs pos="64000">
                <a:schemeClr val="accent3">
                  <a:lumMod val="50000"/>
                </a:schemeClr>
              </a:gs>
              <a:gs pos="100000">
                <a:schemeClr val="accent6">
                  <a:lumMod val="75000"/>
                </a:schemeClr>
              </a:gs>
            </a:gsLst>
            <a:lin ang="16200000" scaled="1"/>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11"/>
          <p:cNvSpPr/>
          <p:nvPr/>
        </p:nvSpPr>
        <p:spPr>
          <a:xfrm rot="5400000">
            <a:off x="-47153" y="2797397"/>
            <a:ext cx="6935834" cy="1296143"/>
          </a:xfrm>
          <a:custGeom>
            <a:avLst/>
            <a:gdLst>
              <a:gd name="connsiteX0" fmla="*/ 3724906 w 5779300"/>
              <a:gd name="connsiteY0" fmla="*/ 4196905 h 4875047"/>
              <a:gd name="connsiteX1" fmla="*/ 4286678 w 5779300"/>
              <a:gd name="connsiteY1" fmla="*/ 4320913 h 4875047"/>
              <a:gd name="connsiteX2" fmla="*/ 4359786 w 5779300"/>
              <a:gd name="connsiteY2" fmla="*/ 4360419 h 4875047"/>
              <a:gd name="connsiteX3" fmla="*/ 4366327 w 5779300"/>
              <a:gd name="connsiteY3" fmla="*/ 4353223 h 4875047"/>
              <a:gd name="connsiteX4" fmla="*/ 4380788 w 5779300"/>
              <a:gd name="connsiteY4" fmla="*/ 4367964 h 4875047"/>
              <a:gd name="connsiteX5" fmla="*/ 5047812 w 5779300"/>
              <a:gd name="connsiteY5" fmla="*/ 4607746 h 4875047"/>
              <a:gd name="connsiteX6" fmla="*/ 5752747 w 5779300"/>
              <a:gd name="connsiteY6" fmla="*/ 4330270 h 4875047"/>
              <a:gd name="connsiteX7" fmla="*/ 5779300 w 5779300"/>
              <a:gd name="connsiteY7" fmla="*/ 4296485 h 4875047"/>
              <a:gd name="connsiteX8" fmla="*/ 5752483 w 5779300"/>
              <a:gd name="connsiteY8" fmla="*/ 4344805 h 4875047"/>
              <a:gd name="connsiteX9" fmla="*/ 4852156 w 5779300"/>
              <a:gd name="connsiteY9" fmla="*/ 4748204 h 4875047"/>
              <a:gd name="connsiteX10" fmla="*/ 4290385 w 5779300"/>
              <a:gd name="connsiteY10" fmla="*/ 4624196 h 4875047"/>
              <a:gd name="connsiteX11" fmla="*/ 4217279 w 5779300"/>
              <a:gd name="connsiteY11" fmla="*/ 4584691 h 4875047"/>
              <a:gd name="connsiteX12" fmla="*/ 4210736 w 5779300"/>
              <a:gd name="connsiteY12" fmla="*/ 4591887 h 4875047"/>
              <a:gd name="connsiteX13" fmla="*/ 4196275 w 5779300"/>
              <a:gd name="connsiteY13" fmla="*/ 4577146 h 4875047"/>
              <a:gd name="connsiteX14" fmla="*/ 3529251 w 5779300"/>
              <a:gd name="connsiteY14" fmla="*/ 4337363 h 4875047"/>
              <a:gd name="connsiteX15" fmla="*/ 2887657 w 5779300"/>
              <a:gd name="connsiteY15" fmla="*/ 4554703 h 4875047"/>
              <a:gd name="connsiteX16" fmla="*/ 2887274 w 5779300"/>
              <a:gd name="connsiteY16" fmla="*/ 4555044 h 4875047"/>
              <a:gd name="connsiteX17" fmla="*/ 2885011 w 5779300"/>
              <a:gd name="connsiteY17" fmla="*/ 4557626 h 4875047"/>
              <a:gd name="connsiteX18" fmla="*/ 2844389 w 5779300"/>
              <a:gd name="connsiteY18" fmla="*/ 4597658 h 4875047"/>
              <a:gd name="connsiteX19" fmla="*/ 2824287 w 5779300"/>
              <a:gd name="connsiteY19" fmla="*/ 4614879 h 4875047"/>
              <a:gd name="connsiteX20" fmla="*/ 2797763 w 5779300"/>
              <a:gd name="connsiteY20" fmla="*/ 4648624 h 4875047"/>
              <a:gd name="connsiteX21" fmla="*/ 2809427 w 5779300"/>
              <a:gd name="connsiteY21" fmla="*/ 4627607 h 4875047"/>
              <a:gd name="connsiteX22" fmla="*/ 2800162 w 5779300"/>
              <a:gd name="connsiteY22" fmla="*/ 4635545 h 4875047"/>
              <a:gd name="connsiteX23" fmla="*/ 2054395 w 5779300"/>
              <a:gd name="connsiteY23" fmla="*/ 4875047 h 4875047"/>
              <a:gd name="connsiteX24" fmla="*/ 1492623 w 5779300"/>
              <a:gd name="connsiteY24" fmla="*/ 4751040 h 4875047"/>
              <a:gd name="connsiteX25" fmla="*/ 1419516 w 5779300"/>
              <a:gd name="connsiteY25" fmla="*/ 4711533 h 4875047"/>
              <a:gd name="connsiteX26" fmla="*/ 1412973 w 5779300"/>
              <a:gd name="connsiteY26" fmla="*/ 4718730 h 4875047"/>
              <a:gd name="connsiteX27" fmla="*/ 1398512 w 5779300"/>
              <a:gd name="connsiteY27" fmla="*/ 4703989 h 4875047"/>
              <a:gd name="connsiteX28" fmla="*/ 731489 w 5779300"/>
              <a:gd name="connsiteY28" fmla="*/ 4464207 h 4875047"/>
              <a:gd name="connsiteX29" fmla="*/ 26554 w 5779300"/>
              <a:gd name="connsiteY29" fmla="*/ 4741683 h 4875047"/>
              <a:gd name="connsiteX30" fmla="*/ 0 w 5779300"/>
              <a:gd name="connsiteY30" fmla="*/ 4775468 h 4875047"/>
              <a:gd name="connsiteX31" fmla="*/ 26818 w 5779300"/>
              <a:gd name="connsiteY31" fmla="*/ 4727148 h 4875047"/>
              <a:gd name="connsiteX32" fmla="*/ 927144 w 5779300"/>
              <a:gd name="connsiteY32" fmla="*/ 4323749 h 4875047"/>
              <a:gd name="connsiteX33" fmla="*/ 1488916 w 5779300"/>
              <a:gd name="connsiteY33" fmla="*/ 4447756 h 4875047"/>
              <a:gd name="connsiteX34" fmla="*/ 1562023 w 5779300"/>
              <a:gd name="connsiteY34" fmla="*/ 4487263 h 4875047"/>
              <a:gd name="connsiteX35" fmla="*/ 1568565 w 5779300"/>
              <a:gd name="connsiteY35" fmla="*/ 4480066 h 4875047"/>
              <a:gd name="connsiteX36" fmla="*/ 1583026 w 5779300"/>
              <a:gd name="connsiteY36" fmla="*/ 4494807 h 4875047"/>
              <a:gd name="connsiteX37" fmla="*/ 2250049 w 5779300"/>
              <a:gd name="connsiteY37" fmla="*/ 4734589 h 4875047"/>
              <a:gd name="connsiteX38" fmla="*/ 2891645 w 5779300"/>
              <a:gd name="connsiteY38" fmla="*/ 4517250 h 4875047"/>
              <a:gd name="connsiteX39" fmla="*/ 2892026 w 5779300"/>
              <a:gd name="connsiteY39" fmla="*/ 4516908 h 4875047"/>
              <a:gd name="connsiteX40" fmla="*/ 2894289 w 5779300"/>
              <a:gd name="connsiteY40" fmla="*/ 4514326 h 4875047"/>
              <a:gd name="connsiteX41" fmla="*/ 2934912 w 5779300"/>
              <a:gd name="connsiteY41" fmla="*/ 4474294 h 4875047"/>
              <a:gd name="connsiteX42" fmla="*/ 2955014 w 5779300"/>
              <a:gd name="connsiteY42" fmla="*/ 4457073 h 4875047"/>
              <a:gd name="connsiteX43" fmla="*/ 2981537 w 5779300"/>
              <a:gd name="connsiteY43" fmla="*/ 4423328 h 4875047"/>
              <a:gd name="connsiteX44" fmla="*/ 2969873 w 5779300"/>
              <a:gd name="connsiteY44" fmla="*/ 4444345 h 4875047"/>
              <a:gd name="connsiteX45" fmla="*/ 2979139 w 5779300"/>
              <a:gd name="connsiteY45" fmla="*/ 4436408 h 4875047"/>
              <a:gd name="connsiteX46" fmla="*/ 3724906 w 5779300"/>
              <a:gd name="connsiteY46" fmla="*/ 4196905 h 4875047"/>
              <a:gd name="connsiteX47" fmla="*/ 2313044 w 5779300"/>
              <a:gd name="connsiteY47" fmla="*/ 3980477 h 4875047"/>
              <a:gd name="connsiteX48" fmla="*/ 2505879 w 5779300"/>
              <a:gd name="connsiteY48" fmla="*/ 4218253 h 4875047"/>
              <a:gd name="connsiteX49" fmla="*/ 2313044 w 5779300"/>
              <a:gd name="connsiteY49" fmla="*/ 4456029 h 4875047"/>
              <a:gd name="connsiteX50" fmla="*/ 2120209 w 5779300"/>
              <a:gd name="connsiteY50" fmla="*/ 4218253 h 4875047"/>
              <a:gd name="connsiteX51" fmla="*/ 2313044 w 5779300"/>
              <a:gd name="connsiteY51" fmla="*/ 3980477 h 4875047"/>
              <a:gd name="connsiteX52" fmla="*/ 1725007 w 5779300"/>
              <a:gd name="connsiteY52" fmla="*/ 3950835 h 4875047"/>
              <a:gd name="connsiteX53" fmla="*/ 1862402 w 5779300"/>
              <a:gd name="connsiteY53" fmla="*/ 4133314 h 4875047"/>
              <a:gd name="connsiteX54" fmla="*/ 1725007 w 5779300"/>
              <a:gd name="connsiteY54" fmla="*/ 4315793 h 4875047"/>
              <a:gd name="connsiteX55" fmla="*/ 1587612 w 5779300"/>
              <a:gd name="connsiteY55" fmla="*/ 4133314 h 4875047"/>
              <a:gd name="connsiteX56" fmla="*/ 1725007 w 5779300"/>
              <a:gd name="connsiteY56" fmla="*/ 3950835 h 4875047"/>
              <a:gd name="connsiteX57" fmla="*/ 4695521 w 5779300"/>
              <a:gd name="connsiteY57" fmla="*/ 3752385 h 4875047"/>
              <a:gd name="connsiteX58" fmla="*/ 4888356 w 5779300"/>
              <a:gd name="connsiteY58" fmla="*/ 3990161 h 4875047"/>
              <a:gd name="connsiteX59" fmla="*/ 4695521 w 5779300"/>
              <a:gd name="connsiteY59" fmla="*/ 4227937 h 4875047"/>
              <a:gd name="connsiteX60" fmla="*/ 4502686 w 5779300"/>
              <a:gd name="connsiteY60" fmla="*/ 3990161 h 4875047"/>
              <a:gd name="connsiteX61" fmla="*/ 4695521 w 5779300"/>
              <a:gd name="connsiteY61" fmla="*/ 3752385 h 4875047"/>
              <a:gd name="connsiteX62" fmla="*/ 3335352 w 5779300"/>
              <a:gd name="connsiteY62" fmla="*/ 3616182 h 4875047"/>
              <a:gd name="connsiteX63" fmla="*/ 3472748 w 5779300"/>
              <a:gd name="connsiteY63" fmla="*/ 3798661 h 4875047"/>
              <a:gd name="connsiteX64" fmla="*/ 3335352 w 5779300"/>
              <a:gd name="connsiteY64" fmla="*/ 3981141 h 4875047"/>
              <a:gd name="connsiteX65" fmla="*/ 3197957 w 5779300"/>
              <a:gd name="connsiteY65" fmla="*/ 3798661 h 4875047"/>
              <a:gd name="connsiteX66" fmla="*/ 3335352 w 5779300"/>
              <a:gd name="connsiteY66" fmla="*/ 3616182 h 4875047"/>
              <a:gd name="connsiteX67" fmla="*/ 2752256 w 5779300"/>
              <a:gd name="connsiteY67" fmla="*/ 3594170 h 4875047"/>
              <a:gd name="connsiteX68" fmla="*/ 2889650 w 5779300"/>
              <a:gd name="connsiteY68" fmla="*/ 3776650 h 4875047"/>
              <a:gd name="connsiteX69" fmla="*/ 2752256 w 5779300"/>
              <a:gd name="connsiteY69" fmla="*/ 3959129 h 4875047"/>
              <a:gd name="connsiteX70" fmla="*/ 2614861 w 5779300"/>
              <a:gd name="connsiteY70" fmla="*/ 3776650 h 4875047"/>
              <a:gd name="connsiteX71" fmla="*/ 2752256 w 5779300"/>
              <a:gd name="connsiteY71" fmla="*/ 3594170 h 4875047"/>
              <a:gd name="connsiteX72" fmla="*/ 1272022 w 5779300"/>
              <a:gd name="connsiteY72" fmla="*/ 3510406 h 4875047"/>
              <a:gd name="connsiteX73" fmla="*/ 1428700 w 5779300"/>
              <a:gd name="connsiteY73" fmla="*/ 3692885 h 4875047"/>
              <a:gd name="connsiteX74" fmla="*/ 1272022 w 5779300"/>
              <a:gd name="connsiteY74" fmla="*/ 3875365 h 4875047"/>
              <a:gd name="connsiteX75" fmla="*/ 1115344 w 5779300"/>
              <a:gd name="connsiteY75" fmla="*/ 3692885 h 4875047"/>
              <a:gd name="connsiteX76" fmla="*/ 1272022 w 5779300"/>
              <a:gd name="connsiteY76" fmla="*/ 3510406 h 4875047"/>
              <a:gd name="connsiteX77" fmla="*/ 557672 w 5779300"/>
              <a:gd name="connsiteY77" fmla="*/ 3504925 h 4875047"/>
              <a:gd name="connsiteX78" fmla="*/ 750507 w 5779300"/>
              <a:gd name="connsiteY78" fmla="*/ 3742701 h 4875047"/>
              <a:gd name="connsiteX79" fmla="*/ 557672 w 5779300"/>
              <a:gd name="connsiteY79" fmla="*/ 3980477 h 4875047"/>
              <a:gd name="connsiteX80" fmla="*/ 364836 w 5779300"/>
              <a:gd name="connsiteY80" fmla="*/ 3742701 h 4875047"/>
              <a:gd name="connsiteX81" fmla="*/ 557672 w 5779300"/>
              <a:gd name="connsiteY81" fmla="*/ 3504925 h 4875047"/>
              <a:gd name="connsiteX82" fmla="*/ 5237411 w 5779300"/>
              <a:gd name="connsiteY82" fmla="*/ 3504482 h 4875047"/>
              <a:gd name="connsiteX83" fmla="*/ 5374806 w 5779300"/>
              <a:gd name="connsiteY83" fmla="*/ 3686961 h 4875047"/>
              <a:gd name="connsiteX84" fmla="*/ 5237411 w 5779300"/>
              <a:gd name="connsiteY84" fmla="*/ 3869440 h 4875047"/>
              <a:gd name="connsiteX85" fmla="*/ 5100016 w 5779300"/>
              <a:gd name="connsiteY85" fmla="*/ 3686961 h 4875047"/>
              <a:gd name="connsiteX86" fmla="*/ 5237411 w 5779300"/>
              <a:gd name="connsiteY86" fmla="*/ 3504482 h 4875047"/>
              <a:gd name="connsiteX87" fmla="*/ 3900712 w 5779300"/>
              <a:gd name="connsiteY87" fmla="*/ 3259961 h 4875047"/>
              <a:gd name="connsiteX88" fmla="*/ 4093547 w 5779300"/>
              <a:gd name="connsiteY88" fmla="*/ 3497737 h 4875047"/>
              <a:gd name="connsiteX89" fmla="*/ 3900712 w 5779300"/>
              <a:gd name="connsiteY89" fmla="*/ 3735513 h 4875047"/>
              <a:gd name="connsiteX90" fmla="*/ 3707877 w 5779300"/>
              <a:gd name="connsiteY90" fmla="*/ 3497737 h 4875047"/>
              <a:gd name="connsiteX91" fmla="*/ 3900712 w 5779300"/>
              <a:gd name="connsiteY91" fmla="*/ 3259961 h 4875047"/>
              <a:gd name="connsiteX92" fmla="*/ 3724906 w 5779300"/>
              <a:gd name="connsiteY92" fmla="*/ 2823028 h 4875047"/>
              <a:gd name="connsiteX93" fmla="*/ 4286678 w 5779300"/>
              <a:gd name="connsiteY93" fmla="*/ 2947036 h 4875047"/>
              <a:gd name="connsiteX94" fmla="*/ 4359786 w 5779300"/>
              <a:gd name="connsiteY94" fmla="*/ 2986542 h 4875047"/>
              <a:gd name="connsiteX95" fmla="*/ 4366327 w 5779300"/>
              <a:gd name="connsiteY95" fmla="*/ 2979345 h 4875047"/>
              <a:gd name="connsiteX96" fmla="*/ 4380788 w 5779300"/>
              <a:gd name="connsiteY96" fmla="*/ 2994087 h 4875047"/>
              <a:gd name="connsiteX97" fmla="*/ 5047812 w 5779300"/>
              <a:gd name="connsiteY97" fmla="*/ 3233868 h 4875047"/>
              <a:gd name="connsiteX98" fmla="*/ 5752747 w 5779300"/>
              <a:gd name="connsiteY98" fmla="*/ 2956393 h 4875047"/>
              <a:gd name="connsiteX99" fmla="*/ 5779300 w 5779300"/>
              <a:gd name="connsiteY99" fmla="*/ 2922608 h 4875047"/>
              <a:gd name="connsiteX100" fmla="*/ 5752483 w 5779300"/>
              <a:gd name="connsiteY100" fmla="*/ 2970928 h 4875047"/>
              <a:gd name="connsiteX101" fmla="*/ 4852156 w 5779300"/>
              <a:gd name="connsiteY101" fmla="*/ 3374327 h 4875047"/>
              <a:gd name="connsiteX102" fmla="*/ 4290385 w 5779300"/>
              <a:gd name="connsiteY102" fmla="*/ 3250320 h 4875047"/>
              <a:gd name="connsiteX103" fmla="*/ 4217279 w 5779300"/>
              <a:gd name="connsiteY103" fmla="*/ 3210813 h 4875047"/>
              <a:gd name="connsiteX104" fmla="*/ 4210736 w 5779300"/>
              <a:gd name="connsiteY104" fmla="*/ 3218010 h 4875047"/>
              <a:gd name="connsiteX105" fmla="*/ 4196275 w 5779300"/>
              <a:gd name="connsiteY105" fmla="*/ 3203269 h 4875047"/>
              <a:gd name="connsiteX106" fmla="*/ 3529251 w 5779300"/>
              <a:gd name="connsiteY106" fmla="*/ 2963486 h 4875047"/>
              <a:gd name="connsiteX107" fmla="*/ 2887656 w 5779300"/>
              <a:gd name="connsiteY107" fmla="*/ 3180826 h 4875047"/>
              <a:gd name="connsiteX108" fmla="*/ 2887274 w 5779300"/>
              <a:gd name="connsiteY108" fmla="*/ 3181167 h 4875047"/>
              <a:gd name="connsiteX109" fmla="*/ 2885011 w 5779300"/>
              <a:gd name="connsiteY109" fmla="*/ 3183749 h 4875047"/>
              <a:gd name="connsiteX110" fmla="*/ 2844389 w 5779300"/>
              <a:gd name="connsiteY110" fmla="*/ 3223781 h 4875047"/>
              <a:gd name="connsiteX111" fmla="*/ 2824287 w 5779300"/>
              <a:gd name="connsiteY111" fmla="*/ 3241002 h 4875047"/>
              <a:gd name="connsiteX112" fmla="*/ 2797763 w 5779300"/>
              <a:gd name="connsiteY112" fmla="*/ 3274747 h 4875047"/>
              <a:gd name="connsiteX113" fmla="*/ 2809427 w 5779300"/>
              <a:gd name="connsiteY113" fmla="*/ 3253730 h 4875047"/>
              <a:gd name="connsiteX114" fmla="*/ 2800162 w 5779300"/>
              <a:gd name="connsiteY114" fmla="*/ 3261668 h 4875047"/>
              <a:gd name="connsiteX115" fmla="*/ 2054394 w 5779300"/>
              <a:gd name="connsiteY115" fmla="*/ 3501170 h 4875047"/>
              <a:gd name="connsiteX116" fmla="*/ 1492622 w 5779300"/>
              <a:gd name="connsiteY116" fmla="*/ 3377162 h 4875047"/>
              <a:gd name="connsiteX117" fmla="*/ 1419516 w 5779300"/>
              <a:gd name="connsiteY117" fmla="*/ 3337656 h 4875047"/>
              <a:gd name="connsiteX118" fmla="*/ 1412973 w 5779300"/>
              <a:gd name="connsiteY118" fmla="*/ 3344853 h 4875047"/>
              <a:gd name="connsiteX119" fmla="*/ 1398512 w 5779300"/>
              <a:gd name="connsiteY119" fmla="*/ 3330111 h 4875047"/>
              <a:gd name="connsiteX120" fmla="*/ 731488 w 5779300"/>
              <a:gd name="connsiteY120" fmla="*/ 3090330 h 4875047"/>
              <a:gd name="connsiteX121" fmla="*/ 26554 w 5779300"/>
              <a:gd name="connsiteY121" fmla="*/ 3367806 h 4875047"/>
              <a:gd name="connsiteX122" fmla="*/ 0 w 5779300"/>
              <a:gd name="connsiteY122" fmla="*/ 3401591 h 4875047"/>
              <a:gd name="connsiteX123" fmla="*/ 26817 w 5779300"/>
              <a:gd name="connsiteY123" fmla="*/ 3353271 h 4875047"/>
              <a:gd name="connsiteX124" fmla="*/ 927144 w 5779300"/>
              <a:gd name="connsiteY124" fmla="*/ 2949871 h 4875047"/>
              <a:gd name="connsiteX125" fmla="*/ 1488915 w 5779300"/>
              <a:gd name="connsiteY125" fmla="*/ 3073879 h 4875047"/>
              <a:gd name="connsiteX126" fmla="*/ 1562022 w 5779300"/>
              <a:gd name="connsiteY126" fmla="*/ 3113385 h 4875047"/>
              <a:gd name="connsiteX127" fmla="*/ 1568565 w 5779300"/>
              <a:gd name="connsiteY127" fmla="*/ 3106189 h 4875047"/>
              <a:gd name="connsiteX128" fmla="*/ 1583026 w 5779300"/>
              <a:gd name="connsiteY128" fmla="*/ 3120930 h 4875047"/>
              <a:gd name="connsiteX129" fmla="*/ 2250049 w 5779300"/>
              <a:gd name="connsiteY129" fmla="*/ 3360712 h 4875047"/>
              <a:gd name="connsiteX130" fmla="*/ 2891645 w 5779300"/>
              <a:gd name="connsiteY130" fmla="*/ 3143373 h 4875047"/>
              <a:gd name="connsiteX131" fmla="*/ 2892026 w 5779300"/>
              <a:gd name="connsiteY131" fmla="*/ 3143031 h 4875047"/>
              <a:gd name="connsiteX132" fmla="*/ 2894289 w 5779300"/>
              <a:gd name="connsiteY132" fmla="*/ 3140449 h 4875047"/>
              <a:gd name="connsiteX133" fmla="*/ 2934912 w 5779300"/>
              <a:gd name="connsiteY133" fmla="*/ 3100417 h 4875047"/>
              <a:gd name="connsiteX134" fmla="*/ 2955014 w 5779300"/>
              <a:gd name="connsiteY134" fmla="*/ 3083196 h 4875047"/>
              <a:gd name="connsiteX135" fmla="*/ 2981537 w 5779300"/>
              <a:gd name="connsiteY135" fmla="*/ 3049451 h 4875047"/>
              <a:gd name="connsiteX136" fmla="*/ 2969873 w 5779300"/>
              <a:gd name="connsiteY136" fmla="*/ 3070468 h 4875047"/>
              <a:gd name="connsiteX137" fmla="*/ 2979139 w 5779300"/>
              <a:gd name="connsiteY137" fmla="*/ 3062530 h 4875047"/>
              <a:gd name="connsiteX138" fmla="*/ 3724906 w 5779300"/>
              <a:gd name="connsiteY138" fmla="*/ 2823028 h 4875047"/>
              <a:gd name="connsiteX139" fmla="*/ 3724906 w 5779300"/>
              <a:gd name="connsiteY139" fmla="*/ 1373877 h 4875047"/>
              <a:gd name="connsiteX140" fmla="*/ 4286678 w 5779300"/>
              <a:gd name="connsiteY140" fmla="*/ 1497885 h 4875047"/>
              <a:gd name="connsiteX141" fmla="*/ 4359786 w 5779300"/>
              <a:gd name="connsiteY141" fmla="*/ 1537391 h 4875047"/>
              <a:gd name="connsiteX142" fmla="*/ 4366327 w 5779300"/>
              <a:gd name="connsiteY142" fmla="*/ 1530195 h 4875047"/>
              <a:gd name="connsiteX143" fmla="*/ 4380788 w 5779300"/>
              <a:gd name="connsiteY143" fmla="*/ 1544936 h 4875047"/>
              <a:gd name="connsiteX144" fmla="*/ 5047812 w 5779300"/>
              <a:gd name="connsiteY144" fmla="*/ 1784718 h 4875047"/>
              <a:gd name="connsiteX145" fmla="*/ 5752747 w 5779300"/>
              <a:gd name="connsiteY145" fmla="*/ 1507242 h 4875047"/>
              <a:gd name="connsiteX146" fmla="*/ 5779300 w 5779300"/>
              <a:gd name="connsiteY146" fmla="*/ 1473457 h 4875047"/>
              <a:gd name="connsiteX147" fmla="*/ 5752483 w 5779300"/>
              <a:gd name="connsiteY147" fmla="*/ 1521777 h 4875047"/>
              <a:gd name="connsiteX148" fmla="*/ 4852156 w 5779300"/>
              <a:gd name="connsiteY148" fmla="*/ 1925176 h 4875047"/>
              <a:gd name="connsiteX149" fmla="*/ 4290385 w 5779300"/>
              <a:gd name="connsiteY149" fmla="*/ 1801168 h 4875047"/>
              <a:gd name="connsiteX150" fmla="*/ 4217279 w 5779300"/>
              <a:gd name="connsiteY150" fmla="*/ 1761663 h 4875047"/>
              <a:gd name="connsiteX151" fmla="*/ 4210736 w 5779300"/>
              <a:gd name="connsiteY151" fmla="*/ 1768859 h 4875047"/>
              <a:gd name="connsiteX152" fmla="*/ 4196275 w 5779300"/>
              <a:gd name="connsiteY152" fmla="*/ 1754118 h 4875047"/>
              <a:gd name="connsiteX153" fmla="*/ 3529251 w 5779300"/>
              <a:gd name="connsiteY153" fmla="*/ 1514335 h 4875047"/>
              <a:gd name="connsiteX154" fmla="*/ 2887657 w 5779300"/>
              <a:gd name="connsiteY154" fmla="*/ 1731675 h 4875047"/>
              <a:gd name="connsiteX155" fmla="*/ 2887274 w 5779300"/>
              <a:gd name="connsiteY155" fmla="*/ 1732016 h 4875047"/>
              <a:gd name="connsiteX156" fmla="*/ 2885011 w 5779300"/>
              <a:gd name="connsiteY156" fmla="*/ 1734598 h 4875047"/>
              <a:gd name="connsiteX157" fmla="*/ 2844389 w 5779300"/>
              <a:gd name="connsiteY157" fmla="*/ 1774630 h 4875047"/>
              <a:gd name="connsiteX158" fmla="*/ 2824287 w 5779300"/>
              <a:gd name="connsiteY158" fmla="*/ 1791851 h 4875047"/>
              <a:gd name="connsiteX159" fmla="*/ 2797763 w 5779300"/>
              <a:gd name="connsiteY159" fmla="*/ 1825596 h 4875047"/>
              <a:gd name="connsiteX160" fmla="*/ 2809427 w 5779300"/>
              <a:gd name="connsiteY160" fmla="*/ 1804579 h 4875047"/>
              <a:gd name="connsiteX161" fmla="*/ 2800162 w 5779300"/>
              <a:gd name="connsiteY161" fmla="*/ 1812517 h 4875047"/>
              <a:gd name="connsiteX162" fmla="*/ 2054395 w 5779300"/>
              <a:gd name="connsiteY162" fmla="*/ 2052019 h 4875047"/>
              <a:gd name="connsiteX163" fmla="*/ 1492623 w 5779300"/>
              <a:gd name="connsiteY163" fmla="*/ 1928012 h 4875047"/>
              <a:gd name="connsiteX164" fmla="*/ 1419516 w 5779300"/>
              <a:gd name="connsiteY164" fmla="*/ 1888505 h 4875047"/>
              <a:gd name="connsiteX165" fmla="*/ 1412973 w 5779300"/>
              <a:gd name="connsiteY165" fmla="*/ 1895702 h 4875047"/>
              <a:gd name="connsiteX166" fmla="*/ 1398512 w 5779300"/>
              <a:gd name="connsiteY166" fmla="*/ 1880961 h 4875047"/>
              <a:gd name="connsiteX167" fmla="*/ 731489 w 5779300"/>
              <a:gd name="connsiteY167" fmla="*/ 1641179 h 4875047"/>
              <a:gd name="connsiteX168" fmla="*/ 26554 w 5779300"/>
              <a:gd name="connsiteY168" fmla="*/ 1918655 h 4875047"/>
              <a:gd name="connsiteX169" fmla="*/ 0 w 5779300"/>
              <a:gd name="connsiteY169" fmla="*/ 1952440 h 4875047"/>
              <a:gd name="connsiteX170" fmla="*/ 26818 w 5779300"/>
              <a:gd name="connsiteY170" fmla="*/ 1904120 h 4875047"/>
              <a:gd name="connsiteX171" fmla="*/ 927144 w 5779300"/>
              <a:gd name="connsiteY171" fmla="*/ 1500721 h 4875047"/>
              <a:gd name="connsiteX172" fmla="*/ 1488916 w 5779300"/>
              <a:gd name="connsiteY172" fmla="*/ 1624728 h 4875047"/>
              <a:gd name="connsiteX173" fmla="*/ 1562023 w 5779300"/>
              <a:gd name="connsiteY173" fmla="*/ 1664235 h 4875047"/>
              <a:gd name="connsiteX174" fmla="*/ 1568565 w 5779300"/>
              <a:gd name="connsiteY174" fmla="*/ 1657038 h 4875047"/>
              <a:gd name="connsiteX175" fmla="*/ 1583026 w 5779300"/>
              <a:gd name="connsiteY175" fmla="*/ 1671779 h 4875047"/>
              <a:gd name="connsiteX176" fmla="*/ 2250049 w 5779300"/>
              <a:gd name="connsiteY176" fmla="*/ 1911561 h 4875047"/>
              <a:gd name="connsiteX177" fmla="*/ 2891645 w 5779300"/>
              <a:gd name="connsiteY177" fmla="*/ 1694222 h 4875047"/>
              <a:gd name="connsiteX178" fmla="*/ 2892026 w 5779300"/>
              <a:gd name="connsiteY178" fmla="*/ 1693880 h 4875047"/>
              <a:gd name="connsiteX179" fmla="*/ 2894289 w 5779300"/>
              <a:gd name="connsiteY179" fmla="*/ 1691298 h 4875047"/>
              <a:gd name="connsiteX180" fmla="*/ 2934912 w 5779300"/>
              <a:gd name="connsiteY180" fmla="*/ 1651266 h 4875047"/>
              <a:gd name="connsiteX181" fmla="*/ 2955014 w 5779300"/>
              <a:gd name="connsiteY181" fmla="*/ 1634045 h 4875047"/>
              <a:gd name="connsiteX182" fmla="*/ 2981537 w 5779300"/>
              <a:gd name="connsiteY182" fmla="*/ 1600300 h 4875047"/>
              <a:gd name="connsiteX183" fmla="*/ 2969873 w 5779300"/>
              <a:gd name="connsiteY183" fmla="*/ 1621317 h 4875047"/>
              <a:gd name="connsiteX184" fmla="*/ 2979139 w 5779300"/>
              <a:gd name="connsiteY184" fmla="*/ 1613380 h 4875047"/>
              <a:gd name="connsiteX185" fmla="*/ 3724906 w 5779300"/>
              <a:gd name="connsiteY185" fmla="*/ 1373877 h 4875047"/>
              <a:gd name="connsiteX186" fmla="*/ 2313044 w 5779300"/>
              <a:gd name="connsiteY186" fmla="*/ 1157449 h 4875047"/>
              <a:gd name="connsiteX187" fmla="*/ 2505879 w 5779300"/>
              <a:gd name="connsiteY187" fmla="*/ 1395225 h 4875047"/>
              <a:gd name="connsiteX188" fmla="*/ 2313044 w 5779300"/>
              <a:gd name="connsiteY188" fmla="*/ 1633001 h 4875047"/>
              <a:gd name="connsiteX189" fmla="*/ 2120209 w 5779300"/>
              <a:gd name="connsiteY189" fmla="*/ 1395225 h 4875047"/>
              <a:gd name="connsiteX190" fmla="*/ 2313044 w 5779300"/>
              <a:gd name="connsiteY190" fmla="*/ 1157449 h 4875047"/>
              <a:gd name="connsiteX191" fmla="*/ 1725007 w 5779300"/>
              <a:gd name="connsiteY191" fmla="*/ 1127807 h 4875047"/>
              <a:gd name="connsiteX192" fmla="*/ 1862402 w 5779300"/>
              <a:gd name="connsiteY192" fmla="*/ 1310286 h 4875047"/>
              <a:gd name="connsiteX193" fmla="*/ 1725007 w 5779300"/>
              <a:gd name="connsiteY193" fmla="*/ 1492765 h 4875047"/>
              <a:gd name="connsiteX194" fmla="*/ 1587612 w 5779300"/>
              <a:gd name="connsiteY194" fmla="*/ 1310286 h 4875047"/>
              <a:gd name="connsiteX195" fmla="*/ 1725007 w 5779300"/>
              <a:gd name="connsiteY195" fmla="*/ 1127807 h 4875047"/>
              <a:gd name="connsiteX196" fmla="*/ 4695521 w 5779300"/>
              <a:gd name="connsiteY196" fmla="*/ 929357 h 4875047"/>
              <a:gd name="connsiteX197" fmla="*/ 4888356 w 5779300"/>
              <a:gd name="connsiteY197" fmla="*/ 1167133 h 4875047"/>
              <a:gd name="connsiteX198" fmla="*/ 4695521 w 5779300"/>
              <a:gd name="connsiteY198" fmla="*/ 1404909 h 4875047"/>
              <a:gd name="connsiteX199" fmla="*/ 4502686 w 5779300"/>
              <a:gd name="connsiteY199" fmla="*/ 1167133 h 4875047"/>
              <a:gd name="connsiteX200" fmla="*/ 4695521 w 5779300"/>
              <a:gd name="connsiteY200" fmla="*/ 929357 h 4875047"/>
              <a:gd name="connsiteX201" fmla="*/ 3335352 w 5779300"/>
              <a:gd name="connsiteY201" fmla="*/ 793154 h 4875047"/>
              <a:gd name="connsiteX202" fmla="*/ 3472748 w 5779300"/>
              <a:gd name="connsiteY202" fmla="*/ 975633 h 4875047"/>
              <a:gd name="connsiteX203" fmla="*/ 3335352 w 5779300"/>
              <a:gd name="connsiteY203" fmla="*/ 1158113 h 4875047"/>
              <a:gd name="connsiteX204" fmla="*/ 3197957 w 5779300"/>
              <a:gd name="connsiteY204" fmla="*/ 975633 h 4875047"/>
              <a:gd name="connsiteX205" fmla="*/ 3335352 w 5779300"/>
              <a:gd name="connsiteY205" fmla="*/ 793154 h 4875047"/>
              <a:gd name="connsiteX206" fmla="*/ 2752256 w 5779300"/>
              <a:gd name="connsiteY206" fmla="*/ 771142 h 4875047"/>
              <a:gd name="connsiteX207" fmla="*/ 2889650 w 5779300"/>
              <a:gd name="connsiteY207" fmla="*/ 953622 h 4875047"/>
              <a:gd name="connsiteX208" fmla="*/ 2752256 w 5779300"/>
              <a:gd name="connsiteY208" fmla="*/ 1136101 h 4875047"/>
              <a:gd name="connsiteX209" fmla="*/ 2614861 w 5779300"/>
              <a:gd name="connsiteY209" fmla="*/ 953622 h 4875047"/>
              <a:gd name="connsiteX210" fmla="*/ 2752256 w 5779300"/>
              <a:gd name="connsiteY210" fmla="*/ 771142 h 4875047"/>
              <a:gd name="connsiteX211" fmla="*/ 1272022 w 5779300"/>
              <a:gd name="connsiteY211" fmla="*/ 687378 h 4875047"/>
              <a:gd name="connsiteX212" fmla="*/ 1428700 w 5779300"/>
              <a:gd name="connsiteY212" fmla="*/ 869857 h 4875047"/>
              <a:gd name="connsiteX213" fmla="*/ 1272022 w 5779300"/>
              <a:gd name="connsiteY213" fmla="*/ 1052337 h 4875047"/>
              <a:gd name="connsiteX214" fmla="*/ 1115344 w 5779300"/>
              <a:gd name="connsiteY214" fmla="*/ 869857 h 4875047"/>
              <a:gd name="connsiteX215" fmla="*/ 1272022 w 5779300"/>
              <a:gd name="connsiteY215" fmla="*/ 687378 h 4875047"/>
              <a:gd name="connsiteX216" fmla="*/ 557672 w 5779300"/>
              <a:gd name="connsiteY216" fmla="*/ 681897 h 4875047"/>
              <a:gd name="connsiteX217" fmla="*/ 750507 w 5779300"/>
              <a:gd name="connsiteY217" fmla="*/ 919673 h 4875047"/>
              <a:gd name="connsiteX218" fmla="*/ 557672 w 5779300"/>
              <a:gd name="connsiteY218" fmla="*/ 1157449 h 4875047"/>
              <a:gd name="connsiteX219" fmla="*/ 364836 w 5779300"/>
              <a:gd name="connsiteY219" fmla="*/ 919673 h 4875047"/>
              <a:gd name="connsiteX220" fmla="*/ 557672 w 5779300"/>
              <a:gd name="connsiteY220" fmla="*/ 681897 h 4875047"/>
              <a:gd name="connsiteX221" fmla="*/ 5237411 w 5779300"/>
              <a:gd name="connsiteY221" fmla="*/ 681454 h 4875047"/>
              <a:gd name="connsiteX222" fmla="*/ 5374806 w 5779300"/>
              <a:gd name="connsiteY222" fmla="*/ 863933 h 4875047"/>
              <a:gd name="connsiteX223" fmla="*/ 5237411 w 5779300"/>
              <a:gd name="connsiteY223" fmla="*/ 1046412 h 4875047"/>
              <a:gd name="connsiteX224" fmla="*/ 5100016 w 5779300"/>
              <a:gd name="connsiteY224" fmla="*/ 863933 h 4875047"/>
              <a:gd name="connsiteX225" fmla="*/ 5237411 w 5779300"/>
              <a:gd name="connsiteY225" fmla="*/ 681454 h 4875047"/>
              <a:gd name="connsiteX226" fmla="*/ 3900712 w 5779300"/>
              <a:gd name="connsiteY226" fmla="*/ 436933 h 4875047"/>
              <a:gd name="connsiteX227" fmla="*/ 4093547 w 5779300"/>
              <a:gd name="connsiteY227" fmla="*/ 674709 h 4875047"/>
              <a:gd name="connsiteX228" fmla="*/ 3900712 w 5779300"/>
              <a:gd name="connsiteY228" fmla="*/ 912485 h 4875047"/>
              <a:gd name="connsiteX229" fmla="*/ 3707877 w 5779300"/>
              <a:gd name="connsiteY229" fmla="*/ 674709 h 4875047"/>
              <a:gd name="connsiteX230" fmla="*/ 3900712 w 5779300"/>
              <a:gd name="connsiteY230" fmla="*/ 436933 h 4875047"/>
              <a:gd name="connsiteX231" fmla="*/ 3724906 w 5779300"/>
              <a:gd name="connsiteY231" fmla="*/ 0 h 4875047"/>
              <a:gd name="connsiteX232" fmla="*/ 4286678 w 5779300"/>
              <a:gd name="connsiteY232" fmla="*/ 124008 h 4875047"/>
              <a:gd name="connsiteX233" fmla="*/ 4359786 w 5779300"/>
              <a:gd name="connsiteY233" fmla="*/ 163514 h 4875047"/>
              <a:gd name="connsiteX234" fmla="*/ 4366327 w 5779300"/>
              <a:gd name="connsiteY234" fmla="*/ 156317 h 4875047"/>
              <a:gd name="connsiteX235" fmla="*/ 4380788 w 5779300"/>
              <a:gd name="connsiteY235" fmla="*/ 171059 h 4875047"/>
              <a:gd name="connsiteX236" fmla="*/ 5047812 w 5779300"/>
              <a:gd name="connsiteY236" fmla="*/ 410840 h 4875047"/>
              <a:gd name="connsiteX237" fmla="*/ 5752747 w 5779300"/>
              <a:gd name="connsiteY237" fmla="*/ 133365 h 4875047"/>
              <a:gd name="connsiteX238" fmla="*/ 5779300 w 5779300"/>
              <a:gd name="connsiteY238" fmla="*/ 99580 h 4875047"/>
              <a:gd name="connsiteX239" fmla="*/ 5752483 w 5779300"/>
              <a:gd name="connsiteY239" fmla="*/ 147900 h 4875047"/>
              <a:gd name="connsiteX240" fmla="*/ 4852156 w 5779300"/>
              <a:gd name="connsiteY240" fmla="*/ 551299 h 4875047"/>
              <a:gd name="connsiteX241" fmla="*/ 4290385 w 5779300"/>
              <a:gd name="connsiteY241" fmla="*/ 427292 h 4875047"/>
              <a:gd name="connsiteX242" fmla="*/ 4217279 w 5779300"/>
              <a:gd name="connsiteY242" fmla="*/ 387785 h 4875047"/>
              <a:gd name="connsiteX243" fmla="*/ 4210736 w 5779300"/>
              <a:gd name="connsiteY243" fmla="*/ 394982 h 4875047"/>
              <a:gd name="connsiteX244" fmla="*/ 4196275 w 5779300"/>
              <a:gd name="connsiteY244" fmla="*/ 380241 h 4875047"/>
              <a:gd name="connsiteX245" fmla="*/ 3529251 w 5779300"/>
              <a:gd name="connsiteY245" fmla="*/ 140458 h 4875047"/>
              <a:gd name="connsiteX246" fmla="*/ 2887656 w 5779300"/>
              <a:gd name="connsiteY246" fmla="*/ 357798 h 4875047"/>
              <a:gd name="connsiteX247" fmla="*/ 2887274 w 5779300"/>
              <a:gd name="connsiteY247" fmla="*/ 358139 h 4875047"/>
              <a:gd name="connsiteX248" fmla="*/ 2885011 w 5779300"/>
              <a:gd name="connsiteY248" fmla="*/ 360721 h 4875047"/>
              <a:gd name="connsiteX249" fmla="*/ 2844389 w 5779300"/>
              <a:gd name="connsiteY249" fmla="*/ 400753 h 4875047"/>
              <a:gd name="connsiteX250" fmla="*/ 2824287 w 5779300"/>
              <a:gd name="connsiteY250" fmla="*/ 417974 h 4875047"/>
              <a:gd name="connsiteX251" fmla="*/ 2797763 w 5779300"/>
              <a:gd name="connsiteY251" fmla="*/ 451719 h 4875047"/>
              <a:gd name="connsiteX252" fmla="*/ 2809427 w 5779300"/>
              <a:gd name="connsiteY252" fmla="*/ 430702 h 4875047"/>
              <a:gd name="connsiteX253" fmla="*/ 2800162 w 5779300"/>
              <a:gd name="connsiteY253" fmla="*/ 438640 h 4875047"/>
              <a:gd name="connsiteX254" fmla="*/ 2054394 w 5779300"/>
              <a:gd name="connsiteY254" fmla="*/ 678142 h 4875047"/>
              <a:gd name="connsiteX255" fmla="*/ 1492622 w 5779300"/>
              <a:gd name="connsiteY255" fmla="*/ 554134 h 4875047"/>
              <a:gd name="connsiteX256" fmla="*/ 1419516 w 5779300"/>
              <a:gd name="connsiteY256" fmla="*/ 514628 h 4875047"/>
              <a:gd name="connsiteX257" fmla="*/ 1412973 w 5779300"/>
              <a:gd name="connsiteY257" fmla="*/ 521825 h 4875047"/>
              <a:gd name="connsiteX258" fmla="*/ 1398512 w 5779300"/>
              <a:gd name="connsiteY258" fmla="*/ 507083 h 4875047"/>
              <a:gd name="connsiteX259" fmla="*/ 731488 w 5779300"/>
              <a:gd name="connsiteY259" fmla="*/ 267302 h 4875047"/>
              <a:gd name="connsiteX260" fmla="*/ 26554 w 5779300"/>
              <a:gd name="connsiteY260" fmla="*/ 544778 h 4875047"/>
              <a:gd name="connsiteX261" fmla="*/ 0 w 5779300"/>
              <a:gd name="connsiteY261" fmla="*/ 578563 h 4875047"/>
              <a:gd name="connsiteX262" fmla="*/ 26817 w 5779300"/>
              <a:gd name="connsiteY262" fmla="*/ 530242 h 4875047"/>
              <a:gd name="connsiteX263" fmla="*/ 927144 w 5779300"/>
              <a:gd name="connsiteY263" fmla="*/ 126843 h 4875047"/>
              <a:gd name="connsiteX264" fmla="*/ 1488915 w 5779300"/>
              <a:gd name="connsiteY264" fmla="*/ 250851 h 4875047"/>
              <a:gd name="connsiteX265" fmla="*/ 1562022 w 5779300"/>
              <a:gd name="connsiteY265" fmla="*/ 290357 h 4875047"/>
              <a:gd name="connsiteX266" fmla="*/ 1568565 w 5779300"/>
              <a:gd name="connsiteY266" fmla="*/ 283161 h 4875047"/>
              <a:gd name="connsiteX267" fmla="*/ 1583026 w 5779300"/>
              <a:gd name="connsiteY267" fmla="*/ 297902 h 4875047"/>
              <a:gd name="connsiteX268" fmla="*/ 2250049 w 5779300"/>
              <a:gd name="connsiteY268" fmla="*/ 537684 h 4875047"/>
              <a:gd name="connsiteX269" fmla="*/ 2891645 w 5779300"/>
              <a:gd name="connsiteY269" fmla="*/ 320345 h 4875047"/>
              <a:gd name="connsiteX270" fmla="*/ 2892026 w 5779300"/>
              <a:gd name="connsiteY270" fmla="*/ 320003 h 4875047"/>
              <a:gd name="connsiteX271" fmla="*/ 2894289 w 5779300"/>
              <a:gd name="connsiteY271" fmla="*/ 317421 h 4875047"/>
              <a:gd name="connsiteX272" fmla="*/ 2934912 w 5779300"/>
              <a:gd name="connsiteY272" fmla="*/ 277389 h 4875047"/>
              <a:gd name="connsiteX273" fmla="*/ 2955014 w 5779300"/>
              <a:gd name="connsiteY273" fmla="*/ 260168 h 4875047"/>
              <a:gd name="connsiteX274" fmla="*/ 2981537 w 5779300"/>
              <a:gd name="connsiteY274" fmla="*/ 226423 h 4875047"/>
              <a:gd name="connsiteX275" fmla="*/ 2969873 w 5779300"/>
              <a:gd name="connsiteY275" fmla="*/ 247440 h 4875047"/>
              <a:gd name="connsiteX276" fmla="*/ 2979139 w 5779300"/>
              <a:gd name="connsiteY276" fmla="*/ 239502 h 4875047"/>
              <a:gd name="connsiteX277" fmla="*/ 3724906 w 5779300"/>
              <a:gd name="connsiteY277" fmla="*/ 0 h 487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5779300" h="4875047">
                <a:moveTo>
                  <a:pt x="3724906" y="4196905"/>
                </a:moveTo>
                <a:cubicBezTo>
                  <a:pt x="3932999" y="4196905"/>
                  <a:pt x="4126317" y="4242621"/>
                  <a:pt x="4286678" y="4320913"/>
                </a:cubicBezTo>
                <a:lnTo>
                  <a:pt x="4359786" y="4360419"/>
                </a:lnTo>
                <a:lnTo>
                  <a:pt x="4366327" y="4353223"/>
                </a:lnTo>
                <a:lnTo>
                  <a:pt x="4380788" y="4367964"/>
                </a:lnTo>
                <a:cubicBezTo>
                  <a:pt x="4539335" y="4514405"/>
                  <a:pt x="4779273" y="4607746"/>
                  <a:pt x="5047812" y="4607746"/>
                </a:cubicBezTo>
                <a:cubicBezTo>
                  <a:pt x="5338729" y="4607746"/>
                  <a:pt x="5596080" y="4498199"/>
                  <a:pt x="5752747" y="4330270"/>
                </a:cubicBezTo>
                <a:lnTo>
                  <a:pt x="5779300" y="4296485"/>
                </a:lnTo>
                <a:lnTo>
                  <a:pt x="5752483" y="4344805"/>
                </a:lnTo>
                <a:cubicBezTo>
                  <a:pt x="5588072" y="4583894"/>
                  <a:pt x="5246666" y="4748204"/>
                  <a:pt x="4852156" y="4748204"/>
                </a:cubicBezTo>
                <a:cubicBezTo>
                  <a:pt x="4644064" y="4748204"/>
                  <a:pt x="4450746" y="4702489"/>
                  <a:pt x="4290385" y="4624196"/>
                </a:cubicBezTo>
                <a:lnTo>
                  <a:pt x="4217279" y="4584691"/>
                </a:lnTo>
                <a:lnTo>
                  <a:pt x="4210736" y="4591887"/>
                </a:lnTo>
                <a:lnTo>
                  <a:pt x="4196275" y="4577146"/>
                </a:lnTo>
                <a:cubicBezTo>
                  <a:pt x="4037728" y="4430705"/>
                  <a:pt x="3797789" y="4337363"/>
                  <a:pt x="3529251" y="4337363"/>
                </a:cubicBezTo>
                <a:cubicBezTo>
                  <a:pt x="3274699" y="4337363"/>
                  <a:pt x="3045845" y="4421235"/>
                  <a:pt x="2887657" y="4554703"/>
                </a:cubicBezTo>
                <a:lnTo>
                  <a:pt x="2887274" y="4555044"/>
                </a:lnTo>
                <a:lnTo>
                  <a:pt x="2885011" y="4557626"/>
                </a:lnTo>
                <a:cubicBezTo>
                  <a:pt x="2872092" y="4571314"/>
                  <a:pt x="2858540" y="4584665"/>
                  <a:pt x="2844389" y="4597658"/>
                </a:cubicBezTo>
                <a:lnTo>
                  <a:pt x="2824287" y="4614879"/>
                </a:lnTo>
                <a:lnTo>
                  <a:pt x="2797763" y="4648624"/>
                </a:lnTo>
                <a:lnTo>
                  <a:pt x="2809427" y="4627607"/>
                </a:lnTo>
                <a:lnTo>
                  <a:pt x="2800162" y="4635545"/>
                </a:lnTo>
                <a:cubicBezTo>
                  <a:pt x="2616288" y="4782623"/>
                  <a:pt x="2350277" y="4875047"/>
                  <a:pt x="2054395" y="4875047"/>
                </a:cubicBezTo>
                <a:cubicBezTo>
                  <a:pt x="1846301" y="4875047"/>
                  <a:pt x="1652984" y="4829332"/>
                  <a:pt x="1492623" y="4751040"/>
                </a:cubicBezTo>
                <a:lnTo>
                  <a:pt x="1419516" y="4711533"/>
                </a:lnTo>
                <a:lnTo>
                  <a:pt x="1412973" y="4718730"/>
                </a:lnTo>
                <a:lnTo>
                  <a:pt x="1398512" y="4703989"/>
                </a:lnTo>
                <a:cubicBezTo>
                  <a:pt x="1239966" y="4557548"/>
                  <a:pt x="1000027" y="4464207"/>
                  <a:pt x="731489" y="4464207"/>
                </a:cubicBezTo>
                <a:cubicBezTo>
                  <a:pt x="440572" y="4464207"/>
                  <a:pt x="183220" y="4573753"/>
                  <a:pt x="26554" y="4741683"/>
                </a:cubicBezTo>
                <a:lnTo>
                  <a:pt x="0" y="4775468"/>
                </a:lnTo>
                <a:lnTo>
                  <a:pt x="26818" y="4727148"/>
                </a:lnTo>
                <a:cubicBezTo>
                  <a:pt x="191229" y="4488058"/>
                  <a:pt x="532634" y="4323749"/>
                  <a:pt x="927144" y="4323749"/>
                </a:cubicBezTo>
                <a:cubicBezTo>
                  <a:pt x="1135237" y="4323749"/>
                  <a:pt x="1328555" y="4369464"/>
                  <a:pt x="1488916" y="4447756"/>
                </a:cubicBezTo>
                <a:lnTo>
                  <a:pt x="1562023" y="4487263"/>
                </a:lnTo>
                <a:lnTo>
                  <a:pt x="1568565" y="4480066"/>
                </a:lnTo>
                <a:lnTo>
                  <a:pt x="1583026" y="4494807"/>
                </a:lnTo>
                <a:cubicBezTo>
                  <a:pt x="1741572" y="4641248"/>
                  <a:pt x="1981511" y="4734589"/>
                  <a:pt x="2250049" y="4734589"/>
                </a:cubicBezTo>
                <a:cubicBezTo>
                  <a:pt x="2504601" y="4734589"/>
                  <a:pt x="2733456" y="4650717"/>
                  <a:pt x="2891645" y="4517250"/>
                </a:cubicBezTo>
                <a:lnTo>
                  <a:pt x="2892026" y="4516908"/>
                </a:lnTo>
                <a:lnTo>
                  <a:pt x="2894289" y="4514326"/>
                </a:lnTo>
                <a:cubicBezTo>
                  <a:pt x="2907209" y="4500639"/>
                  <a:pt x="2920761" y="4487288"/>
                  <a:pt x="2934912" y="4474294"/>
                </a:cubicBezTo>
                <a:lnTo>
                  <a:pt x="2955014" y="4457073"/>
                </a:lnTo>
                <a:lnTo>
                  <a:pt x="2981537" y="4423328"/>
                </a:lnTo>
                <a:lnTo>
                  <a:pt x="2969873" y="4444345"/>
                </a:lnTo>
                <a:lnTo>
                  <a:pt x="2979139" y="4436408"/>
                </a:lnTo>
                <a:cubicBezTo>
                  <a:pt x="3163014" y="4289329"/>
                  <a:pt x="3429024" y="4196905"/>
                  <a:pt x="3724906" y="4196905"/>
                </a:cubicBezTo>
                <a:close/>
                <a:moveTo>
                  <a:pt x="2313044" y="3980477"/>
                </a:moveTo>
                <a:cubicBezTo>
                  <a:pt x="2419544" y="3980477"/>
                  <a:pt x="2505879" y="4086933"/>
                  <a:pt x="2505879" y="4218253"/>
                </a:cubicBezTo>
                <a:cubicBezTo>
                  <a:pt x="2505879" y="4349573"/>
                  <a:pt x="2419544" y="4456029"/>
                  <a:pt x="2313044" y="4456029"/>
                </a:cubicBezTo>
                <a:cubicBezTo>
                  <a:pt x="2206544" y="4456029"/>
                  <a:pt x="2120209" y="4349573"/>
                  <a:pt x="2120209" y="4218253"/>
                </a:cubicBezTo>
                <a:cubicBezTo>
                  <a:pt x="2120209" y="4086933"/>
                  <a:pt x="2206544" y="3980477"/>
                  <a:pt x="2313044" y="3980477"/>
                </a:cubicBezTo>
                <a:close/>
                <a:moveTo>
                  <a:pt x="1725007" y="3950835"/>
                </a:moveTo>
                <a:cubicBezTo>
                  <a:pt x="1800889" y="3950835"/>
                  <a:pt x="1862402" y="4032533"/>
                  <a:pt x="1862402" y="4133314"/>
                </a:cubicBezTo>
                <a:cubicBezTo>
                  <a:pt x="1862402" y="4234094"/>
                  <a:pt x="1800889" y="4315793"/>
                  <a:pt x="1725007" y="4315793"/>
                </a:cubicBezTo>
                <a:cubicBezTo>
                  <a:pt x="1649126" y="4315793"/>
                  <a:pt x="1587612" y="4234094"/>
                  <a:pt x="1587612" y="4133314"/>
                </a:cubicBezTo>
                <a:cubicBezTo>
                  <a:pt x="1587612" y="4032533"/>
                  <a:pt x="1649126" y="3950835"/>
                  <a:pt x="1725007" y="3950835"/>
                </a:cubicBezTo>
                <a:close/>
                <a:moveTo>
                  <a:pt x="4695521" y="3752385"/>
                </a:moveTo>
                <a:cubicBezTo>
                  <a:pt x="4802021" y="3752385"/>
                  <a:pt x="4888356" y="3858841"/>
                  <a:pt x="4888356" y="3990161"/>
                </a:cubicBezTo>
                <a:cubicBezTo>
                  <a:pt x="4888356" y="4121481"/>
                  <a:pt x="4802021" y="4227937"/>
                  <a:pt x="4695521" y="4227937"/>
                </a:cubicBezTo>
                <a:cubicBezTo>
                  <a:pt x="4589021" y="4227937"/>
                  <a:pt x="4502686" y="4121481"/>
                  <a:pt x="4502686" y="3990161"/>
                </a:cubicBezTo>
                <a:cubicBezTo>
                  <a:pt x="4502686" y="3858841"/>
                  <a:pt x="4589021" y="3752385"/>
                  <a:pt x="4695521" y="3752385"/>
                </a:cubicBezTo>
                <a:close/>
                <a:moveTo>
                  <a:pt x="3335352" y="3616182"/>
                </a:moveTo>
                <a:cubicBezTo>
                  <a:pt x="3411234" y="3616182"/>
                  <a:pt x="3472748" y="3697881"/>
                  <a:pt x="3472748" y="3798661"/>
                </a:cubicBezTo>
                <a:cubicBezTo>
                  <a:pt x="3472748" y="3899442"/>
                  <a:pt x="3411234" y="3981141"/>
                  <a:pt x="3335352" y="3981141"/>
                </a:cubicBezTo>
                <a:cubicBezTo>
                  <a:pt x="3259471" y="3981141"/>
                  <a:pt x="3197957" y="3899442"/>
                  <a:pt x="3197957" y="3798661"/>
                </a:cubicBezTo>
                <a:cubicBezTo>
                  <a:pt x="3197957" y="3697881"/>
                  <a:pt x="3259471" y="3616182"/>
                  <a:pt x="3335352" y="3616182"/>
                </a:cubicBezTo>
                <a:close/>
                <a:moveTo>
                  <a:pt x="2752256" y="3594170"/>
                </a:moveTo>
                <a:cubicBezTo>
                  <a:pt x="2828137" y="3594170"/>
                  <a:pt x="2889650" y="3675869"/>
                  <a:pt x="2889650" y="3776650"/>
                </a:cubicBezTo>
                <a:cubicBezTo>
                  <a:pt x="2889650" y="3877430"/>
                  <a:pt x="2828137" y="3959129"/>
                  <a:pt x="2752256" y="3959129"/>
                </a:cubicBezTo>
                <a:cubicBezTo>
                  <a:pt x="2676374" y="3959129"/>
                  <a:pt x="2614861" y="3877430"/>
                  <a:pt x="2614861" y="3776650"/>
                </a:cubicBezTo>
                <a:cubicBezTo>
                  <a:pt x="2614861" y="3675869"/>
                  <a:pt x="2676374" y="3594170"/>
                  <a:pt x="2752256" y="3594170"/>
                </a:cubicBezTo>
                <a:close/>
                <a:moveTo>
                  <a:pt x="1272022" y="3510406"/>
                </a:moveTo>
                <a:cubicBezTo>
                  <a:pt x="1358553" y="3510406"/>
                  <a:pt x="1428700" y="3592105"/>
                  <a:pt x="1428700" y="3692885"/>
                </a:cubicBezTo>
                <a:cubicBezTo>
                  <a:pt x="1428700" y="3793666"/>
                  <a:pt x="1358553" y="3875365"/>
                  <a:pt x="1272022" y="3875365"/>
                </a:cubicBezTo>
                <a:cubicBezTo>
                  <a:pt x="1185491" y="3875365"/>
                  <a:pt x="1115344" y="3793666"/>
                  <a:pt x="1115344" y="3692885"/>
                </a:cubicBezTo>
                <a:cubicBezTo>
                  <a:pt x="1115344" y="3592105"/>
                  <a:pt x="1185491" y="3510406"/>
                  <a:pt x="1272022" y="3510406"/>
                </a:cubicBezTo>
                <a:close/>
                <a:moveTo>
                  <a:pt x="557672" y="3504925"/>
                </a:moveTo>
                <a:cubicBezTo>
                  <a:pt x="664172" y="3504925"/>
                  <a:pt x="750507" y="3611381"/>
                  <a:pt x="750507" y="3742701"/>
                </a:cubicBezTo>
                <a:cubicBezTo>
                  <a:pt x="750507" y="3874021"/>
                  <a:pt x="664172" y="3980477"/>
                  <a:pt x="557672" y="3980477"/>
                </a:cubicBezTo>
                <a:cubicBezTo>
                  <a:pt x="451172" y="3980477"/>
                  <a:pt x="364836" y="3874021"/>
                  <a:pt x="364836" y="3742701"/>
                </a:cubicBezTo>
                <a:cubicBezTo>
                  <a:pt x="364836" y="3611381"/>
                  <a:pt x="451172" y="3504925"/>
                  <a:pt x="557672" y="3504925"/>
                </a:cubicBezTo>
                <a:close/>
                <a:moveTo>
                  <a:pt x="5237411" y="3504482"/>
                </a:moveTo>
                <a:cubicBezTo>
                  <a:pt x="5313292" y="3504482"/>
                  <a:pt x="5374806" y="3586181"/>
                  <a:pt x="5374806" y="3686961"/>
                </a:cubicBezTo>
                <a:cubicBezTo>
                  <a:pt x="5374806" y="3787741"/>
                  <a:pt x="5313292" y="3869440"/>
                  <a:pt x="5237411" y="3869440"/>
                </a:cubicBezTo>
                <a:cubicBezTo>
                  <a:pt x="5161530" y="3869440"/>
                  <a:pt x="5100016" y="3787741"/>
                  <a:pt x="5100016" y="3686961"/>
                </a:cubicBezTo>
                <a:cubicBezTo>
                  <a:pt x="5100016" y="3586181"/>
                  <a:pt x="5161530" y="3504482"/>
                  <a:pt x="5237411" y="3504482"/>
                </a:cubicBezTo>
                <a:close/>
                <a:moveTo>
                  <a:pt x="3900712" y="3259961"/>
                </a:moveTo>
                <a:cubicBezTo>
                  <a:pt x="4007212" y="3259961"/>
                  <a:pt x="4093547" y="3366417"/>
                  <a:pt x="4093547" y="3497737"/>
                </a:cubicBezTo>
                <a:cubicBezTo>
                  <a:pt x="4093547" y="3629057"/>
                  <a:pt x="4007212" y="3735513"/>
                  <a:pt x="3900712" y="3735513"/>
                </a:cubicBezTo>
                <a:cubicBezTo>
                  <a:pt x="3794212" y="3735513"/>
                  <a:pt x="3707877" y="3629057"/>
                  <a:pt x="3707877" y="3497737"/>
                </a:cubicBezTo>
                <a:cubicBezTo>
                  <a:pt x="3707877" y="3366417"/>
                  <a:pt x="3794212" y="3259961"/>
                  <a:pt x="3900712" y="3259961"/>
                </a:cubicBezTo>
                <a:close/>
                <a:moveTo>
                  <a:pt x="3724906" y="2823028"/>
                </a:moveTo>
                <a:cubicBezTo>
                  <a:pt x="3932999" y="2823028"/>
                  <a:pt x="4126317" y="2868744"/>
                  <a:pt x="4286678" y="2947036"/>
                </a:cubicBezTo>
                <a:lnTo>
                  <a:pt x="4359786" y="2986542"/>
                </a:lnTo>
                <a:lnTo>
                  <a:pt x="4366327" y="2979345"/>
                </a:lnTo>
                <a:lnTo>
                  <a:pt x="4380788" y="2994087"/>
                </a:lnTo>
                <a:cubicBezTo>
                  <a:pt x="4539335" y="3140528"/>
                  <a:pt x="4779273" y="3233868"/>
                  <a:pt x="5047812" y="3233868"/>
                </a:cubicBezTo>
                <a:cubicBezTo>
                  <a:pt x="5338729" y="3233868"/>
                  <a:pt x="5596080" y="3124322"/>
                  <a:pt x="5752747" y="2956393"/>
                </a:cubicBezTo>
                <a:lnTo>
                  <a:pt x="5779300" y="2922608"/>
                </a:lnTo>
                <a:lnTo>
                  <a:pt x="5752483" y="2970928"/>
                </a:lnTo>
                <a:cubicBezTo>
                  <a:pt x="5588072" y="3210018"/>
                  <a:pt x="5246666" y="3374327"/>
                  <a:pt x="4852156" y="3374327"/>
                </a:cubicBezTo>
                <a:cubicBezTo>
                  <a:pt x="4644064" y="3374327"/>
                  <a:pt x="4450746" y="3328612"/>
                  <a:pt x="4290385" y="3250320"/>
                </a:cubicBezTo>
                <a:lnTo>
                  <a:pt x="4217279" y="3210813"/>
                </a:lnTo>
                <a:lnTo>
                  <a:pt x="4210736" y="3218010"/>
                </a:lnTo>
                <a:lnTo>
                  <a:pt x="4196275" y="3203269"/>
                </a:lnTo>
                <a:cubicBezTo>
                  <a:pt x="4037728" y="3056828"/>
                  <a:pt x="3797789" y="2963486"/>
                  <a:pt x="3529251" y="2963486"/>
                </a:cubicBezTo>
                <a:cubicBezTo>
                  <a:pt x="3274699" y="2963486"/>
                  <a:pt x="3045845" y="3047358"/>
                  <a:pt x="2887656" y="3180826"/>
                </a:cubicBezTo>
                <a:lnTo>
                  <a:pt x="2887274" y="3181167"/>
                </a:lnTo>
                <a:lnTo>
                  <a:pt x="2885011" y="3183749"/>
                </a:lnTo>
                <a:cubicBezTo>
                  <a:pt x="2872092" y="3197436"/>
                  <a:pt x="2858540" y="3210788"/>
                  <a:pt x="2844389" y="3223781"/>
                </a:cubicBezTo>
                <a:lnTo>
                  <a:pt x="2824287" y="3241002"/>
                </a:lnTo>
                <a:lnTo>
                  <a:pt x="2797763" y="3274747"/>
                </a:lnTo>
                <a:lnTo>
                  <a:pt x="2809427" y="3253730"/>
                </a:lnTo>
                <a:lnTo>
                  <a:pt x="2800162" y="3261668"/>
                </a:lnTo>
                <a:cubicBezTo>
                  <a:pt x="2616288" y="3408746"/>
                  <a:pt x="2350277" y="3501170"/>
                  <a:pt x="2054394" y="3501170"/>
                </a:cubicBezTo>
                <a:cubicBezTo>
                  <a:pt x="1846301" y="3501170"/>
                  <a:pt x="1652983" y="3455455"/>
                  <a:pt x="1492622" y="3377162"/>
                </a:cubicBezTo>
                <a:lnTo>
                  <a:pt x="1419516" y="3337656"/>
                </a:lnTo>
                <a:lnTo>
                  <a:pt x="1412973" y="3344853"/>
                </a:lnTo>
                <a:lnTo>
                  <a:pt x="1398512" y="3330111"/>
                </a:lnTo>
                <a:cubicBezTo>
                  <a:pt x="1239966" y="3183671"/>
                  <a:pt x="1000027" y="3090330"/>
                  <a:pt x="731488" y="3090330"/>
                </a:cubicBezTo>
                <a:cubicBezTo>
                  <a:pt x="440572" y="3090330"/>
                  <a:pt x="183220" y="3199876"/>
                  <a:pt x="26554" y="3367806"/>
                </a:cubicBezTo>
                <a:lnTo>
                  <a:pt x="0" y="3401591"/>
                </a:lnTo>
                <a:lnTo>
                  <a:pt x="26817" y="3353271"/>
                </a:lnTo>
                <a:cubicBezTo>
                  <a:pt x="191229" y="3114181"/>
                  <a:pt x="532633" y="2949871"/>
                  <a:pt x="927144" y="2949871"/>
                </a:cubicBezTo>
                <a:cubicBezTo>
                  <a:pt x="1135237" y="2949871"/>
                  <a:pt x="1328554" y="2995587"/>
                  <a:pt x="1488915" y="3073879"/>
                </a:cubicBezTo>
                <a:lnTo>
                  <a:pt x="1562022" y="3113385"/>
                </a:lnTo>
                <a:lnTo>
                  <a:pt x="1568565" y="3106189"/>
                </a:lnTo>
                <a:lnTo>
                  <a:pt x="1583026" y="3120930"/>
                </a:lnTo>
                <a:cubicBezTo>
                  <a:pt x="1741572" y="3267371"/>
                  <a:pt x="1981511" y="3360712"/>
                  <a:pt x="2250049" y="3360712"/>
                </a:cubicBezTo>
                <a:cubicBezTo>
                  <a:pt x="2504601" y="3360712"/>
                  <a:pt x="2733456" y="3276840"/>
                  <a:pt x="2891645" y="3143373"/>
                </a:cubicBezTo>
                <a:lnTo>
                  <a:pt x="2892026" y="3143031"/>
                </a:lnTo>
                <a:lnTo>
                  <a:pt x="2894289" y="3140449"/>
                </a:lnTo>
                <a:cubicBezTo>
                  <a:pt x="2907209" y="3126761"/>
                  <a:pt x="2920761" y="3113411"/>
                  <a:pt x="2934912" y="3100417"/>
                </a:cubicBezTo>
                <a:lnTo>
                  <a:pt x="2955014" y="3083196"/>
                </a:lnTo>
                <a:lnTo>
                  <a:pt x="2981537" y="3049451"/>
                </a:lnTo>
                <a:lnTo>
                  <a:pt x="2969873" y="3070468"/>
                </a:lnTo>
                <a:lnTo>
                  <a:pt x="2979139" y="3062530"/>
                </a:lnTo>
                <a:cubicBezTo>
                  <a:pt x="3163014" y="2915452"/>
                  <a:pt x="3429024" y="2823028"/>
                  <a:pt x="3724906" y="2823028"/>
                </a:cubicBezTo>
                <a:close/>
                <a:moveTo>
                  <a:pt x="3724906" y="1373877"/>
                </a:moveTo>
                <a:cubicBezTo>
                  <a:pt x="3932999" y="1373877"/>
                  <a:pt x="4126317" y="1419593"/>
                  <a:pt x="4286678" y="1497885"/>
                </a:cubicBezTo>
                <a:lnTo>
                  <a:pt x="4359786" y="1537391"/>
                </a:lnTo>
                <a:lnTo>
                  <a:pt x="4366327" y="1530195"/>
                </a:lnTo>
                <a:lnTo>
                  <a:pt x="4380788" y="1544936"/>
                </a:lnTo>
                <a:cubicBezTo>
                  <a:pt x="4539335" y="1691377"/>
                  <a:pt x="4779273" y="1784718"/>
                  <a:pt x="5047812" y="1784718"/>
                </a:cubicBezTo>
                <a:cubicBezTo>
                  <a:pt x="5338729" y="1784718"/>
                  <a:pt x="5596080" y="1675171"/>
                  <a:pt x="5752747" y="1507242"/>
                </a:cubicBezTo>
                <a:lnTo>
                  <a:pt x="5779300" y="1473457"/>
                </a:lnTo>
                <a:lnTo>
                  <a:pt x="5752483" y="1521777"/>
                </a:lnTo>
                <a:cubicBezTo>
                  <a:pt x="5588072" y="1760866"/>
                  <a:pt x="5246666" y="1925176"/>
                  <a:pt x="4852156" y="1925176"/>
                </a:cubicBezTo>
                <a:cubicBezTo>
                  <a:pt x="4644064" y="1925176"/>
                  <a:pt x="4450746" y="1879461"/>
                  <a:pt x="4290385" y="1801168"/>
                </a:cubicBezTo>
                <a:lnTo>
                  <a:pt x="4217279" y="1761663"/>
                </a:lnTo>
                <a:lnTo>
                  <a:pt x="4210736" y="1768859"/>
                </a:lnTo>
                <a:lnTo>
                  <a:pt x="4196275" y="1754118"/>
                </a:lnTo>
                <a:cubicBezTo>
                  <a:pt x="4037728" y="1607677"/>
                  <a:pt x="3797789" y="1514335"/>
                  <a:pt x="3529251" y="1514335"/>
                </a:cubicBezTo>
                <a:cubicBezTo>
                  <a:pt x="3274699" y="1514335"/>
                  <a:pt x="3045845" y="1598207"/>
                  <a:pt x="2887657" y="1731675"/>
                </a:cubicBezTo>
                <a:lnTo>
                  <a:pt x="2887274" y="1732016"/>
                </a:lnTo>
                <a:lnTo>
                  <a:pt x="2885011" y="1734598"/>
                </a:lnTo>
                <a:cubicBezTo>
                  <a:pt x="2872092" y="1748286"/>
                  <a:pt x="2858540" y="1761637"/>
                  <a:pt x="2844389" y="1774630"/>
                </a:cubicBezTo>
                <a:lnTo>
                  <a:pt x="2824287" y="1791851"/>
                </a:lnTo>
                <a:lnTo>
                  <a:pt x="2797763" y="1825596"/>
                </a:lnTo>
                <a:lnTo>
                  <a:pt x="2809427" y="1804579"/>
                </a:lnTo>
                <a:lnTo>
                  <a:pt x="2800162" y="1812517"/>
                </a:lnTo>
                <a:cubicBezTo>
                  <a:pt x="2616288" y="1959595"/>
                  <a:pt x="2350277" y="2052019"/>
                  <a:pt x="2054395" y="2052019"/>
                </a:cubicBezTo>
                <a:cubicBezTo>
                  <a:pt x="1846301" y="2052019"/>
                  <a:pt x="1652984" y="2006304"/>
                  <a:pt x="1492623" y="1928012"/>
                </a:cubicBezTo>
                <a:lnTo>
                  <a:pt x="1419516" y="1888505"/>
                </a:lnTo>
                <a:lnTo>
                  <a:pt x="1412973" y="1895702"/>
                </a:lnTo>
                <a:lnTo>
                  <a:pt x="1398512" y="1880961"/>
                </a:lnTo>
                <a:cubicBezTo>
                  <a:pt x="1239966" y="1734520"/>
                  <a:pt x="1000027" y="1641179"/>
                  <a:pt x="731489" y="1641179"/>
                </a:cubicBezTo>
                <a:cubicBezTo>
                  <a:pt x="440572" y="1641179"/>
                  <a:pt x="183220" y="1750725"/>
                  <a:pt x="26554" y="1918655"/>
                </a:cubicBezTo>
                <a:lnTo>
                  <a:pt x="0" y="1952440"/>
                </a:lnTo>
                <a:lnTo>
                  <a:pt x="26818" y="1904120"/>
                </a:lnTo>
                <a:cubicBezTo>
                  <a:pt x="191229" y="1665030"/>
                  <a:pt x="532634" y="1500721"/>
                  <a:pt x="927144" y="1500721"/>
                </a:cubicBezTo>
                <a:cubicBezTo>
                  <a:pt x="1135237" y="1500721"/>
                  <a:pt x="1328555" y="1546436"/>
                  <a:pt x="1488916" y="1624728"/>
                </a:cubicBezTo>
                <a:lnTo>
                  <a:pt x="1562023" y="1664235"/>
                </a:lnTo>
                <a:lnTo>
                  <a:pt x="1568565" y="1657038"/>
                </a:lnTo>
                <a:lnTo>
                  <a:pt x="1583026" y="1671779"/>
                </a:lnTo>
                <a:cubicBezTo>
                  <a:pt x="1741572" y="1818220"/>
                  <a:pt x="1981511" y="1911561"/>
                  <a:pt x="2250049" y="1911561"/>
                </a:cubicBezTo>
                <a:cubicBezTo>
                  <a:pt x="2504601" y="1911561"/>
                  <a:pt x="2733456" y="1827689"/>
                  <a:pt x="2891645" y="1694222"/>
                </a:cubicBezTo>
                <a:lnTo>
                  <a:pt x="2892026" y="1693880"/>
                </a:lnTo>
                <a:lnTo>
                  <a:pt x="2894289" y="1691298"/>
                </a:lnTo>
                <a:cubicBezTo>
                  <a:pt x="2907209" y="1677611"/>
                  <a:pt x="2920761" y="1664260"/>
                  <a:pt x="2934912" y="1651266"/>
                </a:cubicBezTo>
                <a:lnTo>
                  <a:pt x="2955014" y="1634045"/>
                </a:lnTo>
                <a:lnTo>
                  <a:pt x="2981537" y="1600300"/>
                </a:lnTo>
                <a:lnTo>
                  <a:pt x="2969873" y="1621317"/>
                </a:lnTo>
                <a:lnTo>
                  <a:pt x="2979139" y="1613380"/>
                </a:lnTo>
                <a:cubicBezTo>
                  <a:pt x="3163014" y="1466301"/>
                  <a:pt x="3429024" y="1373877"/>
                  <a:pt x="3724906" y="1373877"/>
                </a:cubicBezTo>
                <a:close/>
                <a:moveTo>
                  <a:pt x="2313044" y="1157449"/>
                </a:moveTo>
                <a:cubicBezTo>
                  <a:pt x="2419544" y="1157449"/>
                  <a:pt x="2505879" y="1263905"/>
                  <a:pt x="2505879" y="1395225"/>
                </a:cubicBezTo>
                <a:cubicBezTo>
                  <a:pt x="2505879" y="1526545"/>
                  <a:pt x="2419544" y="1633001"/>
                  <a:pt x="2313044" y="1633001"/>
                </a:cubicBezTo>
                <a:cubicBezTo>
                  <a:pt x="2206544" y="1633001"/>
                  <a:pt x="2120209" y="1526545"/>
                  <a:pt x="2120209" y="1395225"/>
                </a:cubicBezTo>
                <a:cubicBezTo>
                  <a:pt x="2120209" y="1263905"/>
                  <a:pt x="2206544" y="1157449"/>
                  <a:pt x="2313044" y="1157449"/>
                </a:cubicBezTo>
                <a:close/>
                <a:moveTo>
                  <a:pt x="1725007" y="1127807"/>
                </a:moveTo>
                <a:cubicBezTo>
                  <a:pt x="1800889" y="1127807"/>
                  <a:pt x="1862402" y="1209505"/>
                  <a:pt x="1862402" y="1310286"/>
                </a:cubicBezTo>
                <a:cubicBezTo>
                  <a:pt x="1862402" y="1411066"/>
                  <a:pt x="1800889" y="1492765"/>
                  <a:pt x="1725007" y="1492765"/>
                </a:cubicBezTo>
                <a:cubicBezTo>
                  <a:pt x="1649126" y="1492765"/>
                  <a:pt x="1587612" y="1411066"/>
                  <a:pt x="1587612" y="1310286"/>
                </a:cubicBezTo>
                <a:cubicBezTo>
                  <a:pt x="1587612" y="1209505"/>
                  <a:pt x="1649126" y="1127807"/>
                  <a:pt x="1725007" y="1127807"/>
                </a:cubicBezTo>
                <a:close/>
                <a:moveTo>
                  <a:pt x="4695521" y="929357"/>
                </a:moveTo>
                <a:cubicBezTo>
                  <a:pt x="4802021" y="929357"/>
                  <a:pt x="4888356" y="1035813"/>
                  <a:pt x="4888356" y="1167133"/>
                </a:cubicBezTo>
                <a:cubicBezTo>
                  <a:pt x="4888356" y="1298453"/>
                  <a:pt x="4802021" y="1404909"/>
                  <a:pt x="4695521" y="1404909"/>
                </a:cubicBezTo>
                <a:cubicBezTo>
                  <a:pt x="4589021" y="1404909"/>
                  <a:pt x="4502686" y="1298453"/>
                  <a:pt x="4502686" y="1167133"/>
                </a:cubicBezTo>
                <a:cubicBezTo>
                  <a:pt x="4502686" y="1035813"/>
                  <a:pt x="4589021" y="929357"/>
                  <a:pt x="4695521" y="929357"/>
                </a:cubicBezTo>
                <a:close/>
                <a:moveTo>
                  <a:pt x="3335352" y="793154"/>
                </a:moveTo>
                <a:cubicBezTo>
                  <a:pt x="3411234" y="793154"/>
                  <a:pt x="3472748" y="874853"/>
                  <a:pt x="3472748" y="975633"/>
                </a:cubicBezTo>
                <a:cubicBezTo>
                  <a:pt x="3472748" y="1076414"/>
                  <a:pt x="3411234" y="1158113"/>
                  <a:pt x="3335352" y="1158113"/>
                </a:cubicBezTo>
                <a:cubicBezTo>
                  <a:pt x="3259471" y="1158113"/>
                  <a:pt x="3197957" y="1076414"/>
                  <a:pt x="3197957" y="975633"/>
                </a:cubicBezTo>
                <a:cubicBezTo>
                  <a:pt x="3197957" y="874853"/>
                  <a:pt x="3259471" y="793154"/>
                  <a:pt x="3335352" y="793154"/>
                </a:cubicBezTo>
                <a:close/>
                <a:moveTo>
                  <a:pt x="2752256" y="771142"/>
                </a:moveTo>
                <a:cubicBezTo>
                  <a:pt x="2828137" y="771142"/>
                  <a:pt x="2889650" y="852841"/>
                  <a:pt x="2889650" y="953622"/>
                </a:cubicBezTo>
                <a:cubicBezTo>
                  <a:pt x="2889650" y="1054402"/>
                  <a:pt x="2828137" y="1136101"/>
                  <a:pt x="2752256" y="1136101"/>
                </a:cubicBezTo>
                <a:cubicBezTo>
                  <a:pt x="2676374" y="1136101"/>
                  <a:pt x="2614861" y="1054402"/>
                  <a:pt x="2614861" y="953622"/>
                </a:cubicBezTo>
                <a:cubicBezTo>
                  <a:pt x="2614861" y="852841"/>
                  <a:pt x="2676374" y="771142"/>
                  <a:pt x="2752256" y="771142"/>
                </a:cubicBezTo>
                <a:close/>
                <a:moveTo>
                  <a:pt x="1272022" y="687378"/>
                </a:moveTo>
                <a:cubicBezTo>
                  <a:pt x="1358553" y="687378"/>
                  <a:pt x="1428700" y="769077"/>
                  <a:pt x="1428700" y="869857"/>
                </a:cubicBezTo>
                <a:cubicBezTo>
                  <a:pt x="1428700" y="970638"/>
                  <a:pt x="1358553" y="1052337"/>
                  <a:pt x="1272022" y="1052337"/>
                </a:cubicBezTo>
                <a:cubicBezTo>
                  <a:pt x="1185491" y="1052337"/>
                  <a:pt x="1115344" y="970638"/>
                  <a:pt x="1115344" y="869857"/>
                </a:cubicBezTo>
                <a:cubicBezTo>
                  <a:pt x="1115344" y="769077"/>
                  <a:pt x="1185491" y="687378"/>
                  <a:pt x="1272022" y="687378"/>
                </a:cubicBezTo>
                <a:close/>
                <a:moveTo>
                  <a:pt x="557672" y="681897"/>
                </a:moveTo>
                <a:cubicBezTo>
                  <a:pt x="664172" y="681897"/>
                  <a:pt x="750507" y="788353"/>
                  <a:pt x="750507" y="919673"/>
                </a:cubicBezTo>
                <a:cubicBezTo>
                  <a:pt x="750507" y="1050993"/>
                  <a:pt x="664172" y="1157449"/>
                  <a:pt x="557672" y="1157449"/>
                </a:cubicBezTo>
                <a:cubicBezTo>
                  <a:pt x="451172" y="1157449"/>
                  <a:pt x="364836" y="1050993"/>
                  <a:pt x="364836" y="919673"/>
                </a:cubicBezTo>
                <a:cubicBezTo>
                  <a:pt x="364836" y="788353"/>
                  <a:pt x="451172" y="681897"/>
                  <a:pt x="557672" y="681897"/>
                </a:cubicBezTo>
                <a:close/>
                <a:moveTo>
                  <a:pt x="5237411" y="681454"/>
                </a:moveTo>
                <a:cubicBezTo>
                  <a:pt x="5313292" y="681454"/>
                  <a:pt x="5374806" y="763153"/>
                  <a:pt x="5374806" y="863933"/>
                </a:cubicBezTo>
                <a:cubicBezTo>
                  <a:pt x="5374806" y="964713"/>
                  <a:pt x="5313292" y="1046412"/>
                  <a:pt x="5237411" y="1046412"/>
                </a:cubicBezTo>
                <a:cubicBezTo>
                  <a:pt x="5161530" y="1046412"/>
                  <a:pt x="5100016" y="964713"/>
                  <a:pt x="5100016" y="863933"/>
                </a:cubicBezTo>
                <a:cubicBezTo>
                  <a:pt x="5100016" y="763153"/>
                  <a:pt x="5161530" y="681454"/>
                  <a:pt x="5237411" y="681454"/>
                </a:cubicBezTo>
                <a:close/>
                <a:moveTo>
                  <a:pt x="3900712" y="436933"/>
                </a:moveTo>
                <a:cubicBezTo>
                  <a:pt x="4007212" y="436933"/>
                  <a:pt x="4093547" y="543389"/>
                  <a:pt x="4093547" y="674709"/>
                </a:cubicBezTo>
                <a:cubicBezTo>
                  <a:pt x="4093547" y="806029"/>
                  <a:pt x="4007212" y="912485"/>
                  <a:pt x="3900712" y="912485"/>
                </a:cubicBezTo>
                <a:cubicBezTo>
                  <a:pt x="3794212" y="912485"/>
                  <a:pt x="3707877" y="806029"/>
                  <a:pt x="3707877" y="674709"/>
                </a:cubicBezTo>
                <a:cubicBezTo>
                  <a:pt x="3707877" y="543389"/>
                  <a:pt x="3794212" y="436933"/>
                  <a:pt x="3900712" y="436933"/>
                </a:cubicBezTo>
                <a:close/>
                <a:moveTo>
                  <a:pt x="3724906" y="0"/>
                </a:moveTo>
                <a:cubicBezTo>
                  <a:pt x="3932999" y="0"/>
                  <a:pt x="4126317" y="45716"/>
                  <a:pt x="4286678" y="124008"/>
                </a:cubicBezTo>
                <a:lnTo>
                  <a:pt x="4359786" y="163514"/>
                </a:lnTo>
                <a:lnTo>
                  <a:pt x="4366327" y="156317"/>
                </a:lnTo>
                <a:lnTo>
                  <a:pt x="4380788" y="171059"/>
                </a:lnTo>
                <a:cubicBezTo>
                  <a:pt x="4539335" y="317500"/>
                  <a:pt x="4779273" y="410840"/>
                  <a:pt x="5047812" y="410840"/>
                </a:cubicBezTo>
                <a:cubicBezTo>
                  <a:pt x="5338729" y="410840"/>
                  <a:pt x="5596080" y="301294"/>
                  <a:pt x="5752747" y="133365"/>
                </a:cubicBezTo>
                <a:lnTo>
                  <a:pt x="5779300" y="99580"/>
                </a:lnTo>
                <a:lnTo>
                  <a:pt x="5752483" y="147900"/>
                </a:lnTo>
                <a:cubicBezTo>
                  <a:pt x="5588072" y="386990"/>
                  <a:pt x="5246666" y="551299"/>
                  <a:pt x="4852156" y="551299"/>
                </a:cubicBezTo>
                <a:cubicBezTo>
                  <a:pt x="4644064" y="551299"/>
                  <a:pt x="4450746" y="505584"/>
                  <a:pt x="4290385" y="427292"/>
                </a:cubicBezTo>
                <a:lnTo>
                  <a:pt x="4217279" y="387785"/>
                </a:lnTo>
                <a:lnTo>
                  <a:pt x="4210736" y="394982"/>
                </a:lnTo>
                <a:lnTo>
                  <a:pt x="4196275" y="380241"/>
                </a:lnTo>
                <a:cubicBezTo>
                  <a:pt x="4037728" y="233800"/>
                  <a:pt x="3797789" y="140458"/>
                  <a:pt x="3529251" y="140458"/>
                </a:cubicBezTo>
                <a:cubicBezTo>
                  <a:pt x="3274699" y="140458"/>
                  <a:pt x="3045845" y="224330"/>
                  <a:pt x="2887656" y="357798"/>
                </a:cubicBezTo>
                <a:lnTo>
                  <a:pt x="2887274" y="358139"/>
                </a:lnTo>
                <a:lnTo>
                  <a:pt x="2885011" y="360721"/>
                </a:lnTo>
                <a:cubicBezTo>
                  <a:pt x="2872092" y="374408"/>
                  <a:pt x="2858540" y="387760"/>
                  <a:pt x="2844389" y="400753"/>
                </a:cubicBezTo>
                <a:lnTo>
                  <a:pt x="2824287" y="417974"/>
                </a:lnTo>
                <a:lnTo>
                  <a:pt x="2797763" y="451719"/>
                </a:lnTo>
                <a:lnTo>
                  <a:pt x="2809427" y="430702"/>
                </a:lnTo>
                <a:lnTo>
                  <a:pt x="2800162" y="438640"/>
                </a:lnTo>
                <a:cubicBezTo>
                  <a:pt x="2616288" y="585718"/>
                  <a:pt x="2350277" y="678142"/>
                  <a:pt x="2054394" y="678142"/>
                </a:cubicBezTo>
                <a:cubicBezTo>
                  <a:pt x="1846301" y="678142"/>
                  <a:pt x="1652983" y="632427"/>
                  <a:pt x="1492622" y="554134"/>
                </a:cubicBezTo>
                <a:lnTo>
                  <a:pt x="1419516" y="514628"/>
                </a:lnTo>
                <a:lnTo>
                  <a:pt x="1412973" y="521825"/>
                </a:lnTo>
                <a:lnTo>
                  <a:pt x="1398512" y="507083"/>
                </a:lnTo>
                <a:cubicBezTo>
                  <a:pt x="1239966" y="360643"/>
                  <a:pt x="1000027" y="267302"/>
                  <a:pt x="731488" y="267302"/>
                </a:cubicBezTo>
                <a:cubicBezTo>
                  <a:pt x="440572" y="267302"/>
                  <a:pt x="183220" y="376848"/>
                  <a:pt x="26554" y="544778"/>
                </a:cubicBezTo>
                <a:lnTo>
                  <a:pt x="0" y="578563"/>
                </a:lnTo>
                <a:lnTo>
                  <a:pt x="26817" y="530242"/>
                </a:lnTo>
                <a:cubicBezTo>
                  <a:pt x="191229" y="291153"/>
                  <a:pt x="532633" y="126843"/>
                  <a:pt x="927144" y="126843"/>
                </a:cubicBezTo>
                <a:cubicBezTo>
                  <a:pt x="1135237" y="126843"/>
                  <a:pt x="1328554" y="172558"/>
                  <a:pt x="1488915" y="250851"/>
                </a:cubicBezTo>
                <a:lnTo>
                  <a:pt x="1562022" y="290357"/>
                </a:lnTo>
                <a:lnTo>
                  <a:pt x="1568565" y="283161"/>
                </a:lnTo>
                <a:lnTo>
                  <a:pt x="1583026" y="297902"/>
                </a:lnTo>
                <a:cubicBezTo>
                  <a:pt x="1741572" y="444343"/>
                  <a:pt x="1981511" y="537684"/>
                  <a:pt x="2250049" y="537684"/>
                </a:cubicBezTo>
                <a:cubicBezTo>
                  <a:pt x="2504601" y="537684"/>
                  <a:pt x="2733456" y="453812"/>
                  <a:pt x="2891645" y="320345"/>
                </a:cubicBezTo>
                <a:lnTo>
                  <a:pt x="2892026" y="320003"/>
                </a:lnTo>
                <a:lnTo>
                  <a:pt x="2894289" y="317421"/>
                </a:lnTo>
                <a:cubicBezTo>
                  <a:pt x="2907209" y="303733"/>
                  <a:pt x="2920761" y="290383"/>
                  <a:pt x="2934912" y="277389"/>
                </a:cubicBezTo>
                <a:lnTo>
                  <a:pt x="2955014" y="260168"/>
                </a:lnTo>
                <a:lnTo>
                  <a:pt x="2981537" y="226423"/>
                </a:lnTo>
                <a:lnTo>
                  <a:pt x="2969873" y="247440"/>
                </a:lnTo>
                <a:lnTo>
                  <a:pt x="2979139" y="239502"/>
                </a:lnTo>
                <a:cubicBezTo>
                  <a:pt x="3163014" y="92424"/>
                  <a:pt x="3429024" y="0"/>
                  <a:pt x="3724906" y="0"/>
                </a:cubicBezTo>
                <a:close/>
              </a:path>
            </a:pathLst>
          </a:custGeom>
          <a:gradFill>
            <a:gsLst>
              <a:gs pos="80000">
                <a:srgbClr val="FFC000">
                  <a:lumMod val="39000"/>
                  <a:lumOff val="61000"/>
                </a:srgbClr>
              </a:gs>
              <a:gs pos="43000">
                <a:schemeClr val="accent6">
                  <a:lumMod val="75000"/>
                </a:schemeClr>
              </a:gs>
              <a:gs pos="7000">
                <a:srgbClr val="FFC000"/>
              </a:gs>
              <a:gs pos="64000">
                <a:schemeClr val="accent3">
                  <a:lumMod val="50000"/>
                </a:schemeClr>
              </a:gs>
              <a:gs pos="100000">
                <a:schemeClr val="accent6">
                  <a:lumMod val="75000"/>
                </a:schemeClr>
              </a:gs>
            </a:gsLst>
            <a:lin ang="16200000" scaled="1"/>
          </a:gradFill>
          <a:ln>
            <a:noFill/>
          </a:ln>
          <a:scene3d>
            <a:camera prst="orthographicFront"/>
            <a:lightRig rig="chilly" dir="t"/>
          </a:scene3d>
          <a:sp3d>
            <a:bevelT w="177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Forma libre"/>
          <p:cNvSpPr/>
          <p:nvPr/>
        </p:nvSpPr>
        <p:spPr>
          <a:xfrm>
            <a:off x="-13911" y="-22449"/>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Forma libre"/>
          <p:cNvSpPr/>
          <p:nvPr/>
        </p:nvSpPr>
        <p:spPr>
          <a:xfrm rot="10800000">
            <a:off x="-11003" y="5717006"/>
            <a:ext cx="918827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4" name="13 Rectángulo"/>
          <p:cNvSpPr/>
          <p:nvPr/>
        </p:nvSpPr>
        <p:spPr>
          <a:xfrm>
            <a:off x="-211135" y="-180001"/>
            <a:ext cx="9501624" cy="703800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545020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ppt_x"/>
                                          </p:val>
                                        </p:tav>
                                        <p:tav tm="100000">
                                          <p:val>
                                            <p:strVal val="#ppt_x"/>
                                          </p:val>
                                        </p:tav>
                                      </p:tavLst>
                                    </p:anim>
                                    <p:anim calcmode="lin" valueType="num">
                                      <p:cBhvr additive="base">
                                        <p:cTn id="11" dur="4000" fill="hold"/>
                                        <p:tgtEl>
                                          <p:spTgt spid="2"/>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4000" fill="hold"/>
                                        <p:tgtEl>
                                          <p:spTgt spid="3"/>
                                        </p:tgtEl>
                                        <p:attrNameLst>
                                          <p:attrName>ppt_x</p:attrName>
                                        </p:attrNameLst>
                                      </p:cBhvr>
                                      <p:tavLst>
                                        <p:tav tm="0">
                                          <p:val>
                                            <p:strVal val="#ppt_x"/>
                                          </p:val>
                                        </p:tav>
                                        <p:tav tm="100000">
                                          <p:val>
                                            <p:strVal val="#ppt_x"/>
                                          </p:val>
                                        </p:tav>
                                      </p:tavLst>
                                    </p:anim>
                                    <p:anim calcmode="lin" valueType="num">
                                      <p:cBhvr additive="base">
                                        <p:cTn id="15" dur="4000" fill="hold"/>
                                        <p:tgtEl>
                                          <p:spTgt spid="3"/>
                                        </p:tgtEl>
                                        <p:attrNameLst>
                                          <p:attrName>ppt_y</p:attrName>
                                        </p:attrNameLst>
                                      </p:cBhvr>
                                      <p:tavLst>
                                        <p:tav tm="0">
                                          <p:val>
                                            <p:strVal val="0-#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4000" fill="hold"/>
                                        <p:tgtEl>
                                          <p:spTgt spid="4"/>
                                        </p:tgtEl>
                                        <p:attrNameLst>
                                          <p:attrName>ppt_x</p:attrName>
                                        </p:attrNameLst>
                                      </p:cBhvr>
                                      <p:tavLst>
                                        <p:tav tm="0">
                                          <p:val>
                                            <p:strVal val="1+#ppt_w/2"/>
                                          </p:val>
                                        </p:tav>
                                        <p:tav tm="100000">
                                          <p:val>
                                            <p:strVal val="#ppt_x"/>
                                          </p:val>
                                        </p:tav>
                                      </p:tavLst>
                                    </p:anim>
                                    <p:anim calcmode="lin" valueType="num">
                                      <p:cBhvr additive="base">
                                        <p:cTn id="19" dur="4000" fill="hold"/>
                                        <p:tgtEl>
                                          <p:spTgt spid="4"/>
                                        </p:tgtEl>
                                        <p:attrNameLst>
                                          <p:attrName>ppt_y</p:attrName>
                                        </p:attrNameLst>
                                      </p:cBhvr>
                                      <p:tavLst>
                                        <p:tav tm="0">
                                          <p:val>
                                            <p:strVal val="1+#ppt_h/2"/>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additive="base">
                                        <p:cTn id="26" dur="4000" fill="hold"/>
                                        <p:tgtEl>
                                          <p:spTgt spid="6"/>
                                        </p:tgtEl>
                                        <p:attrNameLst>
                                          <p:attrName>ppt_x</p:attrName>
                                        </p:attrNameLst>
                                      </p:cBhvr>
                                      <p:tavLst>
                                        <p:tav tm="0">
                                          <p:val>
                                            <p:strVal val="0-#ppt_w/2"/>
                                          </p:val>
                                        </p:tav>
                                        <p:tav tm="100000">
                                          <p:val>
                                            <p:strVal val="#ppt_x"/>
                                          </p:val>
                                        </p:tav>
                                      </p:tavLst>
                                    </p:anim>
                                    <p:anim calcmode="lin" valueType="num">
                                      <p:cBhvr additive="base">
                                        <p:cTn id="27" dur="4000" fill="hold"/>
                                        <p:tgtEl>
                                          <p:spTgt spid="6"/>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4000" fill="hold"/>
                                        <p:tgtEl>
                                          <p:spTgt spid="7"/>
                                        </p:tgtEl>
                                        <p:attrNameLst>
                                          <p:attrName>ppt_x</p:attrName>
                                        </p:attrNameLst>
                                      </p:cBhvr>
                                      <p:tavLst>
                                        <p:tav tm="0">
                                          <p:val>
                                            <p:strVal val="0-#ppt_w/2"/>
                                          </p:val>
                                        </p:tav>
                                        <p:tav tm="100000">
                                          <p:val>
                                            <p:strVal val="#ppt_x"/>
                                          </p:val>
                                        </p:tav>
                                      </p:tavLst>
                                    </p:anim>
                                    <p:anim calcmode="lin" valueType="num">
                                      <p:cBhvr additive="base">
                                        <p:cTn id="31" dur="4000" fill="hold"/>
                                        <p:tgtEl>
                                          <p:spTgt spid="7"/>
                                        </p:tgtEl>
                                        <p:attrNameLst>
                                          <p:attrName>ppt_y</p:attrName>
                                        </p:attrNameLst>
                                      </p:cBhvr>
                                      <p:tavLst>
                                        <p:tav tm="0">
                                          <p:val>
                                            <p:strVal val="#ppt_y"/>
                                          </p:val>
                                        </p:tav>
                                        <p:tav tm="100000">
                                          <p:val>
                                            <p:strVal val="#ppt_y"/>
                                          </p:val>
                                        </p:tav>
                                      </p:tavLst>
                                    </p:anim>
                                  </p:childTnLst>
                                </p:cTn>
                              </p:par>
                              <p:par>
                                <p:cTn id="32" presetID="2" presetClass="exit" presetSubtype="4" fill="hold" grpId="1" nodeType="withEffect">
                                  <p:stCondLst>
                                    <p:cond delay="0"/>
                                  </p:stCondLst>
                                  <p:childTnLst>
                                    <p:anim calcmode="lin" valueType="num">
                                      <p:cBhvr additive="base">
                                        <p:cTn id="33" dur="4000"/>
                                        <p:tgtEl>
                                          <p:spTgt spid="2"/>
                                        </p:tgtEl>
                                        <p:attrNameLst>
                                          <p:attrName>ppt_x</p:attrName>
                                        </p:attrNameLst>
                                      </p:cBhvr>
                                      <p:tavLst>
                                        <p:tav tm="0">
                                          <p:val>
                                            <p:strVal val="ppt_x"/>
                                          </p:val>
                                        </p:tav>
                                        <p:tav tm="100000">
                                          <p:val>
                                            <p:strVal val="ppt_x"/>
                                          </p:val>
                                        </p:tav>
                                      </p:tavLst>
                                    </p:anim>
                                    <p:anim calcmode="lin" valueType="num">
                                      <p:cBhvr additive="base">
                                        <p:cTn id="34" dur="4000"/>
                                        <p:tgtEl>
                                          <p:spTgt spid="2"/>
                                        </p:tgtEl>
                                        <p:attrNameLst>
                                          <p:attrName>ppt_y</p:attrName>
                                        </p:attrNameLst>
                                      </p:cBhvr>
                                      <p:tavLst>
                                        <p:tav tm="0">
                                          <p:val>
                                            <p:strVal val="ppt_y"/>
                                          </p:val>
                                        </p:tav>
                                        <p:tav tm="100000">
                                          <p:val>
                                            <p:strVal val="1+ppt_h/2"/>
                                          </p:val>
                                        </p:tav>
                                      </p:tavLst>
                                    </p:anim>
                                    <p:set>
                                      <p:cBhvr>
                                        <p:cTn id="35" dur="1" fill="hold">
                                          <p:stCondLst>
                                            <p:cond delay="3999"/>
                                          </p:stCondLst>
                                        </p:cTn>
                                        <p:tgtEl>
                                          <p:spTgt spid="2"/>
                                        </p:tgtEl>
                                        <p:attrNameLst>
                                          <p:attrName>style.visibility</p:attrName>
                                        </p:attrNameLst>
                                      </p:cBhvr>
                                      <p:to>
                                        <p:strVal val="hidden"/>
                                      </p:to>
                                    </p:set>
                                  </p:childTnLst>
                                </p:cTn>
                              </p:par>
                              <p:par>
                                <p:cTn id="36" presetID="2" presetClass="exit" presetSubtype="4" fill="hold" grpId="1" nodeType="withEffect">
                                  <p:stCondLst>
                                    <p:cond delay="0"/>
                                  </p:stCondLst>
                                  <p:childTnLst>
                                    <p:anim calcmode="lin" valueType="num">
                                      <p:cBhvr additive="base">
                                        <p:cTn id="37" dur="4000"/>
                                        <p:tgtEl>
                                          <p:spTgt spid="3"/>
                                        </p:tgtEl>
                                        <p:attrNameLst>
                                          <p:attrName>ppt_x</p:attrName>
                                        </p:attrNameLst>
                                      </p:cBhvr>
                                      <p:tavLst>
                                        <p:tav tm="0">
                                          <p:val>
                                            <p:strVal val="ppt_x"/>
                                          </p:val>
                                        </p:tav>
                                        <p:tav tm="100000">
                                          <p:val>
                                            <p:strVal val="ppt_x"/>
                                          </p:val>
                                        </p:tav>
                                      </p:tavLst>
                                    </p:anim>
                                    <p:anim calcmode="lin" valueType="num">
                                      <p:cBhvr additive="base">
                                        <p:cTn id="38" dur="4000"/>
                                        <p:tgtEl>
                                          <p:spTgt spid="3"/>
                                        </p:tgtEl>
                                        <p:attrNameLst>
                                          <p:attrName>ppt_y</p:attrName>
                                        </p:attrNameLst>
                                      </p:cBhvr>
                                      <p:tavLst>
                                        <p:tav tm="0">
                                          <p:val>
                                            <p:strVal val="ppt_y"/>
                                          </p:val>
                                        </p:tav>
                                        <p:tav tm="100000">
                                          <p:val>
                                            <p:strVal val="1+ppt_h/2"/>
                                          </p:val>
                                        </p:tav>
                                      </p:tavLst>
                                    </p:anim>
                                    <p:set>
                                      <p:cBhvr>
                                        <p:cTn id="39" dur="1" fill="hold">
                                          <p:stCondLst>
                                            <p:cond delay="3999"/>
                                          </p:stCondLst>
                                        </p:cTn>
                                        <p:tgtEl>
                                          <p:spTgt spid="3"/>
                                        </p:tgtEl>
                                        <p:attrNameLst>
                                          <p:attrName>style.visibility</p:attrName>
                                        </p:attrNameLst>
                                      </p:cBhvr>
                                      <p:to>
                                        <p:strVal val="hidden"/>
                                      </p:to>
                                    </p:set>
                                  </p:childTnLst>
                                </p:cTn>
                              </p:par>
                              <p:par>
                                <p:cTn id="40" presetID="2" presetClass="exit" presetSubtype="4" fill="hold" grpId="1" nodeType="withEffect">
                                  <p:stCondLst>
                                    <p:cond delay="0"/>
                                  </p:stCondLst>
                                  <p:childTnLst>
                                    <p:anim calcmode="lin" valueType="num">
                                      <p:cBhvr additive="base">
                                        <p:cTn id="41" dur="4000"/>
                                        <p:tgtEl>
                                          <p:spTgt spid="4"/>
                                        </p:tgtEl>
                                        <p:attrNameLst>
                                          <p:attrName>ppt_x</p:attrName>
                                        </p:attrNameLst>
                                      </p:cBhvr>
                                      <p:tavLst>
                                        <p:tav tm="0">
                                          <p:val>
                                            <p:strVal val="ppt_x"/>
                                          </p:val>
                                        </p:tav>
                                        <p:tav tm="100000">
                                          <p:val>
                                            <p:strVal val="ppt_x"/>
                                          </p:val>
                                        </p:tav>
                                      </p:tavLst>
                                    </p:anim>
                                    <p:anim calcmode="lin" valueType="num">
                                      <p:cBhvr additive="base">
                                        <p:cTn id="42" dur="4000"/>
                                        <p:tgtEl>
                                          <p:spTgt spid="4"/>
                                        </p:tgtEl>
                                        <p:attrNameLst>
                                          <p:attrName>ppt_y</p:attrName>
                                        </p:attrNameLst>
                                      </p:cBhvr>
                                      <p:tavLst>
                                        <p:tav tm="0">
                                          <p:val>
                                            <p:strVal val="ppt_y"/>
                                          </p:val>
                                        </p:tav>
                                        <p:tav tm="100000">
                                          <p:val>
                                            <p:strVal val="1+ppt_h/2"/>
                                          </p:val>
                                        </p:tav>
                                      </p:tavLst>
                                    </p:anim>
                                    <p:set>
                                      <p:cBhvr>
                                        <p:cTn id="43" dur="1" fill="hold">
                                          <p:stCondLst>
                                            <p:cond delay="3999"/>
                                          </p:stCondLst>
                                        </p:cTn>
                                        <p:tgtEl>
                                          <p:spTgt spid="4"/>
                                        </p:tgtEl>
                                        <p:attrNameLst>
                                          <p:attrName>style.visibility</p:attrName>
                                        </p:attrNameLst>
                                      </p:cBhvr>
                                      <p:to>
                                        <p:strVal val="hidden"/>
                                      </p:to>
                                    </p:set>
                                  </p:childTnLst>
                                </p:cTn>
                              </p:par>
                              <p:par>
                                <p:cTn id="44" presetID="2" presetClass="exit" presetSubtype="2" fill="hold" grpId="1" nodeType="withEffect">
                                  <p:stCondLst>
                                    <p:cond delay="0"/>
                                  </p:stCondLst>
                                  <p:childTnLst>
                                    <p:anim calcmode="lin" valueType="num">
                                      <p:cBhvr additive="base">
                                        <p:cTn id="45" dur="4000"/>
                                        <p:tgtEl>
                                          <p:spTgt spid="5"/>
                                        </p:tgtEl>
                                        <p:attrNameLst>
                                          <p:attrName>ppt_x</p:attrName>
                                        </p:attrNameLst>
                                      </p:cBhvr>
                                      <p:tavLst>
                                        <p:tav tm="0">
                                          <p:val>
                                            <p:strVal val="ppt_x"/>
                                          </p:val>
                                        </p:tav>
                                        <p:tav tm="100000">
                                          <p:val>
                                            <p:strVal val="1+ppt_w/2"/>
                                          </p:val>
                                        </p:tav>
                                      </p:tavLst>
                                    </p:anim>
                                    <p:anim calcmode="lin" valueType="num">
                                      <p:cBhvr additive="base">
                                        <p:cTn id="46" dur="4000"/>
                                        <p:tgtEl>
                                          <p:spTgt spid="5"/>
                                        </p:tgtEl>
                                        <p:attrNameLst>
                                          <p:attrName>ppt_y</p:attrName>
                                        </p:attrNameLst>
                                      </p:cBhvr>
                                      <p:tavLst>
                                        <p:tav tm="0">
                                          <p:val>
                                            <p:strVal val="ppt_y"/>
                                          </p:val>
                                        </p:tav>
                                        <p:tav tm="100000">
                                          <p:val>
                                            <p:strVal val="ppt_y"/>
                                          </p:val>
                                        </p:tav>
                                      </p:tavLst>
                                    </p:anim>
                                    <p:set>
                                      <p:cBhvr>
                                        <p:cTn id="47" dur="1" fill="hold">
                                          <p:stCondLst>
                                            <p:cond delay="3999"/>
                                          </p:stCondLst>
                                        </p:cTn>
                                        <p:tgtEl>
                                          <p:spTgt spid="5"/>
                                        </p:tgtEl>
                                        <p:attrNameLst>
                                          <p:attrName>style.visibility</p:attrName>
                                        </p:attrNameLst>
                                      </p:cBhvr>
                                      <p:to>
                                        <p:strVal val="hidden"/>
                                      </p:to>
                                    </p:set>
                                  </p:childTnLst>
                                </p:cTn>
                              </p:par>
                              <p:par>
                                <p:cTn id="48" presetID="2" presetClass="exit" presetSubtype="2" fill="hold" grpId="1" nodeType="withEffect">
                                  <p:stCondLst>
                                    <p:cond delay="0"/>
                                  </p:stCondLst>
                                  <p:childTnLst>
                                    <p:anim calcmode="lin" valueType="num">
                                      <p:cBhvr additive="base">
                                        <p:cTn id="49" dur="4000"/>
                                        <p:tgtEl>
                                          <p:spTgt spid="6"/>
                                        </p:tgtEl>
                                        <p:attrNameLst>
                                          <p:attrName>ppt_x</p:attrName>
                                        </p:attrNameLst>
                                      </p:cBhvr>
                                      <p:tavLst>
                                        <p:tav tm="0">
                                          <p:val>
                                            <p:strVal val="ppt_x"/>
                                          </p:val>
                                        </p:tav>
                                        <p:tav tm="100000">
                                          <p:val>
                                            <p:strVal val="1+ppt_w/2"/>
                                          </p:val>
                                        </p:tav>
                                      </p:tavLst>
                                    </p:anim>
                                    <p:anim calcmode="lin" valueType="num">
                                      <p:cBhvr additive="base">
                                        <p:cTn id="50" dur="4000"/>
                                        <p:tgtEl>
                                          <p:spTgt spid="6"/>
                                        </p:tgtEl>
                                        <p:attrNameLst>
                                          <p:attrName>ppt_y</p:attrName>
                                        </p:attrNameLst>
                                      </p:cBhvr>
                                      <p:tavLst>
                                        <p:tav tm="0">
                                          <p:val>
                                            <p:strVal val="ppt_y"/>
                                          </p:val>
                                        </p:tav>
                                        <p:tav tm="100000">
                                          <p:val>
                                            <p:strVal val="ppt_y"/>
                                          </p:val>
                                        </p:tav>
                                      </p:tavLst>
                                    </p:anim>
                                    <p:set>
                                      <p:cBhvr>
                                        <p:cTn id="51" dur="1" fill="hold">
                                          <p:stCondLst>
                                            <p:cond delay="3999"/>
                                          </p:stCondLst>
                                        </p:cTn>
                                        <p:tgtEl>
                                          <p:spTgt spid="6"/>
                                        </p:tgtEl>
                                        <p:attrNameLst>
                                          <p:attrName>style.visibility</p:attrName>
                                        </p:attrNameLst>
                                      </p:cBhvr>
                                      <p:to>
                                        <p:strVal val="hidden"/>
                                      </p:to>
                                    </p:set>
                                  </p:childTnLst>
                                </p:cTn>
                              </p:par>
                              <p:par>
                                <p:cTn id="52" presetID="2" presetClass="exit" presetSubtype="2" fill="hold" grpId="1" nodeType="withEffect">
                                  <p:stCondLst>
                                    <p:cond delay="0"/>
                                  </p:stCondLst>
                                  <p:childTnLst>
                                    <p:anim calcmode="lin" valueType="num">
                                      <p:cBhvr additive="base">
                                        <p:cTn id="53" dur="4000"/>
                                        <p:tgtEl>
                                          <p:spTgt spid="7"/>
                                        </p:tgtEl>
                                        <p:attrNameLst>
                                          <p:attrName>ppt_x</p:attrName>
                                        </p:attrNameLst>
                                      </p:cBhvr>
                                      <p:tavLst>
                                        <p:tav tm="0">
                                          <p:val>
                                            <p:strVal val="ppt_x"/>
                                          </p:val>
                                        </p:tav>
                                        <p:tav tm="100000">
                                          <p:val>
                                            <p:strVal val="1+ppt_w/2"/>
                                          </p:val>
                                        </p:tav>
                                      </p:tavLst>
                                    </p:anim>
                                    <p:anim calcmode="lin" valueType="num">
                                      <p:cBhvr additive="base">
                                        <p:cTn id="54" dur="4000"/>
                                        <p:tgtEl>
                                          <p:spTgt spid="7"/>
                                        </p:tgtEl>
                                        <p:attrNameLst>
                                          <p:attrName>ppt_y</p:attrName>
                                        </p:attrNameLst>
                                      </p:cBhvr>
                                      <p:tavLst>
                                        <p:tav tm="0">
                                          <p:val>
                                            <p:strVal val="ppt_y"/>
                                          </p:val>
                                        </p:tav>
                                        <p:tav tm="100000">
                                          <p:val>
                                            <p:strVal val="ppt_y"/>
                                          </p:val>
                                        </p:tav>
                                      </p:tavLst>
                                    </p:anim>
                                    <p:set>
                                      <p:cBhvr>
                                        <p:cTn id="55" dur="1" fill="hold">
                                          <p:stCondLst>
                                            <p:cond delay="3999"/>
                                          </p:stCondLst>
                                        </p:cTn>
                                        <p:tgtEl>
                                          <p:spTgt spid="7"/>
                                        </p:tgtEl>
                                        <p:attrNameLst>
                                          <p:attrName>style.visibility</p:attrName>
                                        </p:attrNameLst>
                                      </p:cBhvr>
                                      <p:to>
                                        <p:strVal val="hidden"/>
                                      </p:to>
                                    </p:set>
                                  </p:childTnLst>
                                </p:cTn>
                              </p:par>
                              <p:par>
                                <p:cTn id="56" presetID="2" presetClass="entr" presetSubtype="9" fill="hold"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additive="base">
                                        <p:cTn id="58" dur="4000" fill="hold"/>
                                        <p:tgtEl>
                                          <p:spTgt spid="11"/>
                                        </p:tgtEl>
                                        <p:attrNameLst>
                                          <p:attrName>ppt_x</p:attrName>
                                        </p:attrNameLst>
                                      </p:cBhvr>
                                      <p:tavLst>
                                        <p:tav tm="0">
                                          <p:val>
                                            <p:strVal val="0-#ppt_w/2"/>
                                          </p:val>
                                        </p:tav>
                                        <p:tav tm="100000">
                                          <p:val>
                                            <p:strVal val="#ppt_x"/>
                                          </p:val>
                                        </p:tav>
                                      </p:tavLst>
                                    </p:anim>
                                    <p:anim calcmode="lin" valueType="num">
                                      <p:cBhvr additive="base">
                                        <p:cTn id="59" dur="40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14"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flipH="1">
            <a:off x="-2" y="-1"/>
            <a:ext cx="9169387" cy="6853619"/>
          </a:xfrm>
          <a:prstGeom prst="rect">
            <a:avLst/>
          </a:prstGeom>
          <a:gradFill flip="none" rotWithShape="1">
            <a:gsLst>
              <a:gs pos="0">
                <a:srgbClr val="FFF200">
                  <a:lumMod val="38000"/>
                </a:srgbClr>
              </a:gs>
              <a:gs pos="9000">
                <a:srgbClr val="897901">
                  <a:lumMod val="79000"/>
                </a:srgbClr>
              </a:gs>
              <a:gs pos="29000">
                <a:srgbClr val="5A1907">
                  <a:lumMod val="34000"/>
                </a:srgbClr>
              </a:gs>
              <a:gs pos="78000">
                <a:srgbClr val="4D0808">
                  <a:lumMod val="37000"/>
                </a:srgb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4" name="13 Imagen" descr="Diapositiva37"/>
          <p:cNvPicPr>
            <a:picLocks noGrp="1" noChangeAspect="1"/>
          </p:cNvPicPr>
          <p:nvPr isPhoto="1"/>
        </p:nvPicPr>
        <p:blipFill rotWithShape="1">
          <a:blip r:embed="rId3" cstate="email">
            <a:lum contrast="20000"/>
            <a:extLst>
              <a:ext uri="{28A0092B-C50C-407E-A947-70E740481C1C}">
                <a14:useLocalDpi xmlns:a14="http://schemas.microsoft.com/office/drawing/2010/main"/>
              </a:ext>
            </a:extLst>
          </a:blip>
          <a:srcRect/>
          <a:stretch/>
        </p:blipFill>
        <p:spPr>
          <a:xfrm>
            <a:off x="25386" y="-92216"/>
            <a:ext cx="9144000" cy="6945834"/>
          </a:xfrm>
          <a:prstGeom prst="rect">
            <a:avLst/>
          </a:prstGeom>
          <a:noFill/>
          <a:ln>
            <a:noFill/>
          </a:ln>
        </p:spPr>
      </p:pic>
      <p:pic>
        <p:nvPicPr>
          <p:cNvPr id="1026"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a:off x="251520" y="-92216"/>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2"/>
          <p:cNvPicPr>
            <a:picLocks noChangeAspect="1" noChangeArrowheads="1"/>
          </p:cNvPicPr>
          <p:nvPr/>
        </p:nvPicPr>
        <p:blipFill>
          <a:blip r:embed="rId6"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a:off x="1619672" y="548680"/>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a:off x="2771799" y="1178864"/>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flipH="1">
            <a:off x="4534374" y="1168950"/>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flipH="1">
            <a:off x="5730102" y="548114"/>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flipH="1">
            <a:off x="7092280" y="-92217"/>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flipH="1">
            <a:off x="251520" y="4556964"/>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flipH="1">
            <a:off x="1683767" y="3960610"/>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flipH="1">
            <a:off x="2742087" y="3356992"/>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a:off x="4561798" y="3356991"/>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a:off x="5890925" y="3960609"/>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1500"/>
                    </a14:imgEffect>
                  </a14:imgLayer>
                </a14:imgProps>
              </a:ext>
              <a:ext uri="{28A0092B-C50C-407E-A947-70E740481C1C}">
                <a14:useLocalDpi xmlns:a14="http://schemas.microsoft.com/office/drawing/2010/main"/>
              </a:ext>
            </a:extLst>
          </a:blip>
          <a:srcRect/>
          <a:stretch>
            <a:fillRect/>
          </a:stretch>
        </p:blipFill>
        <p:spPr bwMode="auto">
          <a:xfrm rot="10800000">
            <a:off x="7226114" y="4504998"/>
            <a:ext cx="1792287" cy="232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14 Forma libre"/>
          <p:cNvSpPr/>
          <p:nvPr/>
        </p:nvSpPr>
        <p:spPr>
          <a:xfrm>
            <a:off x="-17159" y="-92216"/>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17160" y="5718219"/>
            <a:ext cx="919179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chemeClr val="tx2">
                  <a:lumMod val="10000"/>
                </a:schemeClr>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Rectángulo"/>
          <p:cNvSpPr/>
          <p:nvPr/>
        </p:nvSpPr>
        <p:spPr>
          <a:xfrm>
            <a:off x="-305491" y="-108104"/>
            <a:ext cx="9501624" cy="698758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840057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2" presetClass="entr" presetSubtype="2" fill="hold" nodeType="withEffect">
                                  <p:stCondLst>
                                    <p:cond delay="0"/>
                                  </p:stCondLst>
                                  <p:childTnLst>
                                    <p:set>
                                      <p:cBhvr>
                                        <p:cTn id="9" dur="1" fill="hold">
                                          <p:stCondLst>
                                            <p:cond delay="0"/>
                                          </p:stCondLst>
                                        </p:cTn>
                                        <p:tgtEl>
                                          <p:spTgt spid="1026"/>
                                        </p:tgtEl>
                                        <p:attrNameLst>
                                          <p:attrName>style.visibility</p:attrName>
                                        </p:attrNameLst>
                                      </p:cBhvr>
                                      <p:to>
                                        <p:strVal val="visible"/>
                                      </p:to>
                                    </p:set>
                                    <p:anim calcmode="lin" valueType="num">
                                      <p:cBhvr additive="base">
                                        <p:cTn id="10" dur="4000" fill="hold"/>
                                        <p:tgtEl>
                                          <p:spTgt spid="1026"/>
                                        </p:tgtEl>
                                        <p:attrNameLst>
                                          <p:attrName>ppt_x</p:attrName>
                                        </p:attrNameLst>
                                      </p:cBhvr>
                                      <p:tavLst>
                                        <p:tav tm="0">
                                          <p:val>
                                            <p:strVal val="1+#ppt_w/2"/>
                                          </p:val>
                                        </p:tav>
                                        <p:tav tm="100000">
                                          <p:val>
                                            <p:strVal val="#ppt_x"/>
                                          </p:val>
                                        </p:tav>
                                      </p:tavLst>
                                    </p:anim>
                                    <p:anim calcmode="lin" valueType="num">
                                      <p:cBhvr additive="base">
                                        <p:cTn id="11" dur="4000" fill="hold"/>
                                        <p:tgtEl>
                                          <p:spTgt spid="1026"/>
                                        </p:tgtEl>
                                        <p:attrNameLst>
                                          <p:attrName>ppt_y</p:attrName>
                                        </p:attrNameLst>
                                      </p:cBhvr>
                                      <p:tavLst>
                                        <p:tav tm="0">
                                          <p:val>
                                            <p:strVal val="#ppt_y"/>
                                          </p:val>
                                        </p:tav>
                                        <p:tav tm="100000">
                                          <p:val>
                                            <p:strVal val="#ppt_y"/>
                                          </p:val>
                                        </p:tav>
                                      </p:tavLst>
                                    </p:anim>
                                  </p:childTnLst>
                                </p:cTn>
                              </p:par>
                              <p:par>
                                <p:cTn id="12" presetID="8" presetClass="emph" presetSubtype="0" fill="hold" nodeType="withEffect">
                                  <p:stCondLst>
                                    <p:cond delay="0"/>
                                  </p:stCondLst>
                                  <p:childTnLst>
                                    <p:animRot by="21600000">
                                      <p:cBhvr>
                                        <p:cTn id="13" dur="4000" fill="hold"/>
                                        <p:tgtEl>
                                          <p:spTgt spid="1026"/>
                                        </p:tgtEl>
                                        <p:attrNameLst>
                                          <p:attrName>r</p:attrName>
                                        </p:attrNameLst>
                                      </p:cBhvr>
                                    </p:animRot>
                                  </p:childTnLst>
                                </p:cTn>
                              </p:par>
                              <p:par>
                                <p:cTn id="14" presetID="2" presetClass="entr" presetSubtype="2" fill="hold"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4000" fill="hold"/>
                                        <p:tgtEl>
                                          <p:spTgt spid="3"/>
                                        </p:tgtEl>
                                        <p:attrNameLst>
                                          <p:attrName>ppt_x</p:attrName>
                                        </p:attrNameLst>
                                      </p:cBhvr>
                                      <p:tavLst>
                                        <p:tav tm="0">
                                          <p:val>
                                            <p:strVal val="1+#ppt_w/2"/>
                                          </p:val>
                                        </p:tav>
                                        <p:tav tm="100000">
                                          <p:val>
                                            <p:strVal val="#ppt_x"/>
                                          </p:val>
                                        </p:tav>
                                      </p:tavLst>
                                    </p:anim>
                                    <p:anim calcmode="lin" valueType="num">
                                      <p:cBhvr additive="base">
                                        <p:cTn id="17" dur="4000" fill="hold"/>
                                        <p:tgtEl>
                                          <p:spTgt spid="3"/>
                                        </p:tgtEl>
                                        <p:attrNameLst>
                                          <p:attrName>ppt_y</p:attrName>
                                        </p:attrNameLst>
                                      </p:cBhvr>
                                      <p:tavLst>
                                        <p:tav tm="0">
                                          <p:val>
                                            <p:strVal val="#ppt_y"/>
                                          </p:val>
                                        </p:tav>
                                        <p:tav tm="100000">
                                          <p:val>
                                            <p:strVal val="#ppt_y"/>
                                          </p:val>
                                        </p:tav>
                                      </p:tavLst>
                                    </p:anim>
                                  </p:childTnLst>
                                </p:cTn>
                              </p:par>
                              <p:par>
                                <p:cTn id="18" presetID="8" presetClass="emph" presetSubtype="0" fill="hold" nodeType="withEffect">
                                  <p:stCondLst>
                                    <p:cond delay="0"/>
                                  </p:stCondLst>
                                  <p:childTnLst>
                                    <p:animRot by="21600000">
                                      <p:cBhvr>
                                        <p:cTn id="19" dur="4000" fill="hold"/>
                                        <p:tgtEl>
                                          <p:spTgt spid="3"/>
                                        </p:tgtEl>
                                        <p:attrNameLst>
                                          <p:attrName>r</p:attrName>
                                        </p:attrNameLst>
                                      </p:cBhvr>
                                    </p:animRot>
                                  </p:childTnLst>
                                </p:cTn>
                              </p:par>
                              <p:par>
                                <p:cTn id="20" presetID="2" presetClass="entr" presetSubtype="2"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4000" fill="hold"/>
                                        <p:tgtEl>
                                          <p:spTgt spid="4"/>
                                        </p:tgtEl>
                                        <p:attrNameLst>
                                          <p:attrName>ppt_x</p:attrName>
                                        </p:attrNameLst>
                                      </p:cBhvr>
                                      <p:tavLst>
                                        <p:tav tm="0">
                                          <p:val>
                                            <p:strVal val="1+#ppt_w/2"/>
                                          </p:val>
                                        </p:tav>
                                        <p:tav tm="100000">
                                          <p:val>
                                            <p:strVal val="#ppt_x"/>
                                          </p:val>
                                        </p:tav>
                                      </p:tavLst>
                                    </p:anim>
                                    <p:anim calcmode="lin" valueType="num">
                                      <p:cBhvr additive="base">
                                        <p:cTn id="23" dur="4000" fill="hold"/>
                                        <p:tgtEl>
                                          <p:spTgt spid="4"/>
                                        </p:tgtEl>
                                        <p:attrNameLst>
                                          <p:attrName>ppt_y</p:attrName>
                                        </p:attrNameLst>
                                      </p:cBhvr>
                                      <p:tavLst>
                                        <p:tav tm="0">
                                          <p:val>
                                            <p:strVal val="#ppt_y"/>
                                          </p:val>
                                        </p:tav>
                                        <p:tav tm="100000">
                                          <p:val>
                                            <p:strVal val="#ppt_y"/>
                                          </p:val>
                                        </p:tav>
                                      </p:tavLst>
                                    </p:anim>
                                  </p:childTnLst>
                                </p:cTn>
                              </p:par>
                              <p:par>
                                <p:cTn id="24" presetID="8" presetClass="emph" presetSubtype="0" fill="hold" nodeType="withEffect">
                                  <p:stCondLst>
                                    <p:cond delay="0"/>
                                  </p:stCondLst>
                                  <p:childTnLst>
                                    <p:animRot by="21600000">
                                      <p:cBhvr>
                                        <p:cTn id="25" dur="4000" fill="hold"/>
                                        <p:tgtEl>
                                          <p:spTgt spid="4"/>
                                        </p:tgtEl>
                                        <p:attrNameLst>
                                          <p:attrName>r</p:attrName>
                                        </p:attrNameLst>
                                      </p:cBhvr>
                                    </p:animRot>
                                  </p:childTnLst>
                                </p:cTn>
                              </p:par>
                              <p:par>
                                <p:cTn id="26" presetID="2" presetClass="entr" presetSubtype="8"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4000" fill="hold"/>
                                        <p:tgtEl>
                                          <p:spTgt spid="5"/>
                                        </p:tgtEl>
                                        <p:attrNameLst>
                                          <p:attrName>ppt_x</p:attrName>
                                        </p:attrNameLst>
                                      </p:cBhvr>
                                      <p:tavLst>
                                        <p:tav tm="0">
                                          <p:val>
                                            <p:strVal val="0-#ppt_w/2"/>
                                          </p:val>
                                        </p:tav>
                                        <p:tav tm="100000">
                                          <p:val>
                                            <p:strVal val="#ppt_x"/>
                                          </p:val>
                                        </p:tav>
                                      </p:tavLst>
                                    </p:anim>
                                    <p:anim calcmode="lin" valueType="num">
                                      <p:cBhvr additive="base">
                                        <p:cTn id="29" dur="4000" fill="hold"/>
                                        <p:tgtEl>
                                          <p:spTgt spid="5"/>
                                        </p:tgtEl>
                                        <p:attrNameLst>
                                          <p:attrName>ppt_y</p:attrName>
                                        </p:attrNameLst>
                                      </p:cBhvr>
                                      <p:tavLst>
                                        <p:tav tm="0">
                                          <p:val>
                                            <p:strVal val="#ppt_y"/>
                                          </p:val>
                                        </p:tav>
                                        <p:tav tm="100000">
                                          <p:val>
                                            <p:strVal val="#ppt_y"/>
                                          </p:val>
                                        </p:tav>
                                      </p:tavLst>
                                    </p:anim>
                                  </p:childTnLst>
                                </p:cTn>
                              </p:par>
                              <p:par>
                                <p:cTn id="30" presetID="8" presetClass="emph" presetSubtype="0" fill="hold" nodeType="withEffect">
                                  <p:stCondLst>
                                    <p:cond delay="0"/>
                                  </p:stCondLst>
                                  <p:childTnLst>
                                    <p:animRot by="-21600000">
                                      <p:cBhvr>
                                        <p:cTn id="31" dur="4000" fill="hold"/>
                                        <p:tgtEl>
                                          <p:spTgt spid="5"/>
                                        </p:tgtEl>
                                        <p:attrNameLst>
                                          <p:attrName>r</p:attrName>
                                        </p:attrNameLst>
                                      </p:cBhvr>
                                    </p:animRot>
                                  </p:childTnLst>
                                </p:cTn>
                              </p:par>
                              <p:par>
                                <p:cTn id="32" presetID="2" presetClass="entr" presetSubtype="8"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4000" fill="hold"/>
                                        <p:tgtEl>
                                          <p:spTgt spid="6"/>
                                        </p:tgtEl>
                                        <p:attrNameLst>
                                          <p:attrName>ppt_x</p:attrName>
                                        </p:attrNameLst>
                                      </p:cBhvr>
                                      <p:tavLst>
                                        <p:tav tm="0">
                                          <p:val>
                                            <p:strVal val="0-#ppt_w/2"/>
                                          </p:val>
                                        </p:tav>
                                        <p:tav tm="100000">
                                          <p:val>
                                            <p:strVal val="#ppt_x"/>
                                          </p:val>
                                        </p:tav>
                                      </p:tavLst>
                                    </p:anim>
                                    <p:anim calcmode="lin" valueType="num">
                                      <p:cBhvr additive="base">
                                        <p:cTn id="35" dur="4000" fill="hold"/>
                                        <p:tgtEl>
                                          <p:spTgt spid="6"/>
                                        </p:tgtEl>
                                        <p:attrNameLst>
                                          <p:attrName>ppt_y</p:attrName>
                                        </p:attrNameLst>
                                      </p:cBhvr>
                                      <p:tavLst>
                                        <p:tav tm="0">
                                          <p:val>
                                            <p:strVal val="#ppt_y"/>
                                          </p:val>
                                        </p:tav>
                                        <p:tav tm="100000">
                                          <p:val>
                                            <p:strVal val="#ppt_y"/>
                                          </p:val>
                                        </p:tav>
                                      </p:tavLst>
                                    </p:anim>
                                  </p:childTnLst>
                                </p:cTn>
                              </p:par>
                              <p:par>
                                <p:cTn id="36" presetID="8" presetClass="emph" presetSubtype="0" fill="hold" nodeType="withEffect">
                                  <p:stCondLst>
                                    <p:cond delay="0"/>
                                  </p:stCondLst>
                                  <p:childTnLst>
                                    <p:animRot by="-21600000">
                                      <p:cBhvr>
                                        <p:cTn id="37" dur="4000" fill="hold"/>
                                        <p:tgtEl>
                                          <p:spTgt spid="6"/>
                                        </p:tgtEl>
                                        <p:attrNameLst>
                                          <p:attrName>r</p:attrName>
                                        </p:attrNameLst>
                                      </p:cBhvr>
                                    </p:animRot>
                                  </p:childTnLst>
                                </p:cTn>
                              </p:par>
                              <p:par>
                                <p:cTn id="38" presetID="2" presetClass="entr" presetSubtype="8" fill="hold"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4000" fill="hold"/>
                                        <p:tgtEl>
                                          <p:spTgt spid="7"/>
                                        </p:tgtEl>
                                        <p:attrNameLst>
                                          <p:attrName>ppt_x</p:attrName>
                                        </p:attrNameLst>
                                      </p:cBhvr>
                                      <p:tavLst>
                                        <p:tav tm="0">
                                          <p:val>
                                            <p:strVal val="0-#ppt_w/2"/>
                                          </p:val>
                                        </p:tav>
                                        <p:tav tm="100000">
                                          <p:val>
                                            <p:strVal val="#ppt_x"/>
                                          </p:val>
                                        </p:tav>
                                      </p:tavLst>
                                    </p:anim>
                                    <p:anim calcmode="lin" valueType="num">
                                      <p:cBhvr additive="base">
                                        <p:cTn id="41" dur="4000" fill="hold"/>
                                        <p:tgtEl>
                                          <p:spTgt spid="7"/>
                                        </p:tgtEl>
                                        <p:attrNameLst>
                                          <p:attrName>ppt_y</p:attrName>
                                        </p:attrNameLst>
                                      </p:cBhvr>
                                      <p:tavLst>
                                        <p:tav tm="0">
                                          <p:val>
                                            <p:strVal val="#ppt_y"/>
                                          </p:val>
                                        </p:tav>
                                        <p:tav tm="100000">
                                          <p:val>
                                            <p:strVal val="#ppt_y"/>
                                          </p:val>
                                        </p:tav>
                                      </p:tavLst>
                                    </p:anim>
                                  </p:childTnLst>
                                </p:cTn>
                              </p:par>
                              <p:par>
                                <p:cTn id="42" presetID="8" presetClass="emph" presetSubtype="0" fill="hold" nodeType="withEffect">
                                  <p:stCondLst>
                                    <p:cond delay="0"/>
                                  </p:stCondLst>
                                  <p:childTnLst>
                                    <p:animRot by="-21600000">
                                      <p:cBhvr>
                                        <p:cTn id="43" dur="4000" fill="hold"/>
                                        <p:tgtEl>
                                          <p:spTgt spid="7"/>
                                        </p:tgtEl>
                                        <p:attrNameLst>
                                          <p:attrName>r</p:attrName>
                                        </p:attrNameLst>
                                      </p:cBhvr>
                                    </p:animRot>
                                  </p:childTnLst>
                                </p:cTn>
                              </p:par>
                              <p:par>
                                <p:cTn id="44" presetID="2" presetClass="entr" presetSubtype="2"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4000" fill="hold"/>
                                        <p:tgtEl>
                                          <p:spTgt spid="8"/>
                                        </p:tgtEl>
                                        <p:attrNameLst>
                                          <p:attrName>ppt_x</p:attrName>
                                        </p:attrNameLst>
                                      </p:cBhvr>
                                      <p:tavLst>
                                        <p:tav tm="0">
                                          <p:val>
                                            <p:strVal val="1+#ppt_w/2"/>
                                          </p:val>
                                        </p:tav>
                                        <p:tav tm="100000">
                                          <p:val>
                                            <p:strVal val="#ppt_x"/>
                                          </p:val>
                                        </p:tav>
                                      </p:tavLst>
                                    </p:anim>
                                    <p:anim calcmode="lin" valueType="num">
                                      <p:cBhvr additive="base">
                                        <p:cTn id="47" dur="4000" fill="hold"/>
                                        <p:tgtEl>
                                          <p:spTgt spid="8"/>
                                        </p:tgtEl>
                                        <p:attrNameLst>
                                          <p:attrName>ppt_y</p:attrName>
                                        </p:attrNameLst>
                                      </p:cBhvr>
                                      <p:tavLst>
                                        <p:tav tm="0">
                                          <p:val>
                                            <p:strVal val="#ppt_y"/>
                                          </p:val>
                                        </p:tav>
                                        <p:tav tm="100000">
                                          <p:val>
                                            <p:strVal val="#ppt_y"/>
                                          </p:val>
                                        </p:tav>
                                      </p:tavLst>
                                    </p:anim>
                                  </p:childTnLst>
                                </p:cTn>
                              </p:par>
                              <p:par>
                                <p:cTn id="48" presetID="8" presetClass="emph" presetSubtype="0" fill="hold" nodeType="withEffect">
                                  <p:stCondLst>
                                    <p:cond delay="0"/>
                                  </p:stCondLst>
                                  <p:childTnLst>
                                    <p:animRot by="-21600000">
                                      <p:cBhvr>
                                        <p:cTn id="49" dur="4000" fill="hold"/>
                                        <p:tgtEl>
                                          <p:spTgt spid="8"/>
                                        </p:tgtEl>
                                        <p:attrNameLst>
                                          <p:attrName>r</p:attrName>
                                        </p:attrNameLst>
                                      </p:cBhvr>
                                    </p:animRot>
                                  </p:childTnLst>
                                </p:cTn>
                              </p:par>
                              <p:par>
                                <p:cTn id="50" presetID="2" presetClass="entr" presetSubtype="2" fill="hold"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4000" fill="hold"/>
                                        <p:tgtEl>
                                          <p:spTgt spid="9"/>
                                        </p:tgtEl>
                                        <p:attrNameLst>
                                          <p:attrName>ppt_x</p:attrName>
                                        </p:attrNameLst>
                                      </p:cBhvr>
                                      <p:tavLst>
                                        <p:tav tm="0">
                                          <p:val>
                                            <p:strVal val="1+#ppt_w/2"/>
                                          </p:val>
                                        </p:tav>
                                        <p:tav tm="100000">
                                          <p:val>
                                            <p:strVal val="#ppt_x"/>
                                          </p:val>
                                        </p:tav>
                                      </p:tavLst>
                                    </p:anim>
                                    <p:anim calcmode="lin" valueType="num">
                                      <p:cBhvr additive="base">
                                        <p:cTn id="53" dur="4000" fill="hold"/>
                                        <p:tgtEl>
                                          <p:spTgt spid="9"/>
                                        </p:tgtEl>
                                        <p:attrNameLst>
                                          <p:attrName>ppt_y</p:attrName>
                                        </p:attrNameLst>
                                      </p:cBhvr>
                                      <p:tavLst>
                                        <p:tav tm="0">
                                          <p:val>
                                            <p:strVal val="#ppt_y"/>
                                          </p:val>
                                        </p:tav>
                                        <p:tav tm="100000">
                                          <p:val>
                                            <p:strVal val="#ppt_y"/>
                                          </p:val>
                                        </p:tav>
                                      </p:tavLst>
                                    </p:anim>
                                  </p:childTnLst>
                                </p:cTn>
                              </p:par>
                              <p:par>
                                <p:cTn id="54" presetID="8" presetClass="emph" presetSubtype="0" fill="hold" nodeType="withEffect">
                                  <p:stCondLst>
                                    <p:cond delay="0"/>
                                  </p:stCondLst>
                                  <p:childTnLst>
                                    <p:animRot by="-21600000">
                                      <p:cBhvr>
                                        <p:cTn id="55" dur="4000" fill="hold"/>
                                        <p:tgtEl>
                                          <p:spTgt spid="9"/>
                                        </p:tgtEl>
                                        <p:attrNameLst>
                                          <p:attrName>r</p:attrName>
                                        </p:attrNameLst>
                                      </p:cBhvr>
                                    </p:animRot>
                                  </p:childTnLst>
                                </p:cTn>
                              </p:par>
                              <p:par>
                                <p:cTn id="56" presetID="2" presetClass="entr" presetSubtype="8" fill="hold"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additive="base">
                                        <p:cTn id="58" dur="4000" fill="hold"/>
                                        <p:tgtEl>
                                          <p:spTgt spid="11"/>
                                        </p:tgtEl>
                                        <p:attrNameLst>
                                          <p:attrName>ppt_x</p:attrName>
                                        </p:attrNameLst>
                                      </p:cBhvr>
                                      <p:tavLst>
                                        <p:tav tm="0">
                                          <p:val>
                                            <p:strVal val="0-#ppt_w/2"/>
                                          </p:val>
                                        </p:tav>
                                        <p:tav tm="100000">
                                          <p:val>
                                            <p:strVal val="#ppt_x"/>
                                          </p:val>
                                        </p:tav>
                                      </p:tavLst>
                                    </p:anim>
                                    <p:anim calcmode="lin" valueType="num">
                                      <p:cBhvr additive="base">
                                        <p:cTn id="59" dur="4000" fill="hold"/>
                                        <p:tgtEl>
                                          <p:spTgt spid="11"/>
                                        </p:tgtEl>
                                        <p:attrNameLst>
                                          <p:attrName>ppt_y</p:attrName>
                                        </p:attrNameLst>
                                      </p:cBhvr>
                                      <p:tavLst>
                                        <p:tav tm="0">
                                          <p:val>
                                            <p:strVal val="#ppt_y"/>
                                          </p:val>
                                        </p:tav>
                                        <p:tav tm="100000">
                                          <p:val>
                                            <p:strVal val="#ppt_y"/>
                                          </p:val>
                                        </p:tav>
                                      </p:tavLst>
                                    </p:anim>
                                  </p:childTnLst>
                                </p:cTn>
                              </p:par>
                              <p:par>
                                <p:cTn id="60" presetID="8" presetClass="emph" presetSubtype="0" fill="hold" nodeType="withEffect">
                                  <p:stCondLst>
                                    <p:cond delay="0"/>
                                  </p:stCondLst>
                                  <p:childTnLst>
                                    <p:animRot by="21600000">
                                      <p:cBhvr>
                                        <p:cTn id="61" dur="4000" fill="hold"/>
                                        <p:tgtEl>
                                          <p:spTgt spid="11"/>
                                        </p:tgtEl>
                                        <p:attrNameLst>
                                          <p:attrName>r</p:attrName>
                                        </p:attrNameLst>
                                      </p:cBhvr>
                                    </p:animRot>
                                  </p:childTnLst>
                                </p:cTn>
                              </p:par>
                              <p:par>
                                <p:cTn id="62" presetID="2" presetClass="entr" presetSubtype="8" fill="hold"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additive="base">
                                        <p:cTn id="64" dur="4000" fill="hold"/>
                                        <p:tgtEl>
                                          <p:spTgt spid="12"/>
                                        </p:tgtEl>
                                        <p:attrNameLst>
                                          <p:attrName>ppt_x</p:attrName>
                                        </p:attrNameLst>
                                      </p:cBhvr>
                                      <p:tavLst>
                                        <p:tav tm="0">
                                          <p:val>
                                            <p:strVal val="0-#ppt_w/2"/>
                                          </p:val>
                                        </p:tav>
                                        <p:tav tm="100000">
                                          <p:val>
                                            <p:strVal val="#ppt_x"/>
                                          </p:val>
                                        </p:tav>
                                      </p:tavLst>
                                    </p:anim>
                                    <p:anim calcmode="lin" valueType="num">
                                      <p:cBhvr additive="base">
                                        <p:cTn id="65" dur="4000" fill="hold"/>
                                        <p:tgtEl>
                                          <p:spTgt spid="12"/>
                                        </p:tgtEl>
                                        <p:attrNameLst>
                                          <p:attrName>ppt_y</p:attrName>
                                        </p:attrNameLst>
                                      </p:cBhvr>
                                      <p:tavLst>
                                        <p:tav tm="0">
                                          <p:val>
                                            <p:strVal val="#ppt_y"/>
                                          </p:val>
                                        </p:tav>
                                        <p:tav tm="100000">
                                          <p:val>
                                            <p:strVal val="#ppt_y"/>
                                          </p:val>
                                        </p:tav>
                                      </p:tavLst>
                                    </p:anim>
                                  </p:childTnLst>
                                </p:cTn>
                              </p:par>
                              <p:par>
                                <p:cTn id="66" presetID="8" presetClass="emph" presetSubtype="0" fill="hold" nodeType="withEffect">
                                  <p:stCondLst>
                                    <p:cond delay="0"/>
                                  </p:stCondLst>
                                  <p:childTnLst>
                                    <p:animRot by="21600000">
                                      <p:cBhvr>
                                        <p:cTn id="67" dur="4000" fill="hold"/>
                                        <p:tgtEl>
                                          <p:spTgt spid="12"/>
                                        </p:tgtEl>
                                        <p:attrNameLst>
                                          <p:attrName>r</p:attrName>
                                        </p:attrNameLst>
                                      </p:cBhvr>
                                    </p:animRot>
                                  </p:childTnLst>
                                </p:cTn>
                              </p:par>
                              <p:par>
                                <p:cTn id="68" presetID="2" presetClass="entr" presetSubtype="8" fill="hold"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4000" fill="hold"/>
                                        <p:tgtEl>
                                          <p:spTgt spid="13"/>
                                        </p:tgtEl>
                                        <p:attrNameLst>
                                          <p:attrName>ppt_x</p:attrName>
                                        </p:attrNameLst>
                                      </p:cBhvr>
                                      <p:tavLst>
                                        <p:tav tm="0">
                                          <p:val>
                                            <p:strVal val="0-#ppt_w/2"/>
                                          </p:val>
                                        </p:tav>
                                        <p:tav tm="100000">
                                          <p:val>
                                            <p:strVal val="#ppt_x"/>
                                          </p:val>
                                        </p:tav>
                                      </p:tavLst>
                                    </p:anim>
                                    <p:anim calcmode="lin" valueType="num">
                                      <p:cBhvr additive="base">
                                        <p:cTn id="71" dur="4000" fill="hold"/>
                                        <p:tgtEl>
                                          <p:spTgt spid="13"/>
                                        </p:tgtEl>
                                        <p:attrNameLst>
                                          <p:attrName>ppt_y</p:attrName>
                                        </p:attrNameLst>
                                      </p:cBhvr>
                                      <p:tavLst>
                                        <p:tav tm="0">
                                          <p:val>
                                            <p:strVal val="#ppt_y"/>
                                          </p:val>
                                        </p:tav>
                                        <p:tav tm="100000">
                                          <p:val>
                                            <p:strVal val="#ppt_y"/>
                                          </p:val>
                                        </p:tav>
                                      </p:tavLst>
                                    </p:anim>
                                  </p:childTnLst>
                                </p:cTn>
                              </p:par>
                              <p:par>
                                <p:cTn id="72" presetID="8" presetClass="emph" presetSubtype="0" fill="hold" nodeType="withEffect">
                                  <p:stCondLst>
                                    <p:cond delay="0"/>
                                  </p:stCondLst>
                                  <p:childTnLst>
                                    <p:animRot by="21600000">
                                      <p:cBhvr>
                                        <p:cTn id="73" dur="4000" fill="hold"/>
                                        <p:tgtEl>
                                          <p:spTgt spid="13"/>
                                        </p:tgtEl>
                                        <p:attrNameLst>
                                          <p:attrName>r</p:attrName>
                                        </p:attrNameLst>
                                      </p:cBhvr>
                                    </p:animRot>
                                  </p:childTnLst>
                                </p:cTn>
                              </p:par>
                              <p:par>
                                <p:cTn id="74" presetID="2" presetClass="entr" presetSubtype="2" fill="hold" nodeType="with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4000" fill="hold"/>
                                        <p:tgtEl>
                                          <p:spTgt spid="10"/>
                                        </p:tgtEl>
                                        <p:attrNameLst>
                                          <p:attrName>ppt_x</p:attrName>
                                        </p:attrNameLst>
                                      </p:cBhvr>
                                      <p:tavLst>
                                        <p:tav tm="0">
                                          <p:val>
                                            <p:strVal val="1+#ppt_w/2"/>
                                          </p:val>
                                        </p:tav>
                                        <p:tav tm="100000">
                                          <p:val>
                                            <p:strVal val="#ppt_x"/>
                                          </p:val>
                                        </p:tav>
                                      </p:tavLst>
                                    </p:anim>
                                    <p:anim calcmode="lin" valueType="num">
                                      <p:cBhvr additive="base">
                                        <p:cTn id="77" dur="4000" fill="hold"/>
                                        <p:tgtEl>
                                          <p:spTgt spid="10"/>
                                        </p:tgtEl>
                                        <p:attrNameLst>
                                          <p:attrName>ppt_y</p:attrName>
                                        </p:attrNameLst>
                                      </p:cBhvr>
                                      <p:tavLst>
                                        <p:tav tm="0">
                                          <p:val>
                                            <p:strVal val="#ppt_y"/>
                                          </p:val>
                                        </p:tav>
                                        <p:tav tm="100000">
                                          <p:val>
                                            <p:strVal val="#ppt_y"/>
                                          </p:val>
                                        </p:tav>
                                      </p:tavLst>
                                    </p:anim>
                                  </p:childTnLst>
                                </p:cTn>
                              </p:par>
                              <p:par>
                                <p:cTn id="78" presetID="8" presetClass="emph" presetSubtype="0" fill="hold" nodeType="withEffect">
                                  <p:stCondLst>
                                    <p:cond delay="0"/>
                                  </p:stCondLst>
                                  <p:childTnLst>
                                    <p:animRot by="-21600000">
                                      <p:cBhvr>
                                        <p:cTn id="79" dur="4000" fill="hold"/>
                                        <p:tgtEl>
                                          <p:spTgt spid="10"/>
                                        </p:tgtEl>
                                        <p:attrNameLst>
                                          <p:attrName>r</p:attrName>
                                        </p:attrNameLst>
                                      </p:cBhvr>
                                    </p:animRot>
                                  </p:childTnLst>
                                </p:cTn>
                              </p:par>
                              <p:par>
                                <p:cTn id="80" presetID="19" presetClass="entr" presetSubtype="10" fill="hold" nodeType="withEffect">
                                  <p:stCondLst>
                                    <p:cond delay="0"/>
                                  </p:stCondLst>
                                  <p:childTnLst>
                                    <p:set>
                                      <p:cBhvr>
                                        <p:cTn id="81" dur="1" fill="hold">
                                          <p:stCondLst>
                                            <p:cond delay="0"/>
                                          </p:stCondLst>
                                        </p:cTn>
                                        <p:tgtEl>
                                          <p:spTgt spid="1026"/>
                                        </p:tgtEl>
                                        <p:attrNameLst>
                                          <p:attrName>style.visibility</p:attrName>
                                        </p:attrNameLst>
                                      </p:cBhvr>
                                      <p:to>
                                        <p:strVal val="visible"/>
                                      </p:to>
                                    </p:set>
                                    <p:anim calcmode="lin" valueType="num">
                                      <p:cBhvr>
                                        <p:cTn id="82" dur="4000" fill="hold"/>
                                        <p:tgtEl>
                                          <p:spTgt spid="1026"/>
                                        </p:tgtEl>
                                        <p:attrNameLst>
                                          <p:attrName>ppt_w</p:attrName>
                                        </p:attrNameLst>
                                      </p:cBhvr>
                                      <p:tavLst>
                                        <p:tav tm="0" fmla="#ppt_w*sin(2.5*pi*$)">
                                          <p:val>
                                            <p:fltVal val="0"/>
                                          </p:val>
                                        </p:tav>
                                        <p:tav tm="100000">
                                          <p:val>
                                            <p:fltVal val="1"/>
                                          </p:val>
                                        </p:tav>
                                      </p:tavLst>
                                    </p:anim>
                                    <p:anim calcmode="lin" valueType="num">
                                      <p:cBhvr>
                                        <p:cTn id="83" dur="4000" fill="hold"/>
                                        <p:tgtEl>
                                          <p:spTgt spid="1026"/>
                                        </p:tgtEl>
                                        <p:attrNameLst>
                                          <p:attrName>ppt_h</p:attrName>
                                        </p:attrNameLst>
                                      </p:cBhvr>
                                      <p:tavLst>
                                        <p:tav tm="0">
                                          <p:val>
                                            <p:strVal val="#ppt_h"/>
                                          </p:val>
                                        </p:tav>
                                        <p:tav tm="100000">
                                          <p:val>
                                            <p:strVal val="#ppt_h"/>
                                          </p:val>
                                        </p:tav>
                                      </p:tavLst>
                                    </p:anim>
                                  </p:childTnLst>
                                </p:cTn>
                              </p:par>
                              <p:par>
                                <p:cTn id="84" presetID="19" presetClass="entr" presetSubtype="10" fill="hold" nodeType="withEffect">
                                  <p:stCondLst>
                                    <p:cond delay="0"/>
                                  </p:stCondLst>
                                  <p:childTnLst>
                                    <p:set>
                                      <p:cBhvr>
                                        <p:cTn id="85" dur="1" fill="hold">
                                          <p:stCondLst>
                                            <p:cond delay="0"/>
                                          </p:stCondLst>
                                        </p:cTn>
                                        <p:tgtEl>
                                          <p:spTgt spid="3"/>
                                        </p:tgtEl>
                                        <p:attrNameLst>
                                          <p:attrName>style.visibility</p:attrName>
                                        </p:attrNameLst>
                                      </p:cBhvr>
                                      <p:to>
                                        <p:strVal val="visible"/>
                                      </p:to>
                                    </p:set>
                                    <p:anim calcmode="lin" valueType="num">
                                      <p:cBhvr>
                                        <p:cTn id="86" dur="4000" fill="hold"/>
                                        <p:tgtEl>
                                          <p:spTgt spid="3"/>
                                        </p:tgtEl>
                                        <p:attrNameLst>
                                          <p:attrName>ppt_w</p:attrName>
                                        </p:attrNameLst>
                                      </p:cBhvr>
                                      <p:tavLst>
                                        <p:tav tm="0" fmla="#ppt_w*sin(2.5*pi*$)">
                                          <p:val>
                                            <p:fltVal val="0"/>
                                          </p:val>
                                        </p:tav>
                                        <p:tav tm="100000">
                                          <p:val>
                                            <p:fltVal val="1"/>
                                          </p:val>
                                        </p:tav>
                                      </p:tavLst>
                                    </p:anim>
                                    <p:anim calcmode="lin" valueType="num">
                                      <p:cBhvr>
                                        <p:cTn id="87" dur="4000" fill="hold"/>
                                        <p:tgtEl>
                                          <p:spTgt spid="3"/>
                                        </p:tgtEl>
                                        <p:attrNameLst>
                                          <p:attrName>ppt_h</p:attrName>
                                        </p:attrNameLst>
                                      </p:cBhvr>
                                      <p:tavLst>
                                        <p:tav tm="0">
                                          <p:val>
                                            <p:strVal val="#ppt_h"/>
                                          </p:val>
                                        </p:tav>
                                        <p:tav tm="100000">
                                          <p:val>
                                            <p:strVal val="#ppt_h"/>
                                          </p:val>
                                        </p:tav>
                                      </p:tavLst>
                                    </p:anim>
                                  </p:childTnLst>
                                </p:cTn>
                              </p:par>
                              <p:par>
                                <p:cTn id="88" presetID="19" presetClass="entr" presetSubtype="10" fill="hold"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p:cTn id="90" dur="4000" fill="hold"/>
                                        <p:tgtEl>
                                          <p:spTgt spid="4"/>
                                        </p:tgtEl>
                                        <p:attrNameLst>
                                          <p:attrName>ppt_w</p:attrName>
                                        </p:attrNameLst>
                                      </p:cBhvr>
                                      <p:tavLst>
                                        <p:tav tm="0" fmla="#ppt_w*sin(2.5*pi*$)">
                                          <p:val>
                                            <p:fltVal val="0"/>
                                          </p:val>
                                        </p:tav>
                                        <p:tav tm="100000">
                                          <p:val>
                                            <p:fltVal val="1"/>
                                          </p:val>
                                        </p:tav>
                                      </p:tavLst>
                                    </p:anim>
                                    <p:anim calcmode="lin" valueType="num">
                                      <p:cBhvr>
                                        <p:cTn id="91" dur="4000" fill="hold"/>
                                        <p:tgtEl>
                                          <p:spTgt spid="4"/>
                                        </p:tgtEl>
                                        <p:attrNameLst>
                                          <p:attrName>ppt_h</p:attrName>
                                        </p:attrNameLst>
                                      </p:cBhvr>
                                      <p:tavLst>
                                        <p:tav tm="0">
                                          <p:val>
                                            <p:strVal val="#ppt_h"/>
                                          </p:val>
                                        </p:tav>
                                        <p:tav tm="100000">
                                          <p:val>
                                            <p:strVal val="#ppt_h"/>
                                          </p:val>
                                        </p:tav>
                                      </p:tavLst>
                                    </p:anim>
                                  </p:childTnLst>
                                </p:cTn>
                              </p:par>
                              <p:par>
                                <p:cTn id="92" presetID="19" presetClass="entr" presetSubtype="10" fill="hold" nodeType="withEffect">
                                  <p:stCondLst>
                                    <p:cond delay="0"/>
                                  </p:stCondLst>
                                  <p:childTnLst>
                                    <p:set>
                                      <p:cBhvr>
                                        <p:cTn id="93" dur="1" fill="hold">
                                          <p:stCondLst>
                                            <p:cond delay="0"/>
                                          </p:stCondLst>
                                        </p:cTn>
                                        <p:tgtEl>
                                          <p:spTgt spid="5"/>
                                        </p:tgtEl>
                                        <p:attrNameLst>
                                          <p:attrName>style.visibility</p:attrName>
                                        </p:attrNameLst>
                                      </p:cBhvr>
                                      <p:to>
                                        <p:strVal val="visible"/>
                                      </p:to>
                                    </p:set>
                                    <p:anim calcmode="lin" valueType="num">
                                      <p:cBhvr>
                                        <p:cTn id="94" dur="4000" fill="hold"/>
                                        <p:tgtEl>
                                          <p:spTgt spid="5"/>
                                        </p:tgtEl>
                                        <p:attrNameLst>
                                          <p:attrName>ppt_w</p:attrName>
                                        </p:attrNameLst>
                                      </p:cBhvr>
                                      <p:tavLst>
                                        <p:tav tm="0" fmla="#ppt_w*sin(2.5*pi*$)">
                                          <p:val>
                                            <p:fltVal val="0"/>
                                          </p:val>
                                        </p:tav>
                                        <p:tav tm="100000">
                                          <p:val>
                                            <p:fltVal val="1"/>
                                          </p:val>
                                        </p:tav>
                                      </p:tavLst>
                                    </p:anim>
                                    <p:anim calcmode="lin" valueType="num">
                                      <p:cBhvr>
                                        <p:cTn id="95" dur="4000" fill="hold"/>
                                        <p:tgtEl>
                                          <p:spTgt spid="5"/>
                                        </p:tgtEl>
                                        <p:attrNameLst>
                                          <p:attrName>ppt_h</p:attrName>
                                        </p:attrNameLst>
                                      </p:cBhvr>
                                      <p:tavLst>
                                        <p:tav tm="0">
                                          <p:val>
                                            <p:strVal val="#ppt_h"/>
                                          </p:val>
                                        </p:tav>
                                        <p:tav tm="100000">
                                          <p:val>
                                            <p:strVal val="#ppt_h"/>
                                          </p:val>
                                        </p:tav>
                                      </p:tavLst>
                                    </p:anim>
                                  </p:childTnLst>
                                </p:cTn>
                              </p:par>
                              <p:par>
                                <p:cTn id="96" presetID="19" presetClass="entr" presetSubtype="10" fill="hold"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p:cTn id="98" dur="4000" fill="hold"/>
                                        <p:tgtEl>
                                          <p:spTgt spid="6"/>
                                        </p:tgtEl>
                                        <p:attrNameLst>
                                          <p:attrName>ppt_w</p:attrName>
                                        </p:attrNameLst>
                                      </p:cBhvr>
                                      <p:tavLst>
                                        <p:tav tm="0" fmla="#ppt_w*sin(2.5*pi*$)">
                                          <p:val>
                                            <p:fltVal val="0"/>
                                          </p:val>
                                        </p:tav>
                                        <p:tav tm="100000">
                                          <p:val>
                                            <p:fltVal val="1"/>
                                          </p:val>
                                        </p:tav>
                                      </p:tavLst>
                                    </p:anim>
                                    <p:anim calcmode="lin" valueType="num">
                                      <p:cBhvr>
                                        <p:cTn id="99" dur="4000" fill="hold"/>
                                        <p:tgtEl>
                                          <p:spTgt spid="6"/>
                                        </p:tgtEl>
                                        <p:attrNameLst>
                                          <p:attrName>ppt_h</p:attrName>
                                        </p:attrNameLst>
                                      </p:cBhvr>
                                      <p:tavLst>
                                        <p:tav tm="0">
                                          <p:val>
                                            <p:strVal val="#ppt_h"/>
                                          </p:val>
                                        </p:tav>
                                        <p:tav tm="100000">
                                          <p:val>
                                            <p:strVal val="#ppt_h"/>
                                          </p:val>
                                        </p:tav>
                                      </p:tavLst>
                                    </p:anim>
                                  </p:childTnLst>
                                </p:cTn>
                              </p:par>
                              <p:par>
                                <p:cTn id="100" presetID="19" presetClass="entr" presetSubtype="1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p:cTn id="102" dur="4000" fill="hold"/>
                                        <p:tgtEl>
                                          <p:spTgt spid="7"/>
                                        </p:tgtEl>
                                        <p:attrNameLst>
                                          <p:attrName>ppt_w</p:attrName>
                                        </p:attrNameLst>
                                      </p:cBhvr>
                                      <p:tavLst>
                                        <p:tav tm="0" fmla="#ppt_w*sin(2.5*pi*$)">
                                          <p:val>
                                            <p:fltVal val="0"/>
                                          </p:val>
                                        </p:tav>
                                        <p:tav tm="100000">
                                          <p:val>
                                            <p:fltVal val="1"/>
                                          </p:val>
                                        </p:tav>
                                      </p:tavLst>
                                    </p:anim>
                                    <p:anim calcmode="lin" valueType="num">
                                      <p:cBhvr>
                                        <p:cTn id="103" dur="4000" fill="hold"/>
                                        <p:tgtEl>
                                          <p:spTgt spid="7"/>
                                        </p:tgtEl>
                                        <p:attrNameLst>
                                          <p:attrName>ppt_h</p:attrName>
                                        </p:attrNameLst>
                                      </p:cBhvr>
                                      <p:tavLst>
                                        <p:tav tm="0">
                                          <p:val>
                                            <p:strVal val="#ppt_h"/>
                                          </p:val>
                                        </p:tav>
                                        <p:tav tm="100000">
                                          <p:val>
                                            <p:strVal val="#ppt_h"/>
                                          </p:val>
                                        </p:tav>
                                      </p:tavLst>
                                    </p:anim>
                                  </p:childTnLst>
                                </p:cTn>
                              </p:par>
                              <p:par>
                                <p:cTn id="104" presetID="19" presetClass="entr" presetSubtype="1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p:cTn id="106" dur="4000" fill="hold"/>
                                        <p:tgtEl>
                                          <p:spTgt spid="8"/>
                                        </p:tgtEl>
                                        <p:attrNameLst>
                                          <p:attrName>ppt_w</p:attrName>
                                        </p:attrNameLst>
                                      </p:cBhvr>
                                      <p:tavLst>
                                        <p:tav tm="0" fmla="#ppt_w*sin(2.5*pi*$)">
                                          <p:val>
                                            <p:fltVal val="0"/>
                                          </p:val>
                                        </p:tav>
                                        <p:tav tm="100000">
                                          <p:val>
                                            <p:fltVal val="1"/>
                                          </p:val>
                                        </p:tav>
                                      </p:tavLst>
                                    </p:anim>
                                    <p:anim calcmode="lin" valueType="num">
                                      <p:cBhvr>
                                        <p:cTn id="107" dur="4000" fill="hold"/>
                                        <p:tgtEl>
                                          <p:spTgt spid="8"/>
                                        </p:tgtEl>
                                        <p:attrNameLst>
                                          <p:attrName>ppt_h</p:attrName>
                                        </p:attrNameLst>
                                      </p:cBhvr>
                                      <p:tavLst>
                                        <p:tav tm="0">
                                          <p:val>
                                            <p:strVal val="#ppt_h"/>
                                          </p:val>
                                        </p:tav>
                                        <p:tav tm="100000">
                                          <p:val>
                                            <p:strVal val="#ppt_h"/>
                                          </p:val>
                                        </p:tav>
                                      </p:tavLst>
                                    </p:anim>
                                  </p:childTnLst>
                                </p:cTn>
                              </p:par>
                              <p:par>
                                <p:cTn id="108" presetID="19" presetClass="entr" presetSubtype="10" fill="hold" nodeType="withEffect">
                                  <p:stCondLst>
                                    <p:cond delay="0"/>
                                  </p:stCondLst>
                                  <p:childTnLst>
                                    <p:set>
                                      <p:cBhvr>
                                        <p:cTn id="109" dur="1" fill="hold">
                                          <p:stCondLst>
                                            <p:cond delay="0"/>
                                          </p:stCondLst>
                                        </p:cTn>
                                        <p:tgtEl>
                                          <p:spTgt spid="9"/>
                                        </p:tgtEl>
                                        <p:attrNameLst>
                                          <p:attrName>style.visibility</p:attrName>
                                        </p:attrNameLst>
                                      </p:cBhvr>
                                      <p:to>
                                        <p:strVal val="visible"/>
                                      </p:to>
                                    </p:set>
                                    <p:anim calcmode="lin" valueType="num">
                                      <p:cBhvr>
                                        <p:cTn id="110" dur="4000" fill="hold"/>
                                        <p:tgtEl>
                                          <p:spTgt spid="9"/>
                                        </p:tgtEl>
                                        <p:attrNameLst>
                                          <p:attrName>ppt_w</p:attrName>
                                        </p:attrNameLst>
                                      </p:cBhvr>
                                      <p:tavLst>
                                        <p:tav tm="0" fmla="#ppt_w*sin(2.5*pi*$)">
                                          <p:val>
                                            <p:fltVal val="0"/>
                                          </p:val>
                                        </p:tav>
                                        <p:tav tm="100000">
                                          <p:val>
                                            <p:fltVal val="1"/>
                                          </p:val>
                                        </p:tav>
                                      </p:tavLst>
                                    </p:anim>
                                    <p:anim calcmode="lin" valueType="num">
                                      <p:cBhvr>
                                        <p:cTn id="111" dur="4000" fill="hold"/>
                                        <p:tgtEl>
                                          <p:spTgt spid="9"/>
                                        </p:tgtEl>
                                        <p:attrNameLst>
                                          <p:attrName>ppt_h</p:attrName>
                                        </p:attrNameLst>
                                      </p:cBhvr>
                                      <p:tavLst>
                                        <p:tav tm="0">
                                          <p:val>
                                            <p:strVal val="#ppt_h"/>
                                          </p:val>
                                        </p:tav>
                                        <p:tav tm="100000">
                                          <p:val>
                                            <p:strVal val="#ppt_h"/>
                                          </p:val>
                                        </p:tav>
                                      </p:tavLst>
                                    </p:anim>
                                  </p:childTnLst>
                                </p:cTn>
                              </p:par>
                              <p:par>
                                <p:cTn id="112" presetID="19" presetClass="entr" presetSubtype="10" fill="hold" nodeType="withEffect">
                                  <p:stCondLst>
                                    <p:cond delay="0"/>
                                  </p:stCondLst>
                                  <p:childTnLst>
                                    <p:set>
                                      <p:cBhvr>
                                        <p:cTn id="113" dur="1" fill="hold">
                                          <p:stCondLst>
                                            <p:cond delay="0"/>
                                          </p:stCondLst>
                                        </p:cTn>
                                        <p:tgtEl>
                                          <p:spTgt spid="10"/>
                                        </p:tgtEl>
                                        <p:attrNameLst>
                                          <p:attrName>style.visibility</p:attrName>
                                        </p:attrNameLst>
                                      </p:cBhvr>
                                      <p:to>
                                        <p:strVal val="visible"/>
                                      </p:to>
                                    </p:set>
                                    <p:anim calcmode="lin" valueType="num">
                                      <p:cBhvr>
                                        <p:cTn id="114" dur="4000" fill="hold"/>
                                        <p:tgtEl>
                                          <p:spTgt spid="10"/>
                                        </p:tgtEl>
                                        <p:attrNameLst>
                                          <p:attrName>ppt_w</p:attrName>
                                        </p:attrNameLst>
                                      </p:cBhvr>
                                      <p:tavLst>
                                        <p:tav tm="0" fmla="#ppt_w*sin(2.5*pi*$)">
                                          <p:val>
                                            <p:fltVal val="0"/>
                                          </p:val>
                                        </p:tav>
                                        <p:tav tm="100000">
                                          <p:val>
                                            <p:fltVal val="1"/>
                                          </p:val>
                                        </p:tav>
                                      </p:tavLst>
                                    </p:anim>
                                    <p:anim calcmode="lin" valueType="num">
                                      <p:cBhvr>
                                        <p:cTn id="115" dur="4000" fill="hold"/>
                                        <p:tgtEl>
                                          <p:spTgt spid="10"/>
                                        </p:tgtEl>
                                        <p:attrNameLst>
                                          <p:attrName>ppt_h</p:attrName>
                                        </p:attrNameLst>
                                      </p:cBhvr>
                                      <p:tavLst>
                                        <p:tav tm="0">
                                          <p:val>
                                            <p:strVal val="#ppt_h"/>
                                          </p:val>
                                        </p:tav>
                                        <p:tav tm="100000">
                                          <p:val>
                                            <p:strVal val="#ppt_h"/>
                                          </p:val>
                                        </p:tav>
                                      </p:tavLst>
                                    </p:anim>
                                  </p:childTnLst>
                                </p:cTn>
                              </p:par>
                              <p:par>
                                <p:cTn id="116" presetID="19" presetClass="entr" presetSubtype="10" fill="hold" nodeType="withEffect">
                                  <p:stCondLst>
                                    <p:cond delay="0"/>
                                  </p:stCondLst>
                                  <p:childTnLst>
                                    <p:set>
                                      <p:cBhvr>
                                        <p:cTn id="117" dur="1" fill="hold">
                                          <p:stCondLst>
                                            <p:cond delay="0"/>
                                          </p:stCondLst>
                                        </p:cTn>
                                        <p:tgtEl>
                                          <p:spTgt spid="11"/>
                                        </p:tgtEl>
                                        <p:attrNameLst>
                                          <p:attrName>style.visibility</p:attrName>
                                        </p:attrNameLst>
                                      </p:cBhvr>
                                      <p:to>
                                        <p:strVal val="visible"/>
                                      </p:to>
                                    </p:set>
                                    <p:anim calcmode="lin" valueType="num">
                                      <p:cBhvr>
                                        <p:cTn id="118" dur="4000" fill="hold"/>
                                        <p:tgtEl>
                                          <p:spTgt spid="11"/>
                                        </p:tgtEl>
                                        <p:attrNameLst>
                                          <p:attrName>ppt_w</p:attrName>
                                        </p:attrNameLst>
                                      </p:cBhvr>
                                      <p:tavLst>
                                        <p:tav tm="0" fmla="#ppt_w*sin(2.5*pi*$)">
                                          <p:val>
                                            <p:fltVal val="0"/>
                                          </p:val>
                                        </p:tav>
                                        <p:tav tm="100000">
                                          <p:val>
                                            <p:fltVal val="1"/>
                                          </p:val>
                                        </p:tav>
                                      </p:tavLst>
                                    </p:anim>
                                    <p:anim calcmode="lin" valueType="num">
                                      <p:cBhvr>
                                        <p:cTn id="119" dur="4000" fill="hold"/>
                                        <p:tgtEl>
                                          <p:spTgt spid="11"/>
                                        </p:tgtEl>
                                        <p:attrNameLst>
                                          <p:attrName>ppt_h</p:attrName>
                                        </p:attrNameLst>
                                      </p:cBhvr>
                                      <p:tavLst>
                                        <p:tav tm="0">
                                          <p:val>
                                            <p:strVal val="#ppt_h"/>
                                          </p:val>
                                        </p:tav>
                                        <p:tav tm="100000">
                                          <p:val>
                                            <p:strVal val="#ppt_h"/>
                                          </p:val>
                                        </p:tav>
                                      </p:tavLst>
                                    </p:anim>
                                  </p:childTnLst>
                                </p:cTn>
                              </p:par>
                              <p:par>
                                <p:cTn id="120" presetID="19" presetClass="entr" presetSubtype="10" fill="hold" nodeType="withEffect">
                                  <p:stCondLst>
                                    <p:cond delay="0"/>
                                  </p:stCondLst>
                                  <p:childTnLst>
                                    <p:set>
                                      <p:cBhvr>
                                        <p:cTn id="121" dur="1" fill="hold">
                                          <p:stCondLst>
                                            <p:cond delay="0"/>
                                          </p:stCondLst>
                                        </p:cTn>
                                        <p:tgtEl>
                                          <p:spTgt spid="12"/>
                                        </p:tgtEl>
                                        <p:attrNameLst>
                                          <p:attrName>style.visibility</p:attrName>
                                        </p:attrNameLst>
                                      </p:cBhvr>
                                      <p:to>
                                        <p:strVal val="visible"/>
                                      </p:to>
                                    </p:set>
                                    <p:anim calcmode="lin" valueType="num">
                                      <p:cBhvr>
                                        <p:cTn id="122" dur="4000" fill="hold"/>
                                        <p:tgtEl>
                                          <p:spTgt spid="12"/>
                                        </p:tgtEl>
                                        <p:attrNameLst>
                                          <p:attrName>ppt_w</p:attrName>
                                        </p:attrNameLst>
                                      </p:cBhvr>
                                      <p:tavLst>
                                        <p:tav tm="0" fmla="#ppt_w*sin(2.5*pi*$)">
                                          <p:val>
                                            <p:fltVal val="0"/>
                                          </p:val>
                                        </p:tav>
                                        <p:tav tm="100000">
                                          <p:val>
                                            <p:fltVal val="1"/>
                                          </p:val>
                                        </p:tav>
                                      </p:tavLst>
                                    </p:anim>
                                    <p:anim calcmode="lin" valueType="num">
                                      <p:cBhvr>
                                        <p:cTn id="123" dur="4000" fill="hold"/>
                                        <p:tgtEl>
                                          <p:spTgt spid="12"/>
                                        </p:tgtEl>
                                        <p:attrNameLst>
                                          <p:attrName>ppt_h</p:attrName>
                                        </p:attrNameLst>
                                      </p:cBhvr>
                                      <p:tavLst>
                                        <p:tav tm="0">
                                          <p:val>
                                            <p:strVal val="#ppt_h"/>
                                          </p:val>
                                        </p:tav>
                                        <p:tav tm="100000">
                                          <p:val>
                                            <p:strVal val="#ppt_h"/>
                                          </p:val>
                                        </p:tav>
                                      </p:tavLst>
                                    </p:anim>
                                  </p:childTnLst>
                                </p:cTn>
                              </p:par>
                              <p:par>
                                <p:cTn id="124" presetID="19" presetClass="entr" presetSubtype="10" fill="hold" nodeType="withEffect">
                                  <p:stCondLst>
                                    <p:cond delay="0"/>
                                  </p:stCondLst>
                                  <p:childTnLst>
                                    <p:set>
                                      <p:cBhvr>
                                        <p:cTn id="125" dur="1" fill="hold">
                                          <p:stCondLst>
                                            <p:cond delay="0"/>
                                          </p:stCondLst>
                                        </p:cTn>
                                        <p:tgtEl>
                                          <p:spTgt spid="13"/>
                                        </p:tgtEl>
                                        <p:attrNameLst>
                                          <p:attrName>style.visibility</p:attrName>
                                        </p:attrNameLst>
                                      </p:cBhvr>
                                      <p:to>
                                        <p:strVal val="visible"/>
                                      </p:to>
                                    </p:set>
                                    <p:anim calcmode="lin" valueType="num">
                                      <p:cBhvr>
                                        <p:cTn id="126" dur="4000" fill="hold"/>
                                        <p:tgtEl>
                                          <p:spTgt spid="13"/>
                                        </p:tgtEl>
                                        <p:attrNameLst>
                                          <p:attrName>ppt_w</p:attrName>
                                        </p:attrNameLst>
                                      </p:cBhvr>
                                      <p:tavLst>
                                        <p:tav tm="0" fmla="#ppt_w*sin(2.5*pi*$)">
                                          <p:val>
                                            <p:fltVal val="0"/>
                                          </p:val>
                                        </p:tav>
                                        <p:tav tm="100000">
                                          <p:val>
                                            <p:fltVal val="1"/>
                                          </p:val>
                                        </p:tav>
                                      </p:tavLst>
                                    </p:anim>
                                    <p:anim calcmode="lin" valueType="num">
                                      <p:cBhvr>
                                        <p:cTn id="127" dur="4000" fill="hold"/>
                                        <p:tgtEl>
                                          <p:spTgt spid="13"/>
                                        </p:tgtEl>
                                        <p:attrNameLst>
                                          <p:attrName>ppt_h</p:attrName>
                                        </p:attrNameLst>
                                      </p:cBhvr>
                                      <p:tavLst>
                                        <p:tav tm="0">
                                          <p:val>
                                            <p:strVal val="#ppt_h"/>
                                          </p:val>
                                        </p:tav>
                                        <p:tav tm="100000">
                                          <p:val>
                                            <p:strVal val="#ppt_h"/>
                                          </p:val>
                                        </p:tav>
                                      </p:tavLst>
                                    </p:anim>
                                  </p:childTnLst>
                                </p:cTn>
                              </p:par>
                            </p:childTnLst>
                          </p:cTn>
                        </p:par>
                        <p:par>
                          <p:cTn id="128" fill="hold">
                            <p:stCondLst>
                              <p:cond delay="4000"/>
                            </p:stCondLst>
                            <p:childTnLst>
                              <p:par>
                                <p:cTn id="129" presetID="2" presetClass="exit" presetSubtype="3" fill="hold" nodeType="afterEffect">
                                  <p:stCondLst>
                                    <p:cond delay="0"/>
                                  </p:stCondLst>
                                  <p:childTnLst>
                                    <p:anim calcmode="lin" valueType="num">
                                      <p:cBhvr additive="base">
                                        <p:cTn id="130" dur="4000"/>
                                        <p:tgtEl>
                                          <p:spTgt spid="10"/>
                                        </p:tgtEl>
                                        <p:attrNameLst>
                                          <p:attrName>ppt_x</p:attrName>
                                        </p:attrNameLst>
                                      </p:cBhvr>
                                      <p:tavLst>
                                        <p:tav tm="0">
                                          <p:val>
                                            <p:strVal val="ppt_x"/>
                                          </p:val>
                                        </p:tav>
                                        <p:tav tm="100000">
                                          <p:val>
                                            <p:strVal val="1+ppt_w/2"/>
                                          </p:val>
                                        </p:tav>
                                      </p:tavLst>
                                    </p:anim>
                                    <p:anim calcmode="lin" valueType="num">
                                      <p:cBhvr additive="base">
                                        <p:cTn id="131" dur="4000"/>
                                        <p:tgtEl>
                                          <p:spTgt spid="10"/>
                                        </p:tgtEl>
                                        <p:attrNameLst>
                                          <p:attrName>ppt_y</p:attrName>
                                        </p:attrNameLst>
                                      </p:cBhvr>
                                      <p:tavLst>
                                        <p:tav tm="0">
                                          <p:val>
                                            <p:strVal val="ppt_y"/>
                                          </p:val>
                                        </p:tav>
                                        <p:tav tm="100000">
                                          <p:val>
                                            <p:strVal val="0-ppt_h/2"/>
                                          </p:val>
                                        </p:tav>
                                      </p:tavLst>
                                    </p:anim>
                                    <p:set>
                                      <p:cBhvr>
                                        <p:cTn id="132" dur="1" fill="hold">
                                          <p:stCondLst>
                                            <p:cond delay="3999"/>
                                          </p:stCondLst>
                                        </p:cTn>
                                        <p:tgtEl>
                                          <p:spTgt spid="10"/>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4000" fill="hold"/>
                                        <p:tgtEl>
                                          <p:spTgt spid="10"/>
                                        </p:tgtEl>
                                        <p:attrNameLst>
                                          <p:attrName>r</p:attrName>
                                        </p:attrNameLst>
                                      </p:cBhvr>
                                    </p:animRot>
                                  </p:childTnLst>
                                </p:cTn>
                              </p:par>
                              <p:par>
                                <p:cTn id="135" presetID="2" presetClass="exit" presetSubtype="9" fill="hold" nodeType="withEffect">
                                  <p:stCondLst>
                                    <p:cond delay="0"/>
                                  </p:stCondLst>
                                  <p:childTnLst>
                                    <p:anim calcmode="lin" valueType="num">
                                      <p:cBhvr additive="base">
                                        <p:cTn id="136" dur="5000"/>
                                        <p:tgtEl>
                                          <p:spTgt spid="13"/>
                                        </p:tgtEl>
                                        <p:attrNameLst>
                                          <p:attrName>ppt_x</p:attrName>
                                        </p:attrNameLst>
                                      </p:cBhvr>
                                      <p:tavLst>
                                        <p:tav tm="0">
                                          <p:val>
                                            <p:strVal val="ppt_x"/>
                                          </p:val>
                                        </p:tav>
                                        <p:tav tm="100000">
                                          <p:val>
                                            <p:strVal val="0-ppt_w/2"/>
                                          </p:val>
                                        </p:tav>
                                      </p:tavLst>
                                    </p:anim>
                                    <p:anim calcmode="lin" valueType="num">
                                      <p:cBhvr additive="base">
                                        <p:cTn id="137" dur="5000"/>
                                        <p:tgtEl>
                                          <p:spTgt spid="13"/>
                                        </p:tgtEl>
                                        <p:attrNameLst>
                                          <p:attrName>ppt_y</p:attrName>
                                        </p:attrNameLst>
                                      </p:cBhvr>
                                      <p:tavLst>
                                        <p:tav tm="0">
                                          <p:val>
                                            <p:strVal val="ppt_y"/>
                                          </p:val>
                                        </p:tav>
                                        <p:tav tm="100000">
                                          <p:val>
                                            <p:strVal val="0-ppt_h/2"/>
                                          </p:val>
                                        </p:tav>
                                      </p:tavLst>
                                    </p:anim>
                                    <p:set>
                                      <p:cBhvr>
                                        <p:cTn id="138" dur="1" fill="hold">
                                          <p:stCondLst>
                                            <p:cond delay="4999"/>
                                          </p:stCondLst>
                                        </p:cTn>
                                        <p:tgtEl>
                                          <p:spTgt spid="13"/>
                                        </p:tgtEl>
                                        <p:attrNameLst>
                                          <p:attrName>style.visibility</p:attrName>
                                        </p:attrNameLst>
                                      </p:cBhvr>
                                      <p:to>
                                        <p:strVal val="hidden"/>
                                      </p:to>
                                    </p:set>
                                  </p:childTnLst>
                                </p:cTn>
                              </p:par>
                              <p:par>
                                <p:cTn id="139" presetID="8" presetClass="emph" presetSubtype="0" fill="hold" nodeType="withEffect">
                                  <p:stCondLst>
                                    <p:cond delay="0"/>
                                  </p:stCondLst>
                                  <p:childTnLst>
                                    <p:animRot by="21600000">
                                      <p:cBhvr>
                                        <p:cTn id="140" dur="5000" fill="hold"/>
                                        <p:tgtEl>
                                          <p:spTgt spid="13"/>
                                        </p:tgtEl>
                                        <p:attrNameLst>
                                          <p:attrName>r</p:attrName>
                                        </p:attrNameLst>
                                      </p:cBhvr>
                                    </p:animRot>
                                  </p:childTnLst>
                                </p:cTn>
                              </p:par>
                              <p:par>
                                <p:cTn id="141" presetID="2" presetClass="exit" presetSubtype="9" fill="hold" nodeType="withEffect">
                                  <p:stCondLst>
                                    <p:cond delay="0"/>
                                  </p:stCondLst>
                                  <p:childTnLst>
                                    <p:anim calcmode="lin" valueType="num">
                                      <p:cBhvr additive="base">
                                        <p:cTn id="142" dur="4500"/>
                                        <p:tgtEl>
                                          <p:spTgt spid="12"/>
                                        </p:tgtEl>
                                        <p:attrNameLst>
                                          <p:attrName>ppt_x</p:attrName>
                                        </p:attrNameLst>
                                      </p:cBhvr>
                                      <p:tavLst>
                                        <p:tav tm="0">
                                          <p:val>
                                            <p:strVal val="ppt_x"/>
                                          </p:val>
                                        </p:tav>
                                        <p:tav tm="100000">
                                          <p:val>
                                            <p:strVal val="0-ppt_w/2"/>
                                          </p:val>
                                        </p:tav>
                                      </p:tavLst>
                                    </p:anim>
                                    <p:anim calcmode="lin" valueType="num">
                                      <p:cBhvr additive="base">
                                        <p:cTn id="143" dur="4500"/>
                                        <p:tgtEl>
                                          <p:spTgt spid="12"/>
                                        </p:tgtEl>
                                        <p:attrNameLst>
                                          <p:attrName>ppt_y</p:attrName>
                                        </p:attrNameLst>
                                      </p:cBhvr>
                                      <p:tavLst>
                                        <p:tav tm="0">
                                          <p:val>
                                            <p:strVal val="ppt_y"/>
                                          </p:val>
                                        </p:tav>
                                        <p:tav tm="100000">
                                          <p:val>
                                            <p:strVal val="0-ppt_h/2"/>
                                          </p:val>
                                        </p:tav>
                                      </p:tavLst>
                                    </p:anim>
                                    <p:set>
                                      <p:cBhvr>
                                        <p:cTn id="144" dur="1" fill="hold">
                                          <p:stCondLst>
                                            <p:cond delay="4499"/>
                                          </p:stCondLst>
                                        </p:cTn>
                                        <p:tgtEl>
                                          <p:spTgt spid="12"/>
                                        </p:tgtEl>
                                        <p:attrNameLst>
                                          <p:attrName>style.visibility</p:attrName>
                                        </p:attrNameLst>
                                      </p:cBhvr>
                                      <p:to>
                                        <p:strVal val="hidden"/>
                                      </p:to>
                                    </p:set>
                                  </p:childTnLst>
                                </p:cTn>
                              </p:par>
                              <p:par>
                                <p:cTn id="145" presetID="8" presetClass="emph" presetSubtype="0" fill="hold" nodeType="withEffect">
                                  <p:stCondLst>
                                    <p:cond delay="0"/>
                                  </p:stCondLst>
                                  <p:childTnLst>
                                    <p:animRot by="21600000">
                                      <p:cBhvr>
                                        <p:cTn id="146" dur="4500" fill="hold"/>
                                        <p:tgtEl>
                                          <p:spTgt spid="12"/>
                                        </p:tgtEl>
                                        <p:attrNameLst>
                                          <p:attrName>r</p:attrName>
                                        </p:attrNameLst>
                                      </p:cBhvr>
                                    </p:animRot>
                                  </p:childTnLst>
                                </p:cTn>
                              </p:par>
                              <p:par>
                                <p:cTn id="147" presetID="2" presetClass="exit" presetSubtype="9" fill="hold" nodeType="withEffect">
                                  <p:stCondLst>
                                    <p:cond delay="0"/>
                                  </p:stCondLst>
                                  <p:childTnLst>
                                    <p:anim calcmode="lin" valueType="num">
                                      <p:cBhvr additive="base">
                                        <p:cTn id="148" dur="4000"/>
                                        <p:tgtEl>
                                          <p:spTgt spid="11"/>
                                        </p:tgtEl>
                                        <p:attrNameLst>
                                          <p:attrName>ppt_x</p:attrName>
                                        </p:attrNameLst>
                                      </p:cBhvr>
                                      <p:tavLst>
                                        <p:tav tm="0">
                                          <p:val>
                                            <p:strVal val="ppt_x"/>
                                          </p:val>
                                        </p:tav>
                                        <p:tav tm="100000">
                                          <p:val>
                                            <p:strVal val="0-ppt_w/2"/>
                                          </p:val>
                                        </p:tav>
                                      </p:tavLst>
                                    </p:anim>
                                    <p:anim calcmode="lin" valueType="num">
                                      <p:cBhvr additive="base">
                                        <p:cTn id="149" dur="4000"/>
                                        <p:tgtEl>
                                          <p:spTgt spid="11"/>
                                        </p:tgtEl>
                                        <p:attrNameLst>
                                          <p:attrName>ppt_y</p:attrName>
                                        </p:attrNameLst>
                                      </p:cBhvr>
                                      <p:tavLst>
                                        <p:tav tm="0">
                                          <p:val>
                                            <p:strVal val="ppt_y"/>
                                          </p:val>
                                        </p:tav>
                                        <p:tav tm="100000">
                                          <p:val>
                                            <p:strVal val="0-ppt_h/2"/>
                                          </p:val>
                                        </p:tav>
                                      </p:tavLst>
                                    </p:anim>
                                    <p:set>
                                      <p:cBhvr>
                                        <p:cTn id="150" dur="1" fill="hold">
                                          <p:stCondLst>
                                            <p:cond delay="3999"/>
                                          </p:stCondLst>
                                        </p:cTn>
                                        <p:tgtEl>
                                          <p:spTgt spid="11"/>
                                        </p:tgtEl>
                                        <p:attrNameLst>
                                          <p:attrName>style.visibility</p:attrName>
                                        </p:attrNameLst>
                                      </p:cBhvr>
                                      <p:to>
                                        <p:strVal val="hidden"/>
                                      </p:to>
                                    </p:set>
                                  </p:childTnLst>
                                </p:cTn>
                              </p:par>
                              <p:par>
                                <p:cTn id="151" presetID="8" presetClass="emph" presetSubtype="0" fill="hold" nodeType="withEffect">
                                  <p:stCondLst>
                                    <p:cond delay="0"/>
                                  </p:stCondLst>
                                  <p:childTnLst>
                                    <p:animRot by="21600000">
                                      <p:cBhvr>
                                        <p:cTn id="152" dur="4000" fill="hold"/>
                                        <p:tgtEl>
                                          <p:spTgt spid="11"/>
                                        </p:tgtEl>
                                        <p:attrNameLst>
                                          <p:attrName>r</p:attrName>
                                        </p:attrNameLst>
                                      </p:cBhvr>
                                    </p:animRot>
                                  </p:childTnLst>
                                </p:cTn>
                              </p:par>
                              <p:par>
                                <p:cTn id="153" presetID="2" presetClass="exit" presetSubtype="3" fill="hold" nodeType="withEffect">
                                  <p:stCondLst>
                                    <p:cond delay="0"/>
                                  </p:stCondLst>
                                  <p:childTnLst>
                                    <p:anim calcmode="lin" valueType="num">
                                      <p:cBhvr additive="base">
                                        <p:cTn id="154" dur="4500"/>
                                        <p:tgtEl>
                                          <p:spTgt spid="9"/>
                                        </p:tgtEl>
                                        <p:attrNameLst>
                                          <p:attrName>ppt_x</p:attrName>
                                        </p:attrNameLst>
                                      </p:cBhvr>
                                      <p:tavLst>
                                        <p:tav tm="0">
                                          <p:val>
                                            <p:strVal val="ppt_x"/>
                                          </p:val>
                                        </p:tav>
                                        <p:tav tm="100000">
                                          <p:val>
                                            <p:strVal val="1+ppt_w/2"/>
                                          </p:val>
                                        </p:tav>
                                      </p:tavLst>
                                    </p:anim>
                                    <p:anim calcmode="lin" valueType="num">
                                      <p:cBhvr additive="base">
                                        <p:cTn id="155" dur="4500"/>
                                        <p:tgtEl>
                                          <p:spTgt spid="9"/>
                                        </p:tgtEl>
                                        <p:attrNameLst>
                                          <p:attrName>ppt_y</p:attrName>
                                        </p:attrNameLst>
                                      </p:cBhvr>
                                      <p:tavLst>
                                        <p:tav tm="0">
                                          <p:val>
                                            <p:strVal val="ppt_y"/>
                                          </p:val>
                                        </p:tav>
                                        <p:tav tm="100000">
                                          <p:val>
                                            <p:strVal val="0-ppt_h/2"/>
                                          </p:val>
                                        </p:tav>
                                      </p:tavLst>
                                    </p:anim>
                                    <p:set>
                                      <p:cBhvr>
                                        <p:cTn id="156" dur="1" fill="hold">
                                          <p:stCondLst>
                                            <p:cond delay="4499"/>
                                          </p:stCondLst>
                                        </p:cTn>
                                        <p:tgtEl>
                                          <p:spTgt spid="9"/>
                                        </p:tgtEl>
                                        <p:attrNameLst>
                                          <p:attrName>style.visibility</p:attrName>
                                        </p:attrNameLst>
                                      </p:cBhvr>
                                      <p:to>
                                        <p:strVal val="hidden"/>
                                      </p:to>
                                    </p:set>
                                  </p:childTnLst>
                                </p:cTn>
                              </p:par>
                              <p:par>
                                <p:cTn id="157" presetID="8" presetClass="emph" presetSubtype="0" fill="hold" nodeType="withEffect">
                                  <p:stCondLst>
                                    <p:cond delay="0"/>
                                  </p:stCondLst>
                                  <p:childTnLst>
                                    <p:animRot by="-21600000">
                                      <p:cBhvr>
                                        <p:cTn id="158" dur="4500" fill="hold"/>
                                        <p:tgtEl>
                                          <p:spTgt spid="9"/>
                                        </p:tgtEl>
                                        <p:attrNameLst>
                                          <p:attrName>r</p:attrName>
                                        </p:attrNameLst>
                                      </p:cBhvr>
                                    </p:animRot>
                                  </p:childTnLst>
                                </p:cTn>
                              </p:par>
                              <p:par>
                                <p:cTn id="159" presetID="2" presetClass="exit" presetSubtype="3" fill="hold" nodeType="withEffect">
                                  <p:stCondLst>
                                    <p:cond delay="0"/>
                                  </p:stCondLst>
                                  <p:childTnLst>
                                    <p:anim calcmode="lin" valueType="num">
                                      <p:cBhvr additive="base">
                                        <p:cTn id="160" dur="5000"/>
                                        <p:tgtEl>
                                          <p:spTgt spid="8"/>
                                        </p:tgtEl>
                                        <p:attrNameLst>
                                          <p:attrName>ppt_x</p:attrName>
                                        </p:attrNameLst>
                                      </p:cBhvr>
                                      <p:tavLst>
                                        <p:tav tm="0">
                                          <p:val>
                                            <p:strVal val="ppt_x"/>
                                          </p:val>
                                        </p:tav>
                                        <p:tav tm="100000">
                                          <p:val>
                                            <p:strVal val="1+ppt_w/2"/>
                                          </p:val>
                                        </p:tav>
                                      </p:tavLst>
                                    </p:anim>
                                    <p:anim calcmode="lin" valueType="num">
                                      <p:cBhvr additive="base">
                                        <p:cTn id="161" dur="5000"/>
                                        <p:tgtEl>
                                          <p:spTgt spid="8"/>
                                        </p:tgtEl>
                                        <p:attrNameLst>
                                          <p:attrName>ppt_y</p:attrName>
                                        </p:attrNameLst>
                                      </p:cBhvr>
                                      <p:tavLst>
                                        <p:tav tm="0">
                                          <p:val>
                                            <p:strVal val="ppt_y"/>
                                          </p:val>
                                        </p:tav>
                                        <p:tav tm="100000">
                                          <p:val>
                                            <p:strVal val="0-ppt_h/2"/>
                                          </p:val>
                                        </p:tav>
                                      </p:tavLst>
                                    </p:anim>
                                    <p:set>
                                      <p:cBhvr>
                                        <p:cTn id="162" dur="1" fill="hold">
                                          <p:stCondLst>
                                            <p:cond delay="4999"/>
                                          </p:stCondLst>
                                        </p:cTn>
                                        <p:tgtEl>
                                          <p:spTgt spid="8"/>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5000" fill="hold"/>
                                        <p:tgtEl>
                                          <p:spTgt spid="8"/>
                                        </p:tgtEl>
                                        <p:attrNameLst>
                                          <p:attrName>r</p:attrName>
                                        </p:attrNameLst>
                                      </p:cBhvr>
                                    </p:animRot>
                                  </p:childTnLst>
                                </p:cTn>
                              </p:par>
                              <p:par>
                                <p:cTn id="165" presetID="2" presetClass="exit" presetSubtype="12" fill="hold" nodeType="withEffect">
                                  <p:stCondLst>
                                    <p:cond delay="0"/>
                                  </p:stCondLst>
                                  <p:childTnLst>
                                    <p:anim calcmode="lin" valueType="num">
                                      <p:cBhvr additive="base">
                                        <p:cTn id="166" dur="5000"/>
                                        <p:tgtEl>
                                          <p:spTgt spid="7"/>
                                        </p:tgtEl>
                                        <p:attrNameLst>
                                          <p:attrName>ppt_x</p:attrName>
                                        </p:attrNameLst>
                                      </p:cBhvr>
                                      <p:tavLst>
                                        <p:tav tm="0">
                                          <p:val>
                                            <p:strVal val="ppt_x"/>
                                          </p:val>
                                        </p:tav>
                                        <p:tav tm="100000">
                                          <p:val>
                                            <p:strVal val="0-ppt_w/2"/>
                                          </p:val>
                                        </p:tav>
                                      </p:tavLst>
                                    </p:anim>
                                    <p:anim calcmode="lin" valueType="num">
                                      <p:cBhvr additive="base">
                                        <p:cTn id="167" dur="5000"/>
                                        <p:tgtEl>
                                          <p:spTgt spid="7"/>
                                        </p:tgtEl>
                                        <p:attrNameLst>
                                          <p:attrName>ppt_y</p:attrName>
                                        </p:attrNameLst>
                                      </p:cBhvr>
                                      <p:tavLst>
                                        <p:tav tm="0">
                                          <p:val>
                                            <p:strVal val="ppt_y"/>
                                          </p:val>
                                        </p:tav>
                                        <p:tav tm="100000">
                                          <p:val>
                                            <p:strVal val="1+ppt_h/2"/>
                                          </p:val>
                                        </p:tav>
                                      </p:tavLst>
                                    </p:anim>
                                    <p:set>
                                      <p:cBhvr>
                                        <p:cTn id="168" dur="1" fill="hold">
                                          <p:stCondLst>
                                            <p:cond delay="4999"/>
                                          </p:stCondLst>
                                        </p:cTn>
                                        <p:tgtEl>
                                          <p:spTgt spid="7"/>
                                        </p:tgtEl>
                                        <p:attrNameLst>
                                          <p:attrName>style.visibility</p:attrName>
                                        </p:attrNameLst>
                                      </p:cBhvr>
                                      <p:to>
                                        <p:strVal val="hidden"/>
                                      </p:to>
                                    </p:set>
                                  </p:childTnLst>
                                </p:cTn>
                              </p:par>
                              <p:par>
                                <p:cTn id="169" presetID="8" presetClass="emph" presetSubtype="0" fill="hold" nodeType="withEffect">
                                  <p:stCondLst>
                                    <p:cond delay="0"/>
                                  </p:stCondLst>
                                  <p:childTnLst>
                                    <p:animRot by="-21600000">
                                      <p:cBhvr>
                                        <p:cTn id="170" dur="5000" fill="hold"/>
                                        <p:tgtEl>
                                          <p:spTgt spid="7"/>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500"/>
                                        <p:tgtEl>
                                          <p:spTgt spid="6"/>
                                        </p:tgtEl>
                                        <p:attrNameLst>
                                          <p:attrName>ppt_x</p:attrName>
                                        </p:attrNameLst>
                                      </p:cBhvr>
                                      <p:tavLst>
                                        <p:tav tm="0">
                                          <p:val>
                                            <p:strVal val="ppt_x"/>
                                          </p:val>
                                        </p:tav>
                                        <p:tav tm="100000">
                                          <p:val>
                                            <p:strVal val="0-ppt_w/2"/>
                                          </p:val>
                                        </p:tav>
                                      </p:tavLst>
                                    </p:anim>
                                    <p:anim calcmode="lin" valueType="num">
                                      <p:cBhvr additive="base">
                                        <p:cTn id="173" dur="4500"/>
                                        <p:tgtEl>
                                          <p:spTgt spid="6"/>
                                        </p:tgtEl>
                                        <p:attrNameLst>
                                          <p:attrName>ppt_y</p:attrName>
                                        </p:attrNameLst>
                                      </p:cBhvr>
                                      <p:tavLst>
                                        <p:tav tm="0">
                                          <p:val>
                                            <p:strVal val="ppt_y"/>
                                          </p:val>
                                        </p:tav>
                                        <p:tav tm="100000">
                                          <p:val>
                                            <p:strVal val="1+ppt_h/2"/>
                                          </p:val>
                                        </p:tav>
                                      </p:tavLst>
                                    </p:anim>
                                    <p:set>
                                      <p:cBhvr>
                                        <p:cTn id="174" dur="1" fill="hold">
                                          <p:stCondLst>
                                            <p:cond delay="4499"/>
                                          </p:stCondLst>
                                        </p:cTn>
                                        <p:tgtEl>
                                          <p:spTgt spid="6"/>
                                        </p:tgtEl>
                                        <p:attrNameLst>
                                          <p:attrName>style.visibility</p:attrName>
                                        </p:attrNameLst>
                                      </p:cBhvr>
                                      <p:to>
                                        <p:strVal val="hidden"/>
                                      </p:to>
                                    </p:set>
                                  </p:childTnLst>
                                </p:cTn>
                              </p:par>
                              <p:par>
                                <p:cTn id="175" presetID="8" presetClass="emph" presetSubtype="0" fill="hold" nodeType="withEffect">
                                  <p:stCondLst>
                                    <p:cond delay="0"/>
                                  </p:stCondLst>
                                  <p:childTnLst>
                                    <p:animRot by="-21600000">
                                      <p:cBhvr>
                                        <p:cTn id="176" dur="4500" fill="hold"/>
                                        <p:tgtEl>
                                          <p:spTgt spid="6"/>
                                        </p:tgtEl>
                                        <p:attrNameLst>
                                          <p:attrName>r</p:attrName>
                                        </p:attrNameLst>
                                      </p:cBhvr>
                                    </p:animRot>
                                  </p:childTnLst>
                                </p:cTn>
                              </p:par>
                              <p:par>
                                <p:cTn id="177" presetID="2" presetClass="exit" presetSubtype="12" fill="hold" nodeType="withEffect">
                                  <p:stCondLst>
                                    <p:cond delay="0"/>
                                  </p:stCondLst>
                                  <p:childTnLst>
                                    <p:anim calcmode="lin" valueType="num">
                                      <p:cBhvr additive="base">
                                        <p:cTn id="178" dur="4000"/>
                                        <p:tgtEl>
                                          <p:spTgt spid="5"/>
                                        </p:tgtEl>
                                        <p:attrNameLst>
                                          <p:attrName>ppt_x</p:attrName>
                                        </p:attrNameLst>
                                      </p:cBhvr>
                                      <p:tavLst>
                                        <p:tav tm="0">
                                          <p:val>
                                            <p:strVal val="ppt_x"/>
                                          </p:val>
                                        </p:tav>
                                        <p:tav tm="100000">
                                          <p:val>
                                            <p:strVal val="0-ppt_w/2"/>
                                          </p:val>
                                        </p:tav>
                                      </p:tavLst>
                                    </p:anim>
                                    <p:anim calcmode="lin" valueType="num">
                                      <p:cBhvr additive="base">
                                        <p:cTn id="179" dur="4000"/>
                                        <p:tgtEl>
                                          <p:spTgt spid="5"/>
                                        </p:tgtEl>
                                        <p:attrNameLst>
                                          <p:attrName>ppt_y</p:attrName>
                                        </p:attrNameLst>
                                      </p:cBhvr>
                                      <p:tavLst>
                                        <p:tav tm="0">
                                          <p:val>
                                            <p:strVal val="ppt_y"/>
                                          </p:val>
                                        </p:tav>
                                        <p:tav tm="100000">
                                          <p:val>
                                            <p:strVal val="1+ppt_h/2"/>
                                          </p:val>
                                        </p:tav>
                                      </p:tavLst>
                                    </p:anim>
                                    <p:set>
                                      <p:cBhvr>
                                        <p:cTn id="180" dur="1" fill="hold">
                                          <p:stCondLst>
                                            <p:cond delay="3999"/>
                                          </p:stCondLst>
                                        </p:cTn>
                                        <p:tgtEl>
                                          <p:spTgt spid="5"/>
                                        </p:tgtEl>
                                        <p:attrNameLst>
                                          <p:attrName>style.visibility</p:attrName>
                                        </p:attrNameLst>
                                      </p:cBhvr>
                                      <p:to>
                                        <p:strVal val="hidden"/>
                                      </p:to>
                                    </p:set>
                                  </p:childTnLst>
                                </p:cTn>
                              </p:par>
                              <p:par>
                                <p:cTn id="181" presetID="8" presetClass="emph" presetSubtype="0" fill="hold" nodeType="withEffect">
                                  <p:stCondLst>
                                    <p:cond delay="0"/>
                                  </p:stCondLst>
                                  <p:childTnLst>
                                    <p:animRot by="-21600000">
                                      <p:cBhvr>
                                        <p:cTn id="182" dur="4000" fill="hold"/>
                                        <p:tgtEl>
                                          <p:spTgt spid="5"/>
                                        </p:tgtEl>
                                        <p:attrNameLst>
                                          <p:attrName>r</p:attrName>
                                        </p:attrNameLst>
                                      </p:cBhvr>
                                    </p:animRot>
                                  </p:childTnLst>
                                </p:cTn>
                              </p:par>
                              <p:par>
                                <p:cTn id="183" presetID="2" presetClass="exit" presetSubtype="6" fill="hold" nodeType="withEffect">
                                  <p:stCondLst>
                                    <p:cond delay="0"/>
                                  </p:stCondLst>
                                  <p:childTnLst>
                                    <p:anim calcmode="lin" valueType="num">
                                      <p:cBhvr additive="base">
                                        <p:cTn id="184" dur="4000"/>
                                        <p:tgtEl>
                                          <p:spTgt spid="4"/>
                                        </p:tgtEl>
                                        <p:attrNameLst>
                                          <p:attrName>ppt_x</p:attrName>
                                        </p:attrNameLst>
                                      </p:cBhvr>
                                      <p:tavLst>
                                        <p:tav tm="0">
                                          <p:val>
                                            <p:strVal val="ppt_x"/>
                                          </p:val>
                                        </p:tav>
                                        <p:tav tm="100000">
                                          <p:val>
                                            <p:strVal val="1+ppt_w/2"/>
                                          </p:val>
                                        </p:tav>
                                      </p:tavLst>
                                    </p:anim>
                                    <p:anim calcmode="lin" valueType="num">
                                      <p:cBhvr additive="base">
                                        <p:cTn id="185" dur="4000"/>
                                        <p:tgtEl>
                                          <p:spTgt spid="4"/>
                                        </p:tgtEl>
                                        <p:attrNameLst>
                                          <p:attrName>ppt_y</p:attrName>
                                        </p:attrNameLst>
                                      </p:cBhvr>
                                      <p:tavLst>
                                        <p:tav tm="0">
                                          <p:val>
                                            <p:strVal val="ppt_y"/>
                                          </p:val>
                                        </p:tav>
                                        <p:tav tm="100000">
                                          <p:val>
                                            <p:strVal val="1+ppt_h/2"/>
                                          </p:val>
                                        </p:tav>
                                      </p:tavLst>
                                    </p:anim>
                                    <p:set>
                                      <p:cBhvr>
                                        <p:cTn id="186" dur="1" fill="hold">
                                          <p:stCondLst>
                                            <p:cond delay="3999"/>
                                          </p:stCondLst>
                                        </p:cTn>
                                        <p:tgtEl>
                                          <p:spTgt spid="4"/>
                                        </p:tgtEl>
                                        <p:attrNameLst>
                                          <p:attrName>style.visibility</p:attrName>
                                        </p:attrNameLst>
                                      </p:cBhvr>
                                      <p:to>
                                        <p:strVal val="hidden"/>
                                      </p:to>
                                    </p:set>
                                  </p:childTnLst>
                                </p:cTn>
                              </p:par>
                              <p:par>
                                <p:cTn id="187" presetID="8" presetClass="emph" presetSubtype="0" fill="hold" nodeType="withEffect">
                                  <p:stCondLst>
                                    <p:cond delay="0"/>
                                  </p:stCondLst>
                                  <p:childTnLst>
                                    <p:animRot by="21600000">
                                      <p:cBhvr>
                                        <p:cTn id="188" dur="4000" fill="hold"/>
                                        <p:tgtEl>
                                          <p:spTgt spid="4"/>
                                        </p:tgtEl>
                                        <p:attrNameLst>
                                          <p:attrName>r</p:attrName>
                                        </p:attrNameLst>
                                      </p:cBhvr>
                                    </p:animRot>
                                  </p:childTnLst>
                                </p:cTn>
                              </p:par>
                              <p:par>
                                <p:cTn id="189" presetID="2" presetClass="exit" presetSubtype="6" fill="hold" nodeType="withEffect">
                                  <p:stCondLst>
                                    <p:cond delay="0"/>
                                  </p:stCondLst>
                                  <p:childTnLst>
                                    <p:anim calcmode="lin" valueType="num">
                                      <p:cBhvr additive="base">
                                        <p:cTn id="190" dur="4500"/>
                                        <p:tgtEl>
                                          <p:spTgt spid="3"/>
                                        </p:tgtEl>
                                        <p:attrNameLst>
                                          <p:attrName>ppt_x</p:attrName>
                                        </p:attrNameLst>
                                      </p:cBhvr>
                                      <p:tavLst>
                                        <p:tav tm="0">
                                          <p:val>
                                            <p:strVal val="ppt_x"/>
                                          </p:val>
                                        </p:tav>
                                        <p:tav tm="100000">
                                          <p:val>
                                            <p:strVal val="1+ppt_w/2"/>
                                          </p:val>
                                        </p:tav>
                                      </p:tavLst>
                                    </p:anim>
                                    <p:anim calcmode="lin" valueType="num">
                                      <p:cBhvr additive="base">
                                        <p:cTn id="191" dur="4500"/>
                                        <p:tgtEl>
                                          <p:spTgt spid="3"/>
                                        </p:tgtEl>
                                        <p:attrNameLst>
                                          <p:attrName>ppt_y</p:attrName>
                                        </p:attrNameLst>
                                      </p:cBhvr>
                                      <p:tavLst>
                                        <p:tav tm="0">
                                          <p:val>
                                            <p:strVal val="ppt_y"/>
                                          </p:val>
                                        </p:tav>
                                        <p:tav tm="100000">
                                          <p:val>
                                            <p:strVal val="1+ppt_h/2"/>
                                          </p:val>
                                        </p:tav>
                                      </p:tavLst>
                                    </p:anim>
                                    <p:set>
                                      <p:cBhvr>
                                        <p:cTn id="192" dur="1" fill="hold">
                                          <p:stCondLst>
                                            <p:cond delay="4499"/>
                                          </p:stCondLst>
                                        </p:cTn>
                                        <p:tgtEl>
                                          <p:spTgt spid="3"/>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4500" fill="hold"/>
                                        <p:tgtEl>
                                          <p:spTgt spid="3"/>
                                        </p:tgtEl>
                                        <p:attrNameLst>
                                          <p:attrName>r</p:attrName>
                                        </p:attrNameLst>
                                      </p:cBhvr>
                                    </p:animRot>
                                  </p:childTnLst>
                                </p:cTn>
                              </p:par>
                              <p:par>
                                <p:cTn id="195" presetID="2" presetClass="exit" presetSubtype="6" fill="hold" nodeType="withEffect">
                                  <p:stCondLst>
                                    <p:cond delay="0"/>
                                  </p:stCondLst>
                                  <p:childTnLst>
                                    <p:anim calcmode="lin" valueType="num">
                                      <p:cBhvr additive="base">
                                        <p:cTn id="196" dur="5000"/>
                                        <p:tgtEl>
                                          <p:spTgt spid="1026"/>
                                        </p:tgtEl>
                                        <p:attrNameLst>
                                          <p:attrName>ppt_x</p:attrName>
                                        </p:attrNameLst>
                                      </p:cBhvr>
                                      <p:tavLst>
                                        <p:tav tm="0">
                                          <p:val>
                                            <p:strVal val="ppt_x"/>
                                          </p:val>
                                        </p:tav>
                                        <p:tav tm="100000">
                                          <p:val>
                                            <p:strVal val="1+ppt_w/2"/>
                                          </p:val>
                                        </p:tav>
                                      </p:tavLst>
                                    </p:anim>
                                    <p:anim calcmode="lin" valueType="num">
                                      <p:cBhvr additive="base">
                                        <p:cTn id="197" dur="5000"/>
                                        <p:tgtEl>
                                          <p:spTgt spid="1026"/>
                                        </p:tgtEl>
                                        <p:attrNameLst>
                                          <p:attrName>ppt_y</p:attrName>
                                        </p:attrNameLst>
                                      </p:cBhvr>
                                      <p:tavLst>
                                        <p:tav tm="0">
                                          <p:val>
                                            <p:strVal val="ppt_y"/>
                                          </p:val>
                                        </p:tav>
                                        <p:tav tm="100000">
                                          <p:val>
                                            <p:strVal val="1+ppt_h/2"/>
                                          </p:val>
                                        </p:tav>
                                      </p:tavLst>
                                    </p:anim>
                                    <p:set>
                                      <p:cBhvr>
                                        <p:cTn id="198" dur="1" fill="hold">
                                          <p:stCondLst>
                                            <p:cond delay="4999"/>
                                          </p:stCondLst>
                                        </p:cTn>
                                        <p:tgtEl>
                                          <p:spTgt spid="1026"/>
                                        </p:tgtEl>
                                        <p:attrNameLst>
                                          <p:attrName>style.visibility</p:attrName>
                                        </p:attrNameLst>
                                      </p:cBhvr>
                                      <p:to>
                                        <p:strVal val="hidden"/>
                                      </p:to>
                                    </p:set>
                                  </p:childTnLst>
                                </p:cTn>
                              </p:par>
                              <p:par>
                                <p:cTn id="199" presetID="8" presetClass="emph" presetSubtype="0" fill="hold" nodeType="withEffect">
                                  <p:stCondLst>
                                    <p:cond delay="0"/>
                                  </p:stCondLst>
                                  <p:childTnLst>
                                    <p:animRot by="21600000">
                                      <p:cBhvr>
                                        <p:cTn id="200" dur="5000" fill="hold"/>
                                        <p:tgtEl>
                                          <p:spTgt spid="1026"/>
                                        </p:tgtEl>
                                        <p:attrNameLst>
                                          <p:attrName>r</p:attrName>
                                        </p:attrNameLst>
                                      </p:cBhvr>
                                    </p:animRot>
                                  </p:childTnLst>
                                </p:cTn>
                              </p:par>
                              <p:par>
                                <p:cTn id="201" presetID="23" presetClass="entr" presetSubtype="288" fill="hold" nodeType="withEffect">
                                  <p:stCondLst>
                                    <p:cond delay="0"/>
                                  </p:stCondLst>
                                  <p:childTnLst>
                                    <p:set>
                                      <p:cBhvr>
                                        <p:cTn id="202" dur="1" fill="hold">
                                          <p:stCondLst>
                                            <p:cond delay="0"/>
                                          </p:stCondLst>
                                        </p:cTn>
                                        <p:tgtEl>
                                          <p:spTgt spid="14"/>
                                        </p:tgtEl>
                                        <p:attrNameLst>
                                          <p:attrName>style.visibility</p:attrName>
                                        </p:attrNameLst>
                                      </p:cBhvr>
                                      <p:to>
                                        <p:strVal val="visible"/>
                                      </p:to>
                                    </p:set>
                                    <p:anim calcmode="lin" valueType="num">
                                      <p:cBhvr>
                                        <p:cTn id="203" dur="5000" fill="hold"/>
                                        <p:tgtEl>
                                          <p:spTgt spid="14"/>
                                        </p:tgtEl>
                                        <p:attrNameLst>
                                          <p:attrName>ppt_w</p:attrName>
                                        </p:attrNameLst>
                                      </p:cBhvr>
                                      <p:tavLst>
                                        <p:tav tm="0">
                                          <p:val>
                                            <p:strVal val="4/3*#ppt_w"/>
                                          </p:val>
                                        </p:tav>
                                        <p:tav tm="100000">
                                          <p:val>
                                            <p:strVal val="#ppt_w"/>
                                          </p:val>
                                        </p:tav>
                                      </p:tavLst>
                                    </p:anim>
                                    <p:anim calcmode="lin" valueType="num">
                                      <p:cBhvr>
                                        <p:cTn id="204" dur="5000" fill="hold"/>
                                        <p:tgtEl>
                                          <p:spTgt spid="14"/>
                                        </p:tgtEl>
                                        <p:attrNameLst>
                                          <p:attrName>ppt_h</p:attrName>
                                        </p:attrNameLst>
                                      </p:cBhvr>
                                      <p:tavLst>
                                        <p:tav tm="0">
                                          <p:val>
                                            <p:strVal val="4/3*#ppt_h"/>
                                          </p:val>
                                        </p:tav>
                                        <p:tav tm="100000">
                                          <p:val>
                                            <p:strVal val="#ppt_h"/>
                                          </p:val>
                                        </p:tav>
                                      </p:tavLst>
                                    </p:anim>
                                  </p:childTnLst>
                                </p:cTn>
                              </p:par>
                              <p:par>
                                <p:cTn id="205" presetID="4" presetClass="entr" presetSubtype="32" fill="hold" nodeType="withEffect">
                                  <p:stCondLst>
                                    <p:cond delay="0"/>
                                  </p:stCondLst>
                                  <p:childTnLst>
                                    <p:set>
                                      <p:cBhvr>
                                        <p:cTn id="206" dur="1" fill="hold">
                                          <p:stCondLst>
                                            <p:cond delay="0"/>
                                          </p:stCondLst>
                                        </p:cTn>
                                        <p:tgtEl>
                                          <p:spTgt spid="14"/>
                                        </p:tgtEl>
                                        <p:attrNameLst>
                                          <p:attrName>style.visibility</p:attrName>
                                        </p:attrNameLst>
                                      </p:cBhvr>
                                      <p:to>
                                        <p:strVal val="visible"/>
                                      </p:to>
                                    </p:set>
                                    <p:animEffect transition="in" filter="box(out)">
                                      <p:cBhvr>
                                        <p:cTn id="207" dur="5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Rectángulo"/>
          <p:cNvSpPr/>
          <p:nvPr/>
        </p:nvSpPr>
        <p:spPr>
          <a:xfrm>
            <a:off x="9032" y="-1037"/>
            <a:ext cx="9154886" cy="6858000"/>
          </a:xfrm>
          <a:prstGeom prst="rect">
            <a:avLst/>
          </a:prstGeom>
          <a:gradFill flip="none" rotWithShape="1">
            <a:gsLst>
              <a:gs pos="7000">
                <a:srgbClr val="FFFF00">
                  <a:lumMod val="58000"/>
                </a:srgbClr>
              </a:gs>
              <a:gs pos="0">
                <a:srgbClr val="4CF277"/>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13" name="12 Imagen" descr="Diapositiva3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1023" y="17815"/>
            <a:ext cx="9144000" cy="6858000"/>
          </a:xfrm>
          <a:prstGeom prst="rect">
            <a:avLst/>
          </a:prstGeom>
          <a:noFill/>
          <a:ln>
            <a:noFill/>
          </a:ln>
        </p:spPr>
      </p:pic>
      <p:sp>
        <p:nvSpPr>
          <p:cNvPr id="2" name="Forma libre 31"/>
          <p:cNvSpPr/>
          <p:nvPr/>
        </p:nvSpPr>
        <p:spPr>
          <a:xfrm rot="3283533">
            <a:off x="3429750" y="882044"/>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rot="5921489">
            <a:off x="4608553" y="1307418"/>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rot="8397403">
            <a:off x="5122394" y="2451085"/>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rot="10800000">
            <a:off x="4754537" y="362217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rot="13640308">
            <a:off x="3568191" y="4213047"/>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rot="16610951">
            <a:off x="2196509" y="373674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rot="19579130">
            <a:off x="1746893" y="240591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rot="598390">
            <a:off x="2243256" y="130741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92D050"/>
              </a:gs>
              <a:gs pos="19000">
                <a:srgbClr val="FFC000"/>
              </a:gs>
              <a:gs pos="27000">
                <a:schemeClr val="accent6">
                  <a:lumMod val="20000"/>
                </a:schemeClr>
              </a:gs>
              <a:gs pos="78000">
                <a:srgbClr val="00B050">
                  <a:lumMod val="54000"/>
                </a:srgb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4068" y="0"/>
            <a:ext cx="9157911" cy="140164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Forma libre"/>
          <p:cNvSpPr/>
          <p:nvPr/>
        </p:nvSpPr>
        <p:spPr>
          <a:xfrm rot="10800000">
            <a:off x="-13911" y="5474173"/>
            <a:ext cx="9157911" cy="140164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930247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750" fill="hold"/>
                                        <p:tgtEl>
                                          <p:spTgt spid="2"/>
                                        </p:tgtEl>
                                        <p:attrNameLst>
                                          <p:attrName>ppt_w</p:attrName>
                                        </p:attrNameLst>
                                      </p:cBhvr>
                                      <p:tavLst>
                                        <p:tav tm="0">
                                          <p:val>
                                            <p:fltVal val="0"/>
                                          </p:val>
                                        </p:tav>
                                        <p:tav tm="100000">
                                          <p:val>
                                            <p:strVal val="#ppt_w"/>
                                          </p:val>
                                        </p:tav>
                                      </p:tavLst>
                                    </p:anim>
                                    <p:anim calcmode="lin" valueType="num">
                                      <p:cBhvr>
                                        <p:cTn id="11" dur="3750" fill="hold"/>
                                        <p:tgtEl>
                                          <p:spTgt spid="2"/>
                                        </p:tgtEl>
                                        <p:attrNameLst>
                                          <p:attrName>ppt_h</p:attrName>
                                        </p:attrNameLst>
                                      </p:cBhvr>
                                      <p:tavLst>
                                        <p:tav tm="0">
                                          <p:val>
                                            <p:fltVal val="0"/>
                                          </p:val>
                                        </p:tav>
                                        <p:tav tm="100000">
                                          <p:val>
                                            <p:strVal val="#ppt_h"/>
                                          </p:val>
                                        </p:tav>
                                      </p:tavLst>
                                    </p:anim>
                                    <p:anim calcmode="lin" valueType="num">
                                      <p:cBhvr>
                                        <p:cTn id="12" dur="3750" fill="hold"/>
                                        <p:tgtEl>
                                          <p:spTgt spid="2"/>
                                        </p:tgtEl>
                                        <p:attrNameLst>
                                          <p:attrName>ppt_x</p:attrName>
                                        </p:attrNameLst>
                                      </p:cBhvr>
                                      <p:tavLst>
                                        <p:tav tm="0">
                                          <p:val>
                                            <p:fltVal val="0.5"/>
                                          </p:val>
                                        </p:tav>
                                        <p:tav tm="100000">
                                          <p:val>
                                            <p:strVal val="#ppt_x"/>
                                          </p:val>
                                        </p:tav>
                                      </p:tavLst>
                                    </p:anim>
                                    <p:anim calcmode="lin" valueType="num">
                                      <p:cBhvr>
                                        <p:cTn id="13" dur="3750" fill="hold"/>
                                        <p:tgtEl>
                                          <p:spTgt spid="2"/>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750" fill="hold"/>
                                        <p:tgtEl>
                                          <p:spTgt spid="2"/>
                                        </p:tgtEl>
                                        <p:attrNameLst>
                                          <p:attrName>r</p:attrName>
                                        </p:attrNameLst>
                                      </p:cBhvr>
                                    </p:animRot>
                                  </p:childTnLst>
                                </p:cTn>
                              </p:par>
                              <p:par>
                                <p:cTn id="16" presetID="23" presetClass="entr" presetSubtype="52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750" fill="hold"/>
                                        <p:tgtEl>
                                          <p:spTgt spid="3"/>
                                        </p:tgtEl>
                                        <p:attrNameLst>
                                          <p:attrName>ppt_w</p:attrName>
                                        </p:attrNameLst>
                                      </p:cBhvr>
                                      <p:tavLst>
                                        <p:tav tm="0">
                                          <p:val>
                                            <p:fltVal val="0"/>
                                          </p:val>
                                        </p:tav>
                                        <p:tav tm="100000">
                                          <p:val>
                                            <p:strVal val="#ppt_w"/>
                                          </p:val>
                                        </p:tav>
                                      </p:tavLst>
                                    </p:anim>
                                    <p:anim calcmode="lin" valueType="num">
                                      <p:cBhvr>
                                        <p:cTn id="19" dur="3750" fill="hold"/>
                                        <p:tgtEl>
                                          <p:spTgt spid="3"/>
                                        </p:tgtEl>
                                        <p:attrNameLst>
                                          <p:attrName>ppt_h</p:attrName>
                                        </p:attrNameLst>
                                      </p:cBhvr>
                                      <p:tavLst>
                                        <p:tav tm="0">
                                          <p:val>
                                            <p:fltVal val="0"/>
                                          </p:val>
                                        </p:tav>
                                        <p:tav tm="100000">
                                          <p:val>
                                            <p:strVal val="#ppt_h"/>
                                          </p:val>
                                        </p:tav>
                                      </p:tavLst>
                                    </p:anim>
                                    <p:anim calcmode="lin" valueType="num">
                                      <p:cBhvr>
                                        <p:cTn id="20" dur="3750" fill="hold"/>
                                        <p:tgtEl>
                                          <p:spTgt spid="3"/>
                                        </p:tgtEl>
                                        <p:attrNameLst>
                                          <p:attrName>ppt_x</p:attrName>
                                        </p:attrNameLst>
                                      </p:cBhvr>
                                      <p:tavLst>
                                        <p:tav tm="0">
                                          <p:val>
                                            <p:fltVal val="0.5"/>
                                          </p:val>
                                        </p:tav>
                                        <p:tav tm="100000">
                                          <p:val>
                                            <p:strVal val="#ppt_x"/>
                                          </p:val>
                                        </p:tav>
                                      </p:tavLst>
                                    </p:anim>
                                    <p:anim calcmode="lin" valueType="num">
                                      <p:cBhvr>
                                        <p:cTn id="21" dur="3750" fill="hold"/>
                                        <p:tgtEl>
                                          <p:spTgt spid="3"/>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3750" fill="hold"/>
                                        <p:tgtEl>
                                          <p:spTgt spid="3"/>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3750" fill="hold"/>
                                        <p:tgtEl>
                                          <p:spTgt spid="4"/>
                                        </p:tgtEl>
                                        <p:attrNameLst>
                                          <p:attrName>ppt_w</p:attrName>
                                        </p:attrNameLst>
                                      </p:cBhvr>
                                      <p:tavLst>
                                        <p:tav tm="0">
                                          <p:val>
                                            <p:fltVal val="0"/>
                                          </p:val>
                                        </p:tav>
                                        <p:tav tm="100000">
                                          <p:val>
                                            <p:strVal val="#ppt_w"/>
                                          </p:val>
                                        </p:tav>
                                      </p:tavLst>
                                    </p:anim>
                                    <p:anim calcmode="lin" valueType="num">
                                      <p:cBhvr>
                                        <p:cTn id="27" dur="3750" fill="hold"/>
                                        <p:tgtEl>
                                          <p:spTgt spid="4"/>
                                        </p:tgtEl>
                                        <p:attrNameLst>
                                          <p:attrName>ppt_h</p:attrName>
                                        </p:attrNameLst>
                                      </p:cBhvr>
                                      <p:tavLst>
                                        <p:tav tm="0">
                                          <p:val>
                                            <p:fltVal val="0"/>
                                          </p:val>
                                        </p:tav>
                                        <p:tav tm="100000">
                                          <p:val>
                                            <p:strVal val="#ppt_h"/>
                                          </p:val>
                                        </p:tav>
                                      </p:tavLst>
                                    </p:anim>
                                    <p:anim calcmode="lin" valueType="num">
                                      <p:cBhvr>
                                        <p:cTn id="28" dur="3750" fill="hold"/>
                                        <p:tgtEl>
                                          <p:spTgt spid="4"/>
                                        </p:tgtEl>
                                        <p:attrNameLst>
                                          <p:attrName>ppt_x</p:attrName>
                                        </p:attrNameLst>
                                      </p:cBhvr>
                                      <p:tavLst>
                                        <p:tav tm="0">
                                          <p:val>
                                            <p:fltVal val="0.5"/>
                                          </p:val>
                                        </p:tav>
                                        <p:tav tm="100000">
                                          <p:val>
                                            <p:strVal val="#ppt_x"/>
                                          </p:val>
                                        </p:tav>
                                      </p:tavLst>
                                    </p:anim>
                                    <p:anim calcmode="lin" valueType="num">
                                      <p:cBhvr>
                                        <p:cTn id="29" dur="3750" fill="hold"/>
                                        <p:tgtEl>
                                          <p:spTgt spid="4"/>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750" fill="hold"/>
                                        <p:tgtEl>
                                          <p:spTgt spid="4"/>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750" fill="hold"/>
                                        <p:tgtEl>
                                          <p:spTgt spid="6"/>
                                        </p:tgtEl>
                                        <p:attrNameLst>
                                          <p:attrName>ppt_w</p:attrName>
                                        </p:attrNameLst>
                                      </p:cBhvr>
                                      <p:tavLst>
                                        <p:tav tm="0">
                                          <p:val>
                                            <p:fltVal val="0"/>
                                          </p:val>
                                        </p:tav>
                                        <p:tav tm="100000">
                                          <p:val>
                                            <p:strVal val="#ppt_w"/>
                                          </p:val>
                                        </p:tav>
                                      </p:tavLst>
                                    </p:anim>
                                    <p:anim calcmode="lin" valueType="num">
                                      <p:cBhvr>
                                        <p:cTn id="35" dur="3750" fill="hold"/>
                                        <p:tgtEl>
                                          <p:spTgt spid="6"/>
                                        </p:tgtEl>
                                        <p:attrNameLst>
                                          <p:attrName>ppt_h</p:attrName>
                                        </p:attrNameLst>
                                      </p:cBhvr>
                                      <p:tavLst>
                                        <p:tav tm="0">
                                          <p:val>
                                            <p:fltVal val="0"/>
                                          </p:val>
                                        </p:tav>
                                        <p:tav tm="100000">
                                          <p:val>
                                            <p:strVal val="#ppt_h"/>
                                          </p:val>
                                        </p:tav>
                                      </p:tavLst>
                                    </p:anim>
                                    <p:anim calcmode="lin" valueType="num">
                                      <p:cBhvr>
                                        <p:cTn id="36" dur="3750" fill="hold"/>
                                        <p:tgtEl>
                                          <p:spTgt spid="6"/>
                                        </p:tgtEl>
                                        <p:attrNameLst>
                                          <p:attrName>ppt_x</p:attrName>
                                        </p:attrNameLst>
                                      </p:cBhvr>
                                      <p:tavLst>
                                        <p:tav tm="0">
                                          <p:val>
                                            <p:fltVal val="0.5"/>
                                          </p:val>
                                        </p:tav>
                                        <p:tav tm="100000">
                                          <p:val>
                                            <p:strVal val="#ppt_x"/>
                                          </p:val>
                                        </p:tav>
                                      </p:tavLst>
                                    </p:anim>
                                    <p:anim calcmode="lin" valueType="num">
                                      <p:cBhvr>
                                        <p:cTn id="37" dur="375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750" fill="hold"/>
                                        <p:tgtEl>
                                          <p:spTgt spid="6"/>
                                        </p:tgtEl>
                                        <p:attrNameLst>
                                          <p:attrName>r</p:attrName>
                                        </p:attrNameLst>
                                      </p:cBhvr>
                                    </p:animRot>
                                  </p:childTnLst>
                                </p:cTn>
                              </p:par>
                              <p:par>
                                <p:cTn id="40" presetID="23" presetClass="entr" presetSubtype="528"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3750" fill="hold"/>
                                        <p:tgtEl>
                                          <p:spTgt spid="7"/>
                                        </p:tgtEl>
                                        <p:attrNameLst>
                                          <p:attrName>ppt_w</p:attrName>
                                        </p:attrNameLst>
                                      </p:cBhvr>
                                      <p:tavLst>
                                        <p:tav tm="0">
                                          <p:val>
                                            <p:fltVal val="0"/>
                                          </p:val>
                                        </p:tav>
                                        <p:tav tm="100000">
                                          <p:val>
                                            <p:strVal val="#ppt_w"/>
                                          </p:val>
                                        </p:tav>
                                      </p:tavLst>
                                    </p:anim>
                                    <p:anim calcmode="lin" valueType="num">
                                      <p:cBhvr>
                                        <p:cTn id="43" dur="3750" fill="hold"/>
                                        <p:tgtEl>
                                          <p:spTgt spid="7"/>
                                        </p:tgtEl>
                                        <p:attrNameLst>
                                          <p:attrName>ppt_h</p:attrName>
                                        </p:attrNameLst>
                                      </p:cBhvr>
                                      <p:tavLst>
                                        <p:tav tm="0">
                                          <p:val>
                                            <p:fltVal val="0"/>
                                          </p:val>
                                        </p:tav>
                                        <p:tav tm="100000">
                                          <p:val>
                                            <p:strVal val="#ppt_h"/>
                                          </p:val>
                                        </p:tav>
                                      </p:tavLst>
                                    </p:anim>
                                    <p:anim calcmode="lin" valueType="num">
                                      <p:cBhvr>
                                        <p:cTn id="44" dur="3750" fill="hold"/>
                                        <p:tgtEl>
                                          <p:spTgt spid="7"/>
                                        </p:tgtEl>
                                        <p:attrNameLst>
                                          <p:attrName>ppt_x</p:attrName>
                                        </p:attrNameLst>
                                      </p:cBhvr>
                                      <p:tavLst>
                                        <p:tav tm="0">
                                          <p:val>
                                            <p:fltVal val="0.5"/>
                                          </p:val>
                                        </p:tav>
                                        <p:tav tm="100000">
                                          <p:val>
                                            <p:strVal val="#ppt_x"/>
                                          </p:val>
                                        </p:tav>
                                      </p:tavLst>
                                    </p:anim>
                                    <p:anim calcmode="lin" valueType="num">
                                      <p:cBhvr>
                                        <p:cTn id="45" dur="3750" fill="hold"/>
                                        <p:tgtEl>
                                          <p:spTgt spid="7"/>
                                        </p:tgtEl>
                                        <p:attrNameLst>
                                          <p:attrName>ppt_y</p:attrName>
                                        </p:attrNameLst>
                                      </p:cBhvr>
                                      <p:tavLst>
                                        <p:tav tm="0">
                                          <p:val>
                                            <p:fltVal val="0.5"/>
                                          </p:val>
                                        </p:tav>
                                        <p:tav tm="100000">
                                          <p:val>
                                            <p:strVal val="#ppt_y"/>
                                          </p:val>
                                        </p:tav>
                                      </p:tavLst>
                                    </p:anim>
                                  </p:childTnLst>
                                </p:cTn>
                              </p:par>
                              <p:par>
                                <p:cTn id="46" presetID="8" presetClass="emph" presetSubtype="0" fill="hold" grpId="1" nodeType="withEffect">
                                  <p:stCondLst>
                                    <p:cond delay="0"/>
                                  </p:stCondLst>
                                  <p:childTnLst>
                                    <p:animRot by="21600000">
                                      <p:cBhvr>
                                        <p:cTn id="47" dur="3750" fill="hold"/>
                                        <p:tgtEl>
                                          <p:spTgt spid="7"/>
                                        </p:tgtEl>
                                        <p:attrNameLst>
                                          <p:attrName>r</p:attrName>
                                        </p:attrNameLst>
                                      </p:cBhvr>
                                    </p:animRot>
                                  </p:childTnLst>
                                </p:cTn>
                              </p:par>
                              <p:par>
                                <p:cTn id="48" presetID="23" presetClass="entr" presetSubtype="528" fill="hold" grpId="0"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3750" fill="hold"/>
                                        <p:tgtEl>
                                          <p:spTgt spid="8"/>
                                        </p:tgtEl>
                                        <p:attrNameLst>
                                          <p:attrName>ppt_w</p:attrName>
                                        </p:attrNameLst>
                                      </p:cBhvr>
                                      <p:tavLst>
                                        <p:tav tm="0">
                                          <p:val>
                                            <p:fltVal val="0"/>
                                          </p:val>
                                        </p:tav>
                                        <p:tav tm="100000">
                                          <p:val>
                                            <p:strVal val="#ppt_w"/>
                                          </p:val>
                                        </p:tav>
                                      </p:tavLst>
                                    </p:anim>
                                    <p:anim calcmode="lin" valueType="num">
                                      <p:cBhvr>
                                        <p:cTn id="51" dur="3750" fill="hold"/>
                                        <p:tgtEl>
                                          <p:spTgt spid="8"/>
                                        </p:tgtEl>
                                        <p:attrNameLst>
                                          <p:attrName>ppt_h</p:attrName>
                                        </p:attrNameLst>
                                      </p:cBhvr>
                                      <p:tavLst>
                                        <p:tav tm="0">
                                          <p:val>
                                            <p:fltVal val="0"/>
                                          </p:val>
                                        </p:tav>
                                        <p:tav tm="100000">
                                          <p:val>
                                            <p:strVal val="#ppt_h"/>
                                          </p:val>
                                        </p:tav>
                                      </p:tavLst>
                                    </p:anim>
                                    <p:anim calcmode="lin" valueType="num">
                                      <p:cBhvr>
                                        <p:cTn id="52" dur="3750" fill="hold"/>
                                        <p:tgtEl>
                                          <p:spTgt spid="8"/>
                                        </p:tgtEl>
                                        <p:attrNameLst>
                                          <p:attrName>ppt_x</p:attrName>
                                        </p:attrNameLst>
                                      </p:cBhvr>
                                      <p:tavLst>
                                        <p:tav tm="0">
                                          <p:val>
                                            <p:fltVal val="0.5"/>
                                          </p:val>
                                        </p:tav>
                                        <p:tav tm="100000">
                                          <p:val>
                                            <p:strVal val="#ppt_x"/>
                                          </p:val>
                                        </p:tav>
                                      </p:tavLst>
                                    </p:anim>
                                    <p:anim calcmode="lin" valueType="num">
                                      <p:cBhvr>
                                        <p:cTn id="53" dur="3750" fill="hold"/>
                                        <p:tgtEl>
                                          <p:spTgt spid="8"/>
                                        </p:tgtEl>
                                        <p:attrNameLst>
                                          <p:attrName>ppt_y</p:attrName>
                                        </p:attrNameLst>
                                      </p:cBhvr>
                                      <p:tavLst>
                                        <p:tav tm="0">
                                          <p:val>
                                            <p:fltVal val="0.5"/>
                                          </p:val>
                                        </p:tav>
                                        <p:tav tm="100000">
                                          <p:val>
                                            <p:strVal val="#ppt_y"/>
                                          </p:val>
                                        </p:tav>
                                      </p:tavLst>
                                    </p:anim>
                                  </p:childTnLst>
                                </p:cTn>
                              </p:par>
                              <p:par>
                                <p:cTn id="54" presetID="8" presetClass="emph" presetSubtype="0" fill="hold" grpId="1" nodeType="withEffect">
                                  <p:stCondLst>
                                    <p:cond delay="0"/>
                                  </p:stCondLst>
                                  <p:childTnLst>
                                    <p:animRot by="21600000">
                                      <p:cBhvr>
                                        <p:cTn id="55" dur="3750" fill="hold"/>
                                        <p:tgtEl>
                                          <p:spTgt spid="8"/>
                                        </p:tgtEl>
                                        <p:attrNameLst>
                                          <p:attrName>r</p:attrName>
                                        </p:attrNameLst>
                                      </p:cBhvr>
                                    </p:animRot>
                                  </p:childTnLst>
                                </p:cTn>
                              </p:par>
                              <p:par>
                                <p:cTn id="56" presetID="23" presetClass="entr" presetSubtype="528"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750" fill="hold"/>
                                        <p:tgtEl>
                                          <p:spTgt spid="9"/>
                                        </p:tgtEl>
                                        <p:attrNameLst>
                                          <p:attrName>ppt_w</p:attrName>
                                        </p:attrNameLst>
                                      </p:cBhvr>
                                      <p:tavLst>
                                        <p:tav tm="0">
                                          <p:val>
                                            <p:fltVal val="0"/>
                                          </p:val>
                                        </p:tav>
                                        <p:tav tm="100000">
                                          <p:val>
                                            <p:strVal val="#ppt_w"/>
                                          </p:val>
                                        </p:tav>
                                      </p:tavLst>
                                    </p:anim>
                                    <p:anim calcmode="lin" valueType="num">
                                      <p:cBhvr>
                                        <p:cTn id="59" dur="3750" fill="hold"/>
                                        <p:tgtEl>
                                          <p:spTgt spid="9"/>
                                        </p:tgtEl>
                                        <p:attrNameLst>
                                          <p:attrName>ppt_h</p:attrName>
                                        </p:attrNameLst>
                                      </p:cBhvr>
                                      <p:tavLst>
                                        <p:tav tm="0">
                                          <p:val>
                                            <p:fltVal val="0"/>
                                          </p:val>
                                        </p:tav>
                                        <p:tav tm="100000">
                                          <p:val>
                                            <p:strVal val="#ppt_h"/>
                                          </p:val>
                                        </p:tav>
                                      </p:tavLst>
                                    </p:anim>
                                    <p:anim calcmode="lin" valueType="num">
                                      <p:cBhvr>
                                        <p:cTn id="60" dur="3750" fill="hold"/>
                                        <p:tgtEl>
                                          <p:spTgt spid="9"/>
                                        </p:tgtEl>
                                        <p:attrNameLst>
                                          <p:attrName>ppt_x</p:attrName>
                                        </p:attrNameLst>
                                      </p:cBhvr>
                                      <p:tavLst>
                                        <p:tav tm="0">
                                          <p:val>
                                            <p:fltVal val="0.5"/>
                                          </p:val>
                                        </p:tav>
                                        <p:tav tm="100000">
                                          <p:val>
                                            <p:strVal val="#ppt_x"/>
                                          </p:val>
                                        </p:tav>
                                      </p:tavLst>
                                    </p:anim>
                                    <p:anim calcmode="lin" valueType="num">
                                      <p:cBhvr>
                                        <p:cTn id="61" dur="3750" fill="hold"/>
                                        <p:tgtEl>
                                          <p:spTgt spid="9"/>
                                        </p:tgtEl>
                                        <p:attrNameLst>
                                          <p:attrName>ppt_y</p:attrName>
                                        </p:attrNameLst>
                                      </p:cBhvr>
                                      <p:tavLst>
                                        <p:tav tm="0">
                                          <p:val>
                                            <p:fltVal val="0.5"/>
                                          </p:val>
                                        </p:tav>
                                        <p:tav tm="100000">
                                          <p:val>
                                            <p:strVal val="#ppt_y"/>
                                          </p:val>
                                        </p:tav>
                                      </p:tavLst>
                                    </p:anim>
                                  </p:childTnLst>
                                </p:cTn>
                              </p:par>
                              <p:par>
                                <p:cTn id="62" presetID="8" presetClass="emph" presetSubtype="0" fill="hold" grpId="1" nodeType="withEffect">
                                  <p:stCondLst>
                                    <p:cond delay="0"/>
                                  </p:stCondLst>
                                  <p:childTnLst>
                                    <p:animRot by="21600000">
                                      <p:cBhvr>
                                        <p:cTn id="63" dur="3750" fill="hold"/>
                                        <p:tgtEl>
                                          <p:spTgt spid="9"/>
                                        </p:tgtEl>
                                        <p:attrNameLst>
                                          <p:attrName>r</p:attrName>
                                        </p:attrNameLst>
                                      </p:cBhvr>
                                    </p:animRot>
                                  </p:childTnLst>
                                </p:cTn>
                              </p:par>
                              <p:par>
                                <p:cTn id="64" presetID="23" presetClass="entr" presetSubtype="528" fill="hold" grpId="0"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p:cTn id="66" dur="3750" fill="hold"/>
                                        <p:tgtEl>
                                          <p:spTgt spid="10"/>
                                        </p:tgtEl>
                                        <p:attrNameLst>
                                          <p:attrName>ppt_w</p:attrName>
                                        </p:attrNameLst>
                                      </p:cBhvr>
                                      <p:tavLst>
                                        <p:tav tm="0">
                                          <p:val>
                                            <p:fltVal val="0"/>
                                          </p:val>
                                        </p:tav>
                                        <p:tav tm="100000">
                                          <p:val>
                                            <p:strVal val="#ppt_w"/>
                                          </p:val>
                                        </p:tav>
                                      </p:tavLst>
                                    </p:anim>
                                    <p:anim calcmode="lin" valueType="num">
                                      <p:cBhvr>
                                        <p:cTn id="67" dur="3750" fill="hold"/>
                                        <p:tgtEl>
                                          <p:spTgt spid="10"/>
                                        </p:tgtEl>
                                        <p:attrNameLst>
                                          <p:attrName>ppt_h</p:attrName>
                                        </p:attrNameLst>
                                      </p:cBhvr>
                                      <p:tavLst>
                                        <p:tav tm="0">
                                          <p:val>
                                            <p:fltVal val="0"/>
                                          </p:val>
                                        </p:tav>
                                        <p:tav tm="100000">
                                          <p:val>
                                            <p:strVal val="#ppt_h"/>
                                          </p:val>
                                        </p:tav>
                                      </p:tavLst>
                                    </p:anim>
                                    <p:anim calcmode="lin" valueType="num">
                                      <p:cBhvr>
                                        <p:cTn id="68" dur="3750" fill="hold"/>
                                        <p:tgtEl>
                                          <p:spTgt spid="10"/>
                                        </p:tgtEl>
                                        <p:attrNameLst>
                                          <p:attrName>ppt_x</p:attrName>
                                        </p:attrNameLst>
                                      </p:cBhvr>
                                      <p:tavLst>
                                        <p:tav tm="0">
                                          <p:val>
                                            <p:fltVal val="0.5"/>
                                          </p:val>
                                        </p:tav>
                                        <p:tav tm="100000">
                                          <p:val>
                                            <p:strVal val="#ppt_x"/>
                                          </p:val>
                                        </p:tav>
                                      </p:tavLst>
                                    </p:anim>
                                    <p:anim calcmode="lin" valueType="num">
                                      <p:cBhvr>
                                        <p:cTn id="69" dur="3750" fill="hold"/>
                                        <p:tgtEl>
                                          <p:spTgt spid="10"/>
                                        </p:tgtEl>
                                        <p:attrNameLst>
                                          <p:attrName>ppt_y</p:attrName>
                                        </p:attrNameLst>
                                      </p:cBhvr>
                                      <p:tavLst>
                                        <p:tav tm="0">
                                          <p:val>
                                            <p:fltVal val="0.5"/>
                                          </p:val>
                                        </p:tav>
                                        <p:tav tm="100000">
                                          <p:val>
                                            <p:strVal val="#ppt_y"/>
                                          </p:val>
                                        </p:tav>
                                      </p:tavLst>
                                    </p:anim>
                                  </p:childTnLst>
                                </p:cTn>
                              </p:par>
                              <p:par>
                                <p:cTn id="70" presetID="8" presetClass="emph" presetSubtype="0" fill="hold" grpId="1" nodeType="withEffect">
                                  <p:stCondLst>
                                    <p:cond delay="0"/>
                                  </p:stCondLst>
                                  <p:childTnLst>
                                    <p:animRot by="21600000">
                                      <p:cBhvr>
                                        <p:cTn id="71" dur="3750" fill="hold"/>
                                        <p:tgtEl>
                                          <p:spTgt spid="10"/>
                                        </p:tgtEl>
                                        <p:attrNameLst>
                                          <p:attrName>r</p:attrName>
                                        </p:attrNameLst>
                                      </p:cBhvr>
                                    </p:animRot>
                                  </p:childTnLst>
                                </p:cTn>
                              </p:par>
                            </p:childTnLst>
                          </p:cTn>
                        </p:par>
                        <p:par>
                          <p:cTn id="72" fill="hold">
                            <p:stCondLst>
                              <p:cond delay="3750"/>
                            </p:stCondLst>
                            <p:childTnLst>
                              <p:par>
                                <p:cTn id="73" presetID="23" presetClass="exit" presetSubtype="544" fill="hold" grpId="2" nodeType="afterEffect">
                                  <p:stCondLst>
                                    <p:cond delay="0"/>
                                  </p:stCondLst>
                                  <p:childTnLst>
                                    <p:anim calcmode="lin" valueType="num">
                                      <p:cBhvr>
                                        <p:cTn id="74" dur="3750"/>
                                        <p:tgtEl>
                                          <p:spTgt spid="10"/>
                                        </p:tgtEl>
                                        <p:attrNameLst>
                                          <p:attrName>ppt_w</p:attrName>
                                        </p:attrNameLst>
                                      </p:cBhvr>
                                      <p:tavLst>
                                        <p:tav tm="0">
                                          <p:val>
                                            <p:strVal val="ppt_w"/>
                                          </p:val>
                                        </p:tav>
                                        <p:tav tm="100000">
                                          <p:val>
                                            <p:fltVal val="0"/>
                                          </p:val>
                                        </p:tav>
                                      </p:tavLst>
                                    </p:anim>
                                    <p:anim calcmode="lin" valueType="num">
                                      <p:cBhvr>
                                        <p:cTn id="75" dur="3750"/>
                                        <p:tgtEl>
                                          <p:spTgt spid="10"/>
                                        </p:tgtEl>
                                        <p:attrNameLst>
                                          <p:attrName>ppt_h</p:attrName>
                                        </p:attrNameLst>
                                      </p:cBhvr>
                                      <p:tavLst>
                                        <p:tav tm="0">
                                          <p:val>
                                            <p:strVal val="ppt_h"/>
                                          </p:val>
                                        </p:tav>
                                        <p:tav tm="100000">
                                          <p:val>
                                            <p:fltVal val="0"/>
                                          </p:val>
                                        </p:tav>
                                      </p:tavLst>
                                    </p:anim>
                                    <p:anim calcmode="lin" valueType="num">
                                      <p:cBhvr>
                                        <p:cTn id="76" dur="3750"/>
                                        <p:tgtEl>
                                          <p:spTgt spid="10"/>
                                        </p:tgtEl>
                                        <p:attrNameLst>
                                          <p:attrName>ppt_x</p:attrName>
                                        </p:attrNameLst>
                                      </p:cBhvr>
                                      <p:tavLst>
                                        <p:tav tm="0">
                                          <p:val>
                                            <p:strVal val="ppt_x"/>
                                          </p:val>
                                        </p:tav>
                                        <p:tav tm="100000">
                                          <p:val>
                                            <p:fltVal val="0.5"/>
                                          </p:val>
                                        </p:tav>
                                      </p:tavLst>
                                    </p:anim>
                                    <p:anim calcmode="lin" valueType="num">
                                      <p:cBhvr>
                                        <p:cTn id="77" dur="3750"/>
                                        <p:tgtEl>
                                          <p:spTgt spid="10"/>
                                        </p:tgtEl>
                                        <p:attrNameLst>
                                          <p:attrName>ppt_y</p:attrName>
                                        </p:attrNameLst>
                                      </p:cBhvr>
                                      <p:tavLst>
                                        <p:tav tm="0">
                                          <p:val>
                                            <p:strVal val="ppt_y"/>
                                          </p:val>
                                        </p:tav>
                                        <p:tav tm="100000">
                                          <p:val>
                                            <p:fltVal val="0.5"/>
                                          </p:val>
                                        </p:tav>
                                      </p:tavLst>
                                    </p:anim>
                                    <p:set>
                                      <p:cBhvr>
                                        <p:cTn id="78" dur="1" fill="hold">
                                          <p:stCondLst>
                                            <p:cond delay="3749"/>
                                          </p:stCondLst>
                                        </p:cTn>
                                        <p:tgtEl>
                                          <p:spTgt spid="10"/>
                                        </p:tgtEl>
                                        <p:attrNameLst>
                                          <p:attrName>style.visibility</p:attrName>
                                        </p:attrNameLst>
                                      </p:cBhvr>
                                      <p:to>
                                        <p:strVal val="hidden"/>
                                      </p:to>
                                    </p:set>
                                  </p:childTnLst>
                                </p:cTn>
                              </p:par>
                              <p:par>
                                <p:cTn id="79" presetID="8" presetClass="emph" presetSubtype="0" fill="hold" grpId="3" nodeType="withEffect">
                                  <p:stCondLst>
                                    <p:cond delay="0"/>
                                  </p:stCondLst>
                                  <p:childTnLst>
                                    <p:animRot by="-21600000">
                                      <p:cBhvr>
                                        <p:cTn id="80" dur="3750" fill="hold"/>
                                        <p:tgtEl>
                                          <p:spTgt spid="10"/>
                                        </p:tgtEl>
                                        <p:attrNameLst>
                                          <p:attrName>r</p:attrName>
                                        </p:attrNameLst>
                                      </p:cBhvr>
                                    </p:animRot>
                                  </p:childTnLst>
                                </p:cTn>
                              </p:par>
                              <p:par>
                                <p:cTn id="81" presetID="23" presetClass="exit" presetSubtype="544" fill="hold" grpId="2" nodeType="withEffect">
                                  <p:stCondLst>
                                    <p:cond delay="0"/>
                                  </p:stCondLst>
                                  <p:childTnLst>
                                    <p:anim calcmode="lin" valueType="num">
                                      <p:cBhvr>
                                        <p:cTn id="82" dur="3750"/>
                                        <p:tgtEl>
                                          <p:spTgt spid="9"/>
                                        </p:tgtEl>
                                        <p:attrNameLst>
                                          <p:attrName>ppt_w</p:attrName>
                                        </p:attrNameLst>
                                      </p:cBhvr>
                                      <p:tavLst>
                                        <p:tav tm="0">
                                          <p:val>
                                            <p:strVal val="ppt_w"/>
                                          </p:val>
                                        </p:tav>
                                        <p:tav tm="100000">
                                          <p:val>
                                            <p:fltVal val="0"/>
                                          </p:val>
                                        </p:tav>
                                      </p:tavLst>
                                    </p:anim>
                                    <p:anim calcmode="lin" valueType="num">
                                      <p:cBhvr>
                                        <p:cTn id="83" dur="3750"/>
                                        <p:tgtEl>
                                          <p:spTgt spid="9"/>
                                        </p:tgtEl>
                                        <p:attrNameLst>
                                          <p:attrName>ppt_h</p:attrName>
                                        </p:attrNameLst>
                                      </p:cBhvr>
                                      <p:tavLst>
                                        <p:tav tm="0">
                                          <p:val>
                                            <p:strVal val="ppt_h"/>
                                          </p:val>
                                        </p:tav>
                                        <p:tav tm="100000">
                                          <p:val>
                                            <p:fltVal val="0"/>
                                          </p:val>
                                        </p:tav>
                                      </p:tavLst>
                                    </p:anim>
                                    <p:anim calcmode="lin" valueType="num">
                                      <p:cBhvr>
                                        <p:cTn id="84" dur="3750"/>
                                        <p:tgtEl>
                                          <p:spTgt spid="9"/>
                                        </p:tgtEl>
                                        <p:attrNameLst>
                                          <p:attrName>ppt_x</p:attrName>
                                        </p:attrNameLst>
                                      </p:cBhvr>
                                      <p:tavLst>
                                        <p:tav tm="0">
                                          <p:val>
                                            <p:strVal val="ppt_x"/>
                                          </p:val>
                                        </p:tav>
                                        <p:tav tm="100000">
                                          <p:val>
                                            <p:fltVal val="0.5"/>
                                          </p:val>
                                        </p:tav>
                                      </p:tavLst>
                                    </p:anim>
                                    <p:anim calcmode="lin" valueType="num">
                                      <p:cBhvr>
                                        <p:cTn id="85" dur="3750"/>
                                        <p:tgtEl>
                                          <p:spTgt spid="9"/>
                                        </p:tgtEl>
                                        <p:attrNameLst>
                                          <p:attrName>ppt_y</p:attrName>
                                        </p:attrNameLst>
                                      </p:cBhvr>
                                      <p:tavLst>
                                        <p:tav tm="0">
                                          <p:val>
                                            <p:strVal val="ppt_y"/>
                                          </p:val>
                                        </p:tav>
                                        <p:tav tm="100000">
                                          <p:val>
                                            <p:fltVal val="0.5"/>
                                          </p:val>
                                        </p:tav>
                                      </p:tavLst>
                                    </p:anim>
                                    <p:set>
                                      <p:cBhvr>
                                        <p:cTn id="86" dur="1" fill="hold">
                                          <p:stCondLst>
                                            <p:cond delay="3749"/>
                                          </p:stCondLst>
                                        </p:cTn>
                                        <p:tgtEl>
                                          <p:spTgt spid="9"/>
                                        </p:tgtEl>
                                        <p:attrNameLst>
                                          <p:attrName>style.visibility</p:attrName>
                                        </p:attrNameLst>
                                      </p:cBhvr>
                                      <p:to>
                                        <p:strVal val="hidden"/>
                                      </p:to>
                                    </p:set>
                                  </p:childTnLst>
                                </p:cTn>
                              </p:par>
                              <p:par>
                                <p:cTn id="87" presetID="8" presetClass="emph" presetSubtype="0" fill="hold" grpId="3" nodeType="withEffect">
                                  <p:stCondLst>
                                    <p:cond delay="0"/>
                                  </p:stCondLst>
                                  <p:childTnLst>
                                    <p:animRot by="-21600000">
                                      <p:cBhvr>
                                        <p:cTn id="88" dur="3750" fill="hold"/>
                                        <p:tgtEl>
                                          <p:spTgt spid="9"/>
                                        </p:tgtEl>
                                        <p:attrNameLst>
                                          <p:attrName>r</p:attrName>
                                        </p:attrNameLst>
                                      </p:cBhvr>
                                    </p:animRot>
                                  </p:childTnLst>
                                </p:cTn>
                              </p:par>
                              <p:par>
                                <p:cTn id="89" presetID="23" presetClass="exit" presetSubtype="544" fill="hold" grpId="2" nodeType="withEffect">
                                  <p:stCondLst>
                                    <p:cond delay="0"/>
                                  </p:stCondLst>
                                  <p:childTnLst>
                                    <p:anim calcmode="lin" valueType="num">
                                      <p:cBhvr>
                                        <p:cTn id="90" dur="3750"/>
                                        <p:tgtEl>
                                          <p:spTgt spid="8"/>
                                        </p:tgtEl>
                                        <p:attrNameLst>
                                          <p:attrName>ppt_w</p:attrName>
                                        </p:attrNameLst>
                                      </p:cBhvr>
                                      <p:tavLst>
                                        <p:tav tm="0">
                                          <p:val>
                                            <p:strVal val="ppt_w"/>
                                          </p:val>
                                        </p:tav>
                                        <p:tav tm="100000">
                                          <p:val>
                                            <p:fltVal val="0"/>
                                          </p:val>
                                        </p:tav>
                                      </p:tavLst>
                                    </p:anim>
                                    <p:anim calcmode="lin" valueType="num">
                                      <p:cBhvr>
                                        <p:cTn id="91" dur="3750"/>
                                        <p:tgtEl>
                                          <p:spTgt spid="8"/>
                                        </p:tgtEl>
                                        <p:attrNameLst>
                                          <p:attrName>ppt_h</p:attrName>
                                        </p:attrNameLst>
                                      </p:cBhvr>
                                      <p:tavLst>
                                        <p:tav tm="0">
                                          <p:val>
                                            <p:strVal val="ppt_h"/>
                                          </p:val>
                                        </p:tav>
                                        <p:tav tm="100000">
                                          <p:val>
                                            <p:fltVal val="0"/>
                                          </p:val>
                                        </p:tav>
                                      </p:tavLst>
                                    </p:anim>
                                    <p:anim calcmode="lin" valueType="num">
                                      <p:cBhvr>
                                        <p:cTn id="92" dur="3750"/>
                                        <p:tgtEl>
                                          <p:spTgt spid="8"/>
                                        </p:tgtEl>
                                        <p:attrNameLst>
                                          <p:attrName>ppt_x</p:attrName>
                                        </p:attrNameLst>
                                      </p:cBhvr>
                                      <p:tavLst>
                                        <p:tav tm="0">
                                          <p:val>
                                            <p:strVal val="ppt_x"/>
                                          </p:val>
                                        </p:tav>
                                        <p:tav tm="100000">
                                          <p:val>
                                            <p:fltVal val="0.5"/>
                                          </p:val>
                                        </p:tav>
                                      </p:tavLst>
                                    </p:anim>
                                    <p:anim calcmode="lin" valueType="num">
                                      <p:cBhvr>
                                        <p:cTn id="93" dur="3750"/>
                                        <p:tgtEl>
                                          <p:spTgt spid="8"/>
                                        </p:tgtEl>
                                        <p:attrNameLst>
                                          <p:attrName>ppt_y</p:attrName>
                                        </p:attrNameLst>
                                      </p:cBhvr>
                                      <p:tavLst>
                                        <p:tav tm="0">
                                          <p:val>
                                            <p:strVal val="ppt_y"/>
                                          </p:val>
                                        </p:tav>
                                        <p:tav tm="100000">
                                          <p:val>
                                            <p:fltVal val="0.5"/>
                                          </p:val>
                                        </p:tav>
                                      </p:tavLst>
                                    </p:anim>
                                    <p:set>
                                      <p:cBhvr>
                                        <p:cTn id="94" dur="1" fill="hold">
                                          <p:stCondLst>
                                            <p:cond delay="3749"/>
                                          </p:stCondLst>
                                        </p:cTn>
                                        <p:tgtEl>
                                          <p:spTgt spid="8"/>
                                        </p:tgtEl>
                                        <p:attrNameLst>
                                          <p:attrName>style.visibility</p:attrName>
                                        </p:attrNameLst>
                                      </p:cBhvr>
                                      <p:to>
                                        <p:strVal val="hidden"/>
                                      </p:to>
                                    </p:set>
                                  </p:childTnLst>
                                </p:cTn>
                              </p:par>
                              <p:par>
                                <p:cTn id="95" presetID="8" presetClass="emph" presetSubtype="0" fill="hold" grpId="3" nodeType="withEffect">
                                  <p:stCondLst>
                                    <p:cond delay="0"/>
                                  </p:stCondLst>
                                  <p:childTnLst>
                                    <p:animRot by="-21600000">
                                      <p:cBhvr>
                                        <p:cTn id="96" dur="3750" fill="hold"/>
                                        <p:tgtEl>
                                          <p:spTgt spid="8"/>
                                        </p:tgtEl>
                                        <p:attrNameLst>
                                          <p:attrName>r</p:attrName>
                                        </p:attrNameLst>
                                      </p:cBhvr>
                                    </p:animRot>
                                  </p:childTnLst>
                                </p:cTn>
                              </p:par>
                              <p:par>
                                <p:cTn id="97" presetID="23" presetClass="exit" presetSubtype="544" fill="hold" grpId="2" nodeType="withEffect">
                                  <p:stCondLst>
                                    <p:cond delay="0"/>
                                  </p:stCondLst>
                                  <p:childTnLst>
                                    <p:anim calcmode="lin" valueType="num">
                                      <p:cBhvr>
                                        <p:cTn id="98" dur="3750"/>
                                        <p:tgtEl>
                                          <p:spTgt spid="7"/>
                                        </p:tgtEl>
                                        <p:attrNameLst>
                                          <p:attrName>ppt_w</p:attrName>
                                        </p:attrNameLst>
                                      </p:cBhvr>
                                      <p:tavLst>
                                        <p:tav tm="0">
                                          <p:val>
                                            <p:strVal val="ppt_w"/>
                                          </p:val>
                                        </p:tav>
                                        <p:tav tm="100000">
                                          <p:val>
                                            <p:fltVal val="0"/>
                                          </p:val>
                                        </p:tav>
                                      </p:tavLst>
                                    </p:anim>
                                    <p:anim calcmode="lin" valueType="num">
                                      <p:cBhvr>
                                        <p:cTn id="99" dur="3750"/>
                                        <p:tgtEl>
                                          <p:spTgt spid="7"/>
                                        </p:tgtEl>
                                        <p:attrNameLst>
                                          <p:attrName>ppt_h</p:attrName>
                                        </p:attrNameLst>
                                      </p:cBhvr>
                                      <p:tavLst>
                                        <p:tav tm="0">
                                          <p:val>
                                            <p:strVal val="ppt_h"/>
                                          </p:val>
                                        </p:tav>
                                        <p:tav tm="100000">
                                          <p:val>
                                            <p:fltVal val="0"/>
                                          </p:val>
                                        </p:tav>
                                      </p:tavLst>
                                    </p:anim>
                                    <p:anim calcmode="lin" valueType="num">
                                      <p:cBhvr>
                                        <p:cTn id="100" dur="3750"/>
                                        <p:tgtEl>
                                          <p:spTgt spid="7"/>
                                        </p:tgtEl>
                                        <p:attrNameLst>
                                          <p:attrName>ppt_x</p:attrName>
                                        </p:attrNameLst>
                                      </p:cBhvr>
                                      <p:tavLst>
                                        <p:tav tm="0">
                                          <p:val>
                                            <p:strVal val="ppt_x"/>
                                          </p:val>
                                        </p:tav>
                                        <p:tav tm="100000">
                                          <p:val>
                                            <p:fltVal val="0.5"/>
                                          </p:val>
                                        </p:tav>
                                      </p:tavLst>
                                    </p:anim>
                                    <p:anim calcmode="lin" valueType="num">
                                      <p:cBhvr>
                                        <p:cTn id="101" dur="3750"/>
                                        <p:tgtEl>
                                          <p:spTgt spid="7"/>
                                        </p:tgtEl>
                                        <p:attrNameLst>
                                          <p:attrName>ppt_y</p:attrName>
                                        </p:attrNameLst>
                                      </p:cBhvr>
                                      <p:tavLst>
                                        <p:tav tm="0">
                                          <p:val>
                                            <p:strVal val="ppt_y"/>
                                          </p:val>
                                        </p:tav>
                                        <p:tav tm="100000">
                                          <p:val>
                                            <p:fltVal val="0.5"/>
                                          </p:val>
                                        </p:tav>
                                      </p:tavLst>
                                    </p:anim>
                                    <p:set>
                                      <p:cBhvr>
                                        <p:cTn id="102" dur="1" fill="hold">
                                          <p:stCondLst>
                                            <p:cond delay="3749"/>
                                          </p:stCondLst>
                                        </p:cTn>
                                        <p:tgtEl>
                                          <p:spTgt spid="7"/>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3750" fill="hold"/>
                                        <p:tgtEl>
                                          <p:spTgt spid="7"/>
                                        </p:tgtEl>
                                        <p:attrNameLst>
                                          <p:attrName>r</p:attrName>
                                        </p:attrNameLst>
                                      </p:cBhvr>
                                    </p:animRot>
                                  </p:childTnLst>
                                </p:cTn>
                              </p:par>
                              <p:par>
                                <p:cTn id="105" presetID="23" presetClass="exit" presetSubtype="544" fill="hold" grpId="2" nodeType="withEffect">
                                  <p:stCondLst>
                                    <p:cond delay="0"/>
                                  </p:stCondLst>
                                  <p:childTnLst>
                                    <p:anim calcmode="lin" valueType="num">
                                      <p:cBhvr>
                                        <p:cTn id="106" dur="3750"/>
                                        <p:tgtEl>
                                          <p:spTgt spid="6"/>
                                        </p:tgtEl>
                                        <p:attrNameLst>
                                          <p:attrName>ppt_w</p:attrName>
                                        </p:attrNameLst>
                                      </p:cBhvr>
                                      <p:tavLst>
                                        <p:tav tm="0">
                                          <p:val>
                                            <p:strVal val="ppt_w"/>
                                          </p:val>
                                        </p:tav>
                                        <p:tav tm="100000">
                                          <p:val>
                                            <p:fltVal val="0"/>
                                          </p:val>
                                        </p:tav>
                                      </p:tavLst>
                                    </p:anim>
                                    <p:anim calcmode="lin" valueType="num">
                                      <p:cBhvr>
                                        <p:cTn id="107" dur="3750"/>
                                        <p:tgtEl>
                                          <p:spTgt spid="6"/>
                                        </p:tgtEl>
                                        <p:attrNameLst>
                                          <p:attrName>ppt_h</p:attrName>
                                        </p:attrNameLst>
                                      </p:cBhvr>
                                      <p:tavLst>
                                        <p:tav tm="0">
                                          <p:val>
                                            <p:strVal val="ppt_h"/>
                                          </p:val>
                                        </p:tav>
                                        <p:tav tm="100000">
                                          <p:val>
                                            <p:fltVal val="0"/>
                                          </p:val>
                                        </p:tav>
                                      </p:tavLst>
                                    </p:anim>
                                    <p:anim calcmode="lin" valueType="num">
                                      <p:cBhvr>
                                        <p:cTn id="108" dur="3750"/>
                                        <p:tgtEl>
                                          <p:spTgt spid="6"/>
                                        </p:tgtEl>
                                        <p:attrNameLst>
                                          <p:attrName>ppt_x</p:attrName>
                                        </p:attrNameLst>
                                      </p:cBhvr>
                                      <p:tavLst>
                                        <p:tav tm="0">
                                          <p:val>
                                            <p:strVal val="ppt_x"/>
                                          </p:val>
                                        </p:tav>
                                        <p:tav tm="100000">
                                          <p:val>
                                            <p:fltVal val="0.5"/>
                                          </p:val>
                                        </p:tav>
                                      </p:tavLst>
                                    </p:anim>
                                    <p:anim calcmode="lin" valueType="num">
                                      <p:cBhvr>
                                        <p:cTn id="109" dur="3750"/>
                                        <p:tgtEl>
                                          <p:spTgt spid="6"/>
                                        </p:tgtEl>
                                        <p:attrNameLst>
                                          <p:attrName>ppt_y</p:attrName>
                                        </p:attrNameLst>
                                      </p:cBhvr>
                                      <p:tavLst>
                                        <p:tav tm="0">
                                          <p:val>
                                            <p:strVal val="ppt_y"/>
                                          </p:val>
                                        </p:tav>
                                        <p:tav tm="100000">
                                          <p:val>
                                            <p:fltVal val="0.5"/>
                                          </p:val>
                                        </p:tav>
                                      </p:tavLst>
                                    </p:anim>
                                    <p:set>
                                      <p:cBhvr>
                                        <p:cTn id="110" dur="1" fill="hold">
                                          <p:stCondLst>
                                            <p:cond delay="3749"/>
                                          </p:stCondLst>
                                        </p:cTn>
                                        <p:tgtEl>
                                          <p:spTgt spid="6"/>
                                        </p:tgtEl>
                                        <p:attrNameLst>
                                          <p:attrName>style.visibility</p:attrName>
                                        </p:attrNameLst>
                                      </p:cBhvr>
                                      <p:to>
                                        <p:strVal val="hidden"/>
                                      </p:to>
                                    </p:set>
                                  </p:childTnLst>
                                </p:cTn>
                              </p:par>
                              <p:par>
                                <p:cTn id="111" presetID="8" presetClass="emph" presetSubtype="0" fill="hold" grpId="3" nodeType="withEffect">
                                  <p:stCondLst>
                                    <p:cond delay="0"/>
                                  </p:stCondLst>
                                  <p:childTnLst>
                                    <p:animRot by="-21600000">
                                      <p:cBhvr>
                                        <p:cTn id="112" dur="3750" fill="hold"/>
                                        <p:tgtEl>
                                          <p:spTgt spid="6"/>
                                        </p:tgtEl>
                                        <p:attrNameLst>
                                          <p:attrName>r</p:attrName>
                                        </p:attrNameLst>
                                      </p:cBhvr>
                                    </p:animRot>
                                  </p:childTnLst>
                                </p:cTn>
                              </p:par>
                              <p:par>
                                <p:cTn id="113" presetID="23" presetClass="exit" presetSubtype="544" fill="hold" grpId="2" nodeType="withEffect">
                                  <p:stCondLst>
                                    <p:cond delay="0"/>
                                  </p:stCondLst>
                                  <p:childTnLst>
                                    <p:anim calcmode="lin" valueType="num">
                                      <p:cBhvr>
                                        <p:cTn id="114" dur="3750"/>
                                        <p:tgtEl>
                                          <p:spTgt spid="4"/>
                                        </p:tgtEl>
                                        <p:attrNameLst>
                                          <p:attrName>ppt_w</p:attrName>
                                        </p:attrNameLst>
                                      </p:cBhvr>
                                      <p:tavLst>
                                        <p:tav tm="0">
                                          <p:val>
                                            <p:strVal val="ppt_w"/>
                                          </p:val>
                                        </p:tav>
                                        <p:tav tm="100000">
                                          <p:val>
                                            <p:fltVal val="0"/>
                                          </p:val>
                                        </p:tav>
                                      </p:tavLst>
                                    </p:anim>
                                    <p:anim calcmode="lin" valueType="num">
                                      <p:cBhvr>
                                        <p:cTn id="115" dur="3750"/>
                                        <p:tgtEl>
                                          <p:spTgt spid="4"/>
                                        </p:tgtEl>
                                        <p:attrNameLst>
                                          <p:attrName>ppt_h</p:attrName>
                                        </p:attrNameLst>
                                      </p:cBhvr>
                                      <p:tavLst>
                                        <p:tav tm="0">
                                          <p:val>
                                            <p:strVal val="ppt_h"/>
                                          </p:val>
                                        </p:tav>
                                        <p:tav tm="100000">
                                          <p:val>
                                            <p:fltVal val="0"/>
                                          </p:val>
                                        </p:tav>
                                      </p:tavLst>
                                    </p:anim>
                                    <p:anim calcmode="lin" valueType="num">
                                      <p:cBhvr>
                                        <p:cTn id="116" dur="3750"/>
                                        <p:tgtEl>
                                          <p:spTgt spid="4"/>
                                        </p:tgtEl>
                                        <p:attrNameLst>
                                          <p:attrName>ppt_x</p:attrName>
                                        </p:attrNameLst>
                                      </p:cBhvr>
                                      <p:tavLst>
                                        <p:tav tm="0">
                                          <p:val>
                                            <p:strVal val="ppt_x"/>
                                          </p:val>
                                        </p:tav>
                                        <p:tav tm="100000">
                                          <p:val>
                                            <p:fltVal val="0.5"/>
                                          </p:val>
                                        </p:tav>
                                      </p:tavLst>
                                    </p:anim>
                                    <p:anim calcmode="lin" valueType="num">
                                      <p:cBhvr>
                                        <p:cTn id="117" dur="3750"/>
                                        <p:tgtEl>
                                          <p:spTgt spid="4"/>
                                        </p:tgtEl>
                                        <p:attrNameLst>
                                          <p:attrName>ppt_y</p:attrName>
                                        </p:attrNameLst>
                                      </p:cBhvr>
                                      <p:tavLst>
                                        <p:tav tm="0">
                                          <p:val>
                                            <p:strVal val="ppt_y"/>
                                          </p:val>
                                        </p:tav>
                                        <p:tav tm="100000">
                                          <p:val>
                                            <p:fltVal val="0.5"/>
                                          </p:val>
                                        </p:tav>
                                      </p:tavLst>
                                    </p:anim>
                                    <p:set>
                                      <p:cBhvr>
                                        <p:cTn id="118" dur="1" fill="hold">
                                          <p:stCondLst>
                                            <p:cond delay="3749"/>
                                          </p:stCondLst>
                                        </p:cTn>
                                        <p:tgtEl>
                                          <p:spTgt spid="4"/>
                                        </p:tgtEl>
                                        <p:attrNameLst>
                                          <p:attrName>style.visibility</p:attrName>
                                        </p:attrNameLst>
                                      </p:cBhvr>
                                      <p:to>
                                        <p:strVal val="hidden"/>
                                      </p:to>
                                    </p:set>
                                  </p:childTnLst>
                                </p:cTn>
                              </p:par>
                              <p:par>
                                <p:cTn id="119" presetID="8" presetClass="emph" presetSubtype="0" fill="hold" grpId="3" nodeType="withEffect">
                                  <p:stCondLst>
                                    <p:cond delay="0"/>
                                  </p:stCondLst>
                                  <p:childTnLst>
                                    <p:animRot by="-21600000">
                                      <p:cBhvr>
                                        <p:cTn id="120" dur="3750" fill="hold"/>
                                        <p:tgtEl>
                                          <p:spTgt spid="4"/>
                                        </p:tgtEl>
                                        <p:attrNameLst>
                                          <p:attrName>r</p:attrName>
                                        </p:attrNameLst>
                                      </p:cBhvr>
                                    </p:animRot>
                                  </p:childTnLst>
                                </p:cTn>
                              </p:par>
                              <p:par>
                                <p:cTn id="121" presetID="23" presetClass="exit" presetSubtype="544" fill="hold" grpId="2" nodeType="withEffect">
                                  <p:stCondLst>
                                    <p:cond delay="0"/>
                                  </p:stCondLst>
                                  <p:childTnLst>
                                    <p:anim calcmode="lin" valueType="num">
                                      <p:cBhvr>
                                        <p:cTn id="122" dur="3750"/>
                                        <p:tgtEl>
                                          <p:spTgt spid="3"/>
                                        </p:tgtEl>
                                        <p:attrNameLst>
                                          <p:attrName>ppt_w</p:attrName>
                                        </p:attrNameLst>
                                      </p:cBhvr>
                                      <p:tavLst>
                                        <p:tav tm="0">
                                          <p:val>
                                            <p:strVal val="ppt_w"/>
                                          </p:val>
                                        </p:tav>
                                        <p:tav tm="100000">
                                          <p:val>
                                            <p:fltVal val="0"/>
                                          </p:val>
                                        </p:tav>
                                      </p:tavLst>
                                    </p:anim>
                                    <p:anim calcmode="lin" valueType="num">
                                      <p:cBhvr>
                                        <p:cTn id="123" dur="3750"/>
                                        <p:tgtEl>
                                          <p:spTgt spid="3"/>
                                        </p:tgtEl>
                                        <p:attrNameLst>
                                          <p:attrName>ppt_h</p:attrName>
                                        </p:attrNameLst>
                                      </p:cBhvr>
                                      <p:tavLst>
                                        <p:tav tm="0">
                                          <p:val>
                                            <p:strVal val="ppt_h"/>
                                          </p:val>
                                        </p:tav>
                                        <p:tav tm="100000">
                                          <p:val>
                                            <p:fltVal val="0"/>
                                          </p:val>
                                        </p:tav>
                                      </p:tavLst>
                                    </p:anim>
                                    <p:anim calcmode="lin" valueType="num">
                                      <p:cBhvr>
                                        <p:cTn id="124" dur="3750"/>
                                        <p:tgtEl>
                                          <p:spTgt spid="3"/>
                                        </p:tgtEl>
                                        <p:attrNameLst>
                                          <p:attrName>ppt_x</p:attrName>
                                        </p:attrNameLst>
                                      </p:cBhvr>
                                      <p:tavLst>
                                        <p:tav tm="0">
                                          <p:val>
                                            <p:strVal val="ppt_x"/>
                                          </p:val>
                                        </p:tav>
                                        <p:tav tm="100000">
                                          <p:val>
                                            <p:fltVal val="0.5"/>
                                          </p:val>
                                        </p:tav>
                                      </p:tavLst>
                                    </p:anim>
                                    <p:anim calcmode="lin" valueType="num">
                                      <p:cBhvr>
                                        <p:cTn id="125" dur="3750"/>
                                        <p:tgtEl>
                                          <p:spTgt spid="3"/>
                                        </p:tgtEl>
                                        <p:attrNameLst>
                                          <p:attrName>ppt_y</p:attrName>
                                        </p:attrNameLst>
                                      </p:cBhvr>
                                      <p:tavLst>
                                        <p:tav tm="0">
                                          <p:val>
                                            <p:strVal val="ppt_y"/>
                                          </p:val>
                                        </p:tav>
                                        <p:tav tm="100000">
                                          <p:val>
                                            <p:fltVal val="0.5"/>
                                          </p:val>
                                        </p:tav>
                                      </p:tavLst>
                                    </p:anim>
                                    <p:set>
                                      <p:cBhvr>
                                        <p:cTn id="126" dur="1" fill="hold">
                                          <p:stCondLst>
                                            <p:cond delay="3749"/>
                                          </p:stCondLst>
                                        </p:cTn>
                                        <p:tgtEl>
                                          <p:spTgt spid="3"/>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3750" fill="hold"/>
                                        <p:tgtEl>
                                          <p:spTgt spid="3"/>
                                        </p:tgtEl>
                                        <p:attrNameLst>
                                          <p:attrName>r</p:attrName>
                                        </p:attrNameLst>
                                      </p:cBhvr>
                                    </p:animRot>
                                  </p:childTnLst>
                                </p:cTn>
                              </p:par>
                              <p:par>
                                <p:cTn id="129" presetID="23" presetClass="exit" presetSubtype="544" fill="hold" grpId="2" nodeType="withEffect">
                                  <p:stCondLst>
                                    <p:cond delay="0"/>
                                  </p:stCondLst>
                                  <p:childTnLst>
                                    <p:anim calcmode="lin" valueType="num">
                                      <p:cBhvr>
                                        <p:cTn id="130" dur="3750"/>
                                        <p:tgtEl>
                                          <p:spTgt spid="2"/>
                                        </p:tgtEl>
                                        <p:attrNameLst>
                                          <p:attrName>ppt_w</p:attrName>
                                        </p:attrNameLst>
                                      </p:cBhvr>
                                      <p:tavLst>
                                        <p:tav tm="0">
                                          <p:val>
                                            <p:strVal val="ppt_w"/>
                                          </p:val>
                                        </p:tav>
                                        <p:tav tm="100000">
                                          <p:val>
                                            <p:fltVal val="0"/>
                                          </p:val>
                                        </p:tav>
                                      </p:tavLst>
                                    </p:anim>
                                    <p:anim calcmode="lin" valueType="num">
                                      <p:cBhvr>
                                        <p:cTn id="131" dur="3750"/>
                                        <p:tgtEl>
                                          <p:spTgt spid="2"/>
                                        </p:tgtEl>
                                        <p:attrNameLst>
                                          <p:attrName>ppt_h</p:attrName>
                                        </p:attrNameLst>
                                      </p:cBhvr>
                                      <p:tavLst>
                                        <p:tav tm="0">
                                          <p:val>
                                            <p:strVal val="ppt_h"/>
                                          </p:val>
                                        </p:tav>
                                        <p:tav tm="100000">
                                          <p:val>
                                            <p:fltVal val="0"/>
                                          </p:val>
                                        </p:tav>
                                      </p:tavLst>
                                    </p:anim>
                                    <p:anim calcmode="lin" valueType="num">
                                      <p:cBhvr>
                                        <p:cTn id="132" dur="3750"/>
                                        <p:tgtEl>
                                          <p:spTgt spid="2"/>
                                        </p:tgtEl>
                                        <p:attrNameLst>
                                          <p:attrName>ppt_x</p:attrName>
                                        </p:attrNameLst>
                                      </p:cBhvr>
                                      <p:tavLst>
                                        <p:tav tm="0">
                                          <p:val>
                                            <p:strVal val="ppt_x"/>
                                          </p:val>
                                        </p:tav>
                                        <p:tav tm="100000">
                                          <p:val>
                                            <p:fltVal val="0.5"/>
                                          </p:val>
                                        </p:tav>
                                      </p:tavLst>
                                    </p:anim>
                                    <p:anim calcmode="lin" valueType="num">
                                      <p:cBhvr>
                                        <p:cTn id="133" dur="3750"/>
                                        <p:tgtEl>
                                          <p:spTgt spid="2"/>
                                        </p:tgtEl>
                                        <p:attrNameLst>
                                          <p:attrName>ppt_y</p:attrName>
                                        </p:attrNameLst>
                                      </p:cBhvr>
                                      <p:tavLst>
                                        <p:tav tm="0">
                                          <p:val>
                                            <p:strVal val="ppt_y"/>
                                          </p:val>
                                        </p:tav>
                                        <p:tav tm="100000">
                                          <p:val>
                                            <p:fltVal val="0.5"/>
                                          </p:val>
                                        </p:tav>
                                      </p:tavLst>
                                    </p:anim>
                                    <p:set>
                                      <p:cBhvr>
                                        <p:cTn id="134" dur="1" fill="hold">
                                          <p:stCondLst>
                                            <p:cond delay="3749"/>
                                          </p:stCondLst>
                                        </p:cTn>
                                        <p:tgtEl>
                                          <p:spTgt spid="2"/>
                                        </p:tgtEl>
                                        <p:attrNameLst>
                                          <p:attrName>style.visibility</p:attrName>
                                        </p:attrNameLst>
                                      </p:cBhvr>
                                      <p:to>
                                        <p:strVal val="hidden"/>
                                      </p:to>
                                    </p:set>
                                  </p:childTnLst>
                                </p:cTn>
                              </p:par>
                              <p:par>
                                <p:cTn id="135" presetID="8" presetClass="emph" presetSubtype="0" fill="hold" grpId="3" nodeType="withEffect">
                                  <p:stCondLst>
                                    <p:cond delay="0"/>
                                  </p:stCondLst>
                                  <p:childTnLst>
                                    <p:animRot by="-21600000">
                                      <p:cBhvr>
                                        <p:cTn id="136" dur="3750" fill="hold"/>
                                        <p:tgtEl>
                                          <p:spTgt spid="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p:cTn id="139" dur="3750" fill="hold"/>
                                        <p:tgtEl>
                                          <p:spTgt spid="13"/>
                                        </p:tgtEl>
                                        <p:attrNameLst>
                                          <p:attrName>ppt_w</p:attrName>
                                        </p:attrNameLst>
                                      </p:cBhvr>
                                      <p:tavLst>
                                        <p:tav tm="0">
                                          <p:val>
                                            <p:strVal val="4/3*#ppt_w"/>
                                          </p:val>
                                        </p:tav>
                                        <p:tav tm="100000">
                                          <p:val>
                                            <p:strVal val="#ppt_w"/>
                                          </p:val>
                                        </p:tav>
                                      </p:tavLst>
                                    </p:anim>
                                    <p:anim calcmode="lin" valueType="num">
                                      <p:cBhvr>
                                        <p:cTn id="140" dur="3750" fill="hold"/>
                                        <p:tgtEl>
                                          <p:spTgt spid="13"/>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13"/>
                                        </p:tgtEl>
                                        <p:attrNameLst>
                                          <p:attrName>style.visibility</p:attrName>
                                        </p:attrNameLst>
                                      </p:cBhvr>
                                      <p:to>
                                        <p:strVal val="visible"/>
                                      </p:to>
                                    </p:set>
                                    <p:animEffect transition="in" filter="wheel(8)">
                                      <p:cBhvr>
                                        <p:cTn id="143" dur="375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17404"/>
            <a:ext cx="9144000" cy="6858000"/>
          </a:xfrm>
          <a:prstGeom prst="rect">
            <a:avLst/>
          </a:prstGeom>
          <a:noFill/>
          <a:ln>
            <a:noFill/>
          </a:ln>
        </p:spPr>
      </p:pic>
      <p:sp>
        <p:nvSpPr>
          <p:cNvPr id="3" name="2 Rectángulo"/>
          <p:cNvSpPr/>
          <p:nvPr/>
        </p:nvSpPr>
        <p:spPr>
          <a:xfrm>
            <a:off x="899592" y="1268760"/>
            <a:ext cx="5309938" cy="3785652"/>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9</a:t>
            </a:r>
            <a:r>
              <a:rPr lang="es-ES" sz="2000" dirty="0">
                <a:solidFill>
                  <a:schemeClr val="bg1"/>
                </a:solidFill>
                <a:latin typeface="Hobo Std" pitchFamily="34" charset="0"/>
              </a:rPr>
              <a:t>. Hidrata tu sistema linfático</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El agua tibia de limón ayuda al sistema inmunológico mediante la hidratación y la reposición de los fluidos perdidos en el cuerpo. Cuando tu cuerpo se </a:t>
            </a:r>
            <a:r>
              <a:rPr lang="es-ES" sz="2000" dirty="0" smtClean="0">
                <a:solidFill>
                  <a:schemeClr val="bg1"/>
                </a:solidFill>
                <a:latin typeface="Hobo Std" pitchFamily="34" charset="0"/>
              </a:rPr>
              <a:t>ve privado de </a:t>
            </a:r>
            <a:r>
              <a:rPr lang="es-ES" sz="2000" dirty="0">
                <a:solidFill>
                  <a:schemeClr val="bg1"/>
                </a:solidFill>
                <a:latin typeface="Hobo Std" pitchFamily="34" charset="0"/>
              </a:rPr>
              <a:t>agua puedes sentir los </a:t>
            </a:r>
            <a:r>
              <a:rPr lang="es-ES" sz="2000" dirty="0" smtClean="0">
                <a:solidFill>
                  <a:schemeClr val="bg1"/>
                </a:solidFill>
                <a:latin typeface="Hobo Std" pitchFamily="34" charset="0"/>
              </a:rPr>
              <a:t>efectos secundarios, que </a:t>
            </a:r>
            <a:r>
              <a:rPr lang="es-ES" sz="2000" dirty="0">
                <a:solidFill>
                  <a:schemeClr val="bg1"/>
                </a:solidFill>
                <a:latin typeface="Hobo Std" pitchFamily="34" charset="0"/>
              </a:rPr>
              <a:t>incluyen: sentirse cansado, lento, disminución de la función inmune, estreñimiento, falta de energía, presión arterial baja / alta, falta de sueño, la falta de claridad mental, etc.</a:t>
            </a:r>
          </a:p>
        </p:txBody>
      </p:sp>
    </p:spTree>
    <p:extLst>
      <p:ext uri="{BB962C8B-B14F-4D97-AF65-F5344CB8AC3E}">
        <p14:creationId xmlns:p14="http://schemas.microsoft.com/office/powerpoint/2010/main" val="2039794499"/>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9 Imagen" descr="Diapositiva3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3910" y="-2493"/>
            <a:ext cx="9144000" cy="6858000"/>
          </a:xfrm>
          <a:prstGeom prst="rect">
            <a:avLst/>
          </a:prstGeom>
          <a:noFill/>
          <a:ln>
            <a:noFill/>
          </a:ln>
        </p:spPr>
      </p:pic>
      <p:sp>
        <p:nvSpPr>
          <p:cNvPr id="2" name="Forma libre 16"/>
          <p:cNvSpPr/>
          <p:nvPr/>
        </p:nvSpPr>
        <p:spPr>
          <a:xfrm rot="8419140">
            <a:off x="1650858" y="1104642"/>
            <a:ext cx="3270610" cy="256457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3" name="Forma libre 16"/>
          <p:cNvSpPr/>
          <p:nvPr/>
        </p:nvSpPr>
        <p:spPr>
          <a:xfrm rot="13180860" flipH="1">
            <a:off x="4253087" y="1195293"/>
            <a:ext cx="3270610" cy="249865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52000">
                <a:srgbClr val="FFFF00"/>
              </a:gs>
              <a:gs pos="78000">
                <a:srgbClr val="EE3F17"/>
              </a:gs>
              <a:gs pos="100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6"/>
          <p:cNvSpPr/>
          <p:nvPr/>
        </p:nvSpPr>
        <p:spPr>
          <a:xfrm rot="2692877">
            <a:off x="1801347" y="3239385"/>
            <a:ext cx="3270610" cy="2477966"/>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6"/>
          <p:cNvSpPr/>
          <p:nvPr/>
        </p:nvSpPr>
        <p:spPr>
          <a:xfrm rot="19109074">
            <a:off x="4235146" y="3238928"/>
            <a:ext cx="3270610" cy="2435564"/>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chemeClr val="tx1">
                  <a:lumMod val="85000"/>
                </a:schemeClr>
              </a:gs>
              <a:gs pos="52000">
                <a:srgbClr val="FFFF00"/>
              </a:gs>
              <a:gs pos="73000">
                <a:srgbClr val="EE3F17"/>
              </a:gs>
              <a:gs pos="88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1" name="10 Forma libre"/>
          <p:cNvSpPr/>
          <p:nvPr/>
        </p:nvSpPr>
        <p:spPr>
          <a:xfrm>
            <a:off x="-13910" y="0"/>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Forma libre"/>
          <p:cNvSpPr/>
          <p:nvPr/>
        </p:nvSpPr>
        <p:spPr>
          <a:xfrm rot="10800000">
            <a:off x="-13910" y="5742555"/>
            <a:ext cx="917182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352536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3000" fill="hold"/>
                                        <p:tgtEl>
                                          <p:spTgt spid="2"/>
                                        </p:tgtEl>
                                        <p:attrNameLst>
                                          <p:attrName>ppt_w</p:attrName>
                                        </p:attrNameLst>
                                      </p:cBhvr>
                                      <p:tavLst>
                                        <p:tav tm="0" fmla="#ppt_w*sin(2.5*pi*$)">
                                          <p:val>
                                            <p:fltVal val="0"/>
                                          </p:val>
                                        </p:tav>
                                        <p:tav tm="100000">
                                          <p:val>
                                            <p:fltVal val="1"/>
                                          </p:val>
                                        </p:tav>
                                      </p:tavLst>
                                    </p:anim>
                                    <p:anim calcmode="lin" valueType="num">
                                      <p:cBhvr>
                                        <p:cTn id="15" dur="3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2"/>
                                        </p:tgtEl>
                                        <p:attrNameLst>
                                          <p:attrName>r</p:attrName>
                                        </p:attrNameLst>
                                      </p:cBhvr>
                                    </p:animRot>
                                  </p:childTnLst>
                                </p:cTn>
                              </p:par>
                              <p:par>
                                <p:cTn id="18" presetID="2" presetClass="entr" presetSubtype="12" fill="hold" grpId="0"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3000" fill="hold"/>
                                        <p:tgtEl>
                                          <p:spTgt spid="3"/>
                                        </p:tgtEl>
                                        <p:attrNameLst>
                                          <p:attrName>ppt_x</p:attrName>
                                        </p:attrNameLst>
                                      </p:cBhvr>
                                      <p:tavLst>
                                        <p:tav tm="0">
                                          <p:val>
                                            <p:strVal val="0-#ppt_w/2"/>
                                          </p:val>
                                        </p:tav>
                                        <p:tav tm="100000">
                                          <p:val>
                                            <p:strVal val="#ppt_x"/>
                                          </p:val>
                                        </p:tav>
                                      </p:tavLst>
                                    </p:anim>
                                    <p:anim calcmode="lin" valueType="num">
                                      <p:cBhvr additive="base">
                                        <p:cTn id="21" dur="3000" fill="hold"/>
                                        <p:tgtEl>
                                          <p:spTgt spid="3"/>
                                        </p:tgtEl>
                                        <p:attrNameLst>
                                          <p:attrName>ppt_y</p:attrName>
                                        </p:attrNameLst>
                                      </p:cBhvr>
                                      <p:tavLst>
                                        <p:tav tm="0">
                                          <p:val>
                                            <p:strVal val="1+#ppt_h/2"/>
                                          </p:val>
                                        </p:tav>
                                        <p:tav tm="100000">
                                          <p:val>
                                            <p:strVal val="#ppt_y"/>
                                          </p:val>
                                        </p:tav>
                                      </p:tavLst>
                                    </p:anim>
                                  </p:childTnLst>
                                </p:cTn>
                              </p:par>
                              <p:par>
                                <p:cTn id="22" presetID="19" presetClass="entr" presetSubtype="10" fill="hold" grpId="1"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3000" fill="hold"/>
                                        <p:tgtEl>
                                          <p:spTgt spid="3"/>
                                        </p:tgtEl>
                                        <p:attrNameLst>
                                          <p:attrName>ppt_w</p:attrName>
                                        </p:attrNameLst>
                                      </p:cBhvr>
                                      <p:tavLst>
                                        <p:tav tm="0" fmla="#ppt_w*sin(2.5*pi*$)">
                                          <p:val>
                                            <p:fltVal val="0"/>
                                          </p:val>
                                        </p:tav>
                                        <p:tav tm="100000">
                                          <p:val>
                                            <p:fltVal val="1"/>
                                          </p:val>
                                        </p:tav>
                                      </p:tavLst>
                                    </p:anim>
                                    <p:anim calcmode="lin" valueType="num">
                                      <p:cBhvr>
                                        <p:cTn id="25" dur="3000" fill="hold"/>
                                        <p:tgtEl>
                                          <p:spTgt spid="3"/>
                                        </p:tgtEl>
                                        <p:attrNameLst>
                                          <p:attrName>ppt_h</p:attrName>
                                        </p:attrNameLst>
                                      </p:cBhvr>
                                      <p:tavLst>
                                        <p:tav tm="0">
                                          <p:val>
                                            <p:strVal val="#ppt_h"/>
                                          </p:val>
                                        </p:tav>
                                        <p:tav tm="100000">
                                          <p:val>
                                            <p:strVal val="#ppt_h"/>
                                          </p:val>
                                        </p:tav>
                                      </p:tavLst>
                                    </p:anim>
                                  </p:childTnLst>
                                </p:cTn>
                              </p:par>
                              <p:par>
                                <p:cTn id="26" presetID="8" presetClass="emph" presetSubtype="0" repeatCount="indefinite" fill="hold" grpId="2" nodeType="withEffect">
                                  <p:stCondLst>
                                    <p:cond delay="0"/>
                                  </p:stCondLst>
                                  <p:childTnLst>
                                    <p:animRot by="-21600000">
                                      <p:cBhvr>
                                        <p:cTn id="27" dur="3000" fill="hold"/>
                                        <p:tgtEl>
                                          <p:spTgt spid="3"/>
                                        </p:tgtEl>
                                        <p:attrNameLst>
                                          <p:attrName>r</p:attrName>
                                        </p:attrNameLst>
                                      </p:cBhvr>
                                    </p:animRot>
                                  </p:childTnLst>
                                </p:cTn>
                              </p:par>
                              <p:par>
                                <p:cTn id="28" presetID="2" presetClass="entr" presetSubtype="3"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0-#ppt_h/2"/>
                                          </p:val>
                                        </p:tav>
                                        <p:tav tm="100000">
                                          <p:val>
                                            <p:strVal val="#ppt_y"/>
                                          </p:val>
                                        </p:tav>
                                      </p:tavLst>
                                    </p:anim>
                                  </p:childTnLst>
                                </p:cTn>
                              </p:par>
                              <p:par>
                                <p:cTn id="32" presetID="19" presetClass="entr" presetSubtype="10" fill="hold" grpId="1"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p:cTn id="34" dur="3000" fill="hold"/>
                                        <p:tgtEl>
                                          <p:spTgt spid="4"/>
                                        </p:tgtEl>
                                        <p:attrNameLst>
                                          <p:attrName>ppt_w</p:attrName>
                                        </p:attrNameLst>
                                      </p:cBhvr>
                                      <p:tavLst>
                                        <p:tav tm="0" fmla="#ppt_w*sin(2.5*pi*$)">
                                          <p:val>
                                            <p:fltVal val="0"/>
                                          </p:val>
                                        </p:tav>
                                        <p:tav tm="100000">
                                          <p:val>
                                            <p:fltVal val="1"/>
                                          </p:val>
                                        </p:tav>
                                      </p:tavLst>
                                    </p:anim>
                                    <p:anim calcmode="lin" valueType="num">
                                      <p:cBhvr>
                                        <p:cTn id="35" dur="3000" fill="hold"/>
                                        <p:tgtEl>
                                          <p:spTgt spid="4"/>
                                        </p:tgtEl>
                                        <p:attrNameLst>
                                          <p:attrName>ppt_h</p:attrName>
                                        </p:attrNameLst>
                                      </p:cBhvr>
                                      <p:tavLst>
                                        <p:tav tm="0">
                                          <p:val>
                                            <p:strVal val="#ppt_h"/>
                                          </p:val>
                                        </p:tav>
                                        <p:tav tm="100000">
                                          <p:val>
                                            <p:strVal val="#ppt_h"/>
                                          </p:val>
                                        </p:tav>
                                      </p:tavLst>
                                    </p:anim>
                                  </p:childTnLst>
                                </p:cTn>
                              </p:par>
                              <p:par>
                                <p:cTn id="36" presetID="8" presetClass="emph" presetSubtype="0" repeatCount="indefinite" fill="hold" grpId="2" nodeType="withEffect">
                                  <p:stCondLst>
                                    <p:cond delay="0"/>
                                  </p:stCondLst>
                                  <p:childTnLst>
                                    <p:animRot by="-21600000">
                                      <p:cBhvr>
                                        <p:cTn id="37" dur="3000" fill="hold"/>
                                        <p:tgtEl>
                                          <p:spTgt spid="4"/>
                                        </p:tgtEl>
                                        <p:attrNameLst>
                                          <p:attrName>r</p:attrName>
                                        </p:attrNameLst>
                                      </p:cBhvr>
                                    </p:animRot>
                                  </p:childTnLst>
                                </p:cTn>
                              </p:par>
                              <p:par>
                                <p:cTn id="38" presetID="2" presetClass="entr" presetSubtype="9"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3000" fill="hold"/>
                                        <p:tgtEl>
                                          <p:spTgt spid="5"/>
                                        </p:tgtEl>
                                        <p:attrNameLst>
                                          <p:attrName>ppt_x</p:attrName>
                                        </p:attrNameLst>
                                      </p:cBhvr>
                                      <p:tavLst>
                                        <p:tav tm="0">
                                          <p:val>
                                            <p:strVal val="0-#ppt_w/2"/>
                                          </p:val>
                                        </p:tav>
                                        <p:tav tm="100000">
                                          <p:val>
                                            <p:strVal val="#ppt_x"/>
                                          </p:val>
                                        </p:tav>
                                      </p:tavLst>
                                    </p:anim>
                                    <p:anim calcmode="lin" valueType="num">
                                      <p:cBhvr additive="base">
                                        <p:cTn id="41" dur="3000" fill="hold"/>
                                        <p:tgtEl>
                                          <p:spTgt spid="5"/>
                                        </p:tgtEl>
                                        <p:attrNameLst>
                                          <p:attrName>ppt_y</p:attrName>
                                        </p:attrNameLst>
                                      </p:cBhvr>
                                      <p:tavLst>
                                        <p:tav tm="0">
                                          <p:val>
                                            <p:strVal val="0-#ppt_h/2"/>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3000" fill="hold"/>
                                        <p:tgtEl>
                                          <p:spTgt spid="5"/>
                                        </p:tgtEl>
                                        <p:attrNameLst>
                                          <p:attrName>ppt_w</p:attrName>
                                        </p:attrNameLst>
                                      </p:cBhvr>
                                      <p:tavLst>
                                        <p:tav tm="0" fmla="#ppt_w*sin(2.5*pi*$)">
                                          <p:val>
                                            <p:fltVal val="0"/>
                                          </p:val>
                                        </p:tav>
                                        <p:tav tm="100000">
                                          <p:val>
                                            <p:fltVal val="1"/>
                                          </p:val>
                                        </p:tav>
                                      </p:tavLst>
                                    </p:anim>
                                    <p:anim calcmode="lin" valueType="num">
                                      <p:cBhvr>
                                        <p:cTn id="45" dur="3000" fill="hold"/>
                                        <p:tgtEl>
                                          <p:spTgt spid="5"/>
                                        </p:tgtEl>
                                        <p:attrNameLst>
                                          <p:attrName>ppt_h</p:attrName>
                                        </p:attrNameLst>
                                      </p:cBhvr>
                                      <p:tavLst>
                                        <p:tav tm="0">
                                          <p:val>
                                            <p:strVal val="#ppt_h"/>
                                          </p:val>
                                        </p:tav>
                                        <p:tav tm="100000">
                                          <p:val>
                                            <p:strVal val="#ppt_h"/>
                                          </p:val>
                                        </p:tav>
                                      </p:tavLst>
                                    </p:anim>
                                  </p:childTnLst>
                                </p:cTn>
                              </p:par>
                              <p:par>
                                <p:cTn id="46" presetID="8" presetClass="emph" presetSubtype="0" repeatCount="indefinite" fill="hold" grpId="2" nodeType="withEffect">
                                  <p:stCondLst>
                                    <p:cond delay="0"/>
                                  </p:stCondLst>
                                  <p:childTnLst>
                                    <p:animRot by="21600000">
                                      <p:cBhvr>
                                        <p:cTn id="47" dur="3000" fill="hold"/>
                                        <p:tgtEl>
                                          <p:spTgt spid="5"/>
                                        </p:tgtEl>
                                        <p:attrNameLst>
                                          <p:attrName>r</p:attrName>
                                        </p:attrNameLst>
                                      </p:cBhvr>
                                    </p:animRot>
                                  </p:childTnLst>
                                </p:cTn>
                              </p:par>
                              <p:par>
                                <p:cTn id="48" presetID="2" presetClass="exit" presetSubtype="6" fill="hold" grpId="3" nodeType="withEffect">
                                  <p:stCondLst>
                                    <p:cond delay="0"/>
                                  </p:stCondLst>
                                  <p:childTnLst>
                                    <p:anim calcmode="lin" valueType="num">
                                      <p:cBhvr additive="base">
                                        <p:cTn id="49" dur="5750"/>
                                        <p:tgtEl>
                                          <p:spTgt spid="2"/>
                                        </p:tgtEl>
                                        <p:attrNameLst>
                                          <p:attrName>ppt_x</p:attrName>
                                        </p:attrNameLst>
                                      </p:cBhvr>
                                      <p:tavLst>
                                        <p:tav tm="0">
                                          <p:val>
                                            <p:strVal val="ppt_x"/>
                                          </p:val>
                                        </p:tav>
                                        <p:tav tm="100000">
                                          <p:val>
                                            <p:strVal val="1+ppt_w/2"/>
                                          </p:val>
                                        </p:tav>
                                      </p:tavLst>
                                    </p:anim>
                                    <p:anim calcmode="lin" valueType="num">
                                      <p:cBhvr additive="base">
                                        <p:cTn id="50" dur="5750"/>
                                        <p:tgtEl>
                                          <p:spTgt spid="2"/>
                                        </p:tgtEl>
                                        <p:attrNameLst>
                                          <p:attrName>ppt_y</p:attrName>
                                        </p:attrNameLst>
                                      </p:cBhvr>
                                      <p:tavLst>
                                        <p:tav tm="0">
                                          <p:val>
                                            <p:strVal val="ppt_y"/>
                                          </p:val>
                                        </p:tav>
                                        <p:tav tm="100000">
                                          <p:val>
                                            <p:strVal val="1+ppt_h/2"/>
                                          </p:val>
                                        </p:tav>
                                      </p:tavLst>
                                    </p:anim>
                                    <p:set>
                                      <p:cBhvr>
                                        <p:cTn id="51" dur="1" fill="hold">
                                          <p:stCondLst>
                                            <p:cond delay="5749"/>
                                          </p:stCondLst>
                                        </p:cTn>
                                        <p:tgtEl>
                                          <p:spTgt spid="2"/>
                                        </p:tgtEl>
                                        <p:attrNameLst>
                                          <p:attrName>style.visibility</p:attrName>
                                        </p:attrNameLst>
                                      </p:cBhvr>
                                      <p:to>
                                        <p:strVal val="hidden"/>
                                      </p:to>
                                    </p:set>
                                  </p:childTnLst>
                                </p:cTn>
                              </p:par>
                              <p:par>
                                <p:cTn id="52" presetID="2" presetClass="exit" presetSubtype="12" fill="hold" grpId="3" nodeType="withEffect">
                                  <p:stCondLst>
                                    <p:cond delay="0"/>
                                  </p:stCondLst>
                                  <p:childTnLst>
                                    <p:anim calcmode="lin" valueType="num">
                                      <p:cBhvr additive="base">
                                        <p:cTn id="53" dur="5750"/>
                                        <p:tgtEl>
                                          <p:spTgt spid="3"/>
                                        </p:tgtEl>
                                        <p:attrNameLst>
                                          <p:attrName>ppt_x</p:attrName>
                                        </p:attrNameLst>
                                      </p:cBhvr>
                                      <p:tavLst>
                                        <p:tav tm="0">
                                          <p:val>
                                            <p:strVal val="ppt_x"/>
                                          </p:val>
                                        </p:tav>
                                        <p:tav tm="100000">
                                          <p:val>
                                            <p:strVal val="0-ppt_w/2"/>
                                          </p:val>
                                        </p:tav>
                                      </p:tavLst>
                                    </p:anim>
                                    <p:anim calcmode="lin" valueType="num">
                                      <p:cBhvr additive="base">
                                        <p:cTn id="54" dur="5750"/>
                                        <p:tgtEl>
                                          <p:spTgt spid="3"/>
                                        </p:tgtEl>
                                        <p:attrNameLst>
                                          <p:attrName>ppt_y</p:attrName>
                                        </p:attrNameLst>
                                      </p:cBhvr>
                                      <p:tavLst>
                                        <p:tav tm="0">
                                          <p:val>
                                            <p:strVal val="ppt_y"/>
                                          </p:val>
                                        </p:tav>
                                        <p:tav tm="100000">
                                          <p:val>
                                            <p:strVal val="1+ppt_h/2"/>
                                          </p:val>
                                        </p:tav>
                                      </p:tavLst>
                                    </p:anim>
                                    <p:set>
                                      <p:cBhvr>
                                        <p:cTn id="55" dur="1" fill="hold">
                                          <p:stCondLst>
                                            <p:cond delay="5749"/>
                                          </p:stCondLst>
                                        </p:cTn>
                                        <p:tgtEl>
                                          <p:spTgt spid="3"/>
                                        </p:tgtEl>
                                        <p:attrNameLst>
                                          <p:attrName>style.visibility</p:attrName>
                                        </p:attrNameLst>
                                      </p:cBhvr>
                                      <p:to>
                                        <p:strVal val="hidden"/>
                                      </p:to>
                                    </p:set>
                                  </p:childTnLst>
                                </p:cTn>
                              </p:par>
                              <p:par>
                                <p:cTn id="56" presetID="2" presetClass="exit" presetSubtype="3" fill="hold" grpId="3" nodeType="withEffect">
                                  <p:stCondLst>
                                    <p:cond delay="0"/>
                                  </p:stCondLst>
                                  <p:childTnLst>
                                    <p:anim calcmode="lin" valueType="num">
                                      <p:cBhvr additive="base">
                                        <p:cTn id="57" dur="5750"/>
                                        <p:tgtEl>
                                          <p:spTgt spid="4"/>
                                        </p:tgtEl>
                                        <p:attrNameLst>
                                          <p:attrName>ppt_x</p:attrName>
                                        </p:attrNameLst>
                                      </p:cBhvr>
                                      <p:tavLst>
                                        <p:tav tm="0">
                                          <p:val>
                                            <p:strVal val="ppt_x"/>
                                          </p:val>
                                        </p:tav>
                                        <p:tav tm="100000">
                                          <p:val>
                                            <p:strVal val="1+ppt_w/2"/>
                                          </p:val>
                                        </p:tav>
                                      </p:tavLst>
                                    </p:anim>
                                    <p:anim calcmode="lin" valueType="num">
                                      <p:cBhvr additive="base">
                                        <p:cTn id="58" dur="5750"/>
                                        <p:tgtEl>
                                          <p:spTgt spid="4"/>
                                        </p:tgtEl>
                                        <p:attrNameLst>
                                          <p:attrName>ppt_y</p:attrName>
                                        </p:attrNameLst>
                                      </p:cBhvr>
                                      <p:tavLst>
                                        <p:tav tm="0">
                                          <p:val>
                                            <p:strVal val="ppt_y"/>
                                          </p:val>
                                        </p:tav>
                                        <p:tav tm="100000">
                                          <p:val>
                                            <p:strVal val="0-ppt_h/2"/>
                                          </p:val>
                                        </p:tav>
                                      </p:tavLst>
                                    </p:anim>
                                    <p:set>
                                      <p:cBhvr>
                                        <p:cTn id="59" dur="1" fill="hold">
                                          <p:stCondLst>
                                            <p:cond delay="5749"/>
                                          </p:stCondLst>
                                        </p:cTn>
                                        <p:tgtEl>
                                          <p:spTgt spid="4"/>
                                        </p:tgtEl>
                                        <p:attrNameLst>
                                          <p:attrName>style.visibility</p:attrName>
                                        </p:attrNameLst>
                                      </p:cBhvr>
                                      <p:to>
                                        <p:strVal val="hidden"/>
                                      </p:to>
                                    </p:set>
                                  </p:childTnLst>
                                </p:cTn>
                              </p:par>
                              <p:par>
                                <p:cTn id="60" presetID="2" presetClass="exit" presetSubtype="9" fill="hold" grpId="3" nodeType="withEffect">
                                  <p:stCondLst>
                                    <p:cond delay="0"/>
                                  </p:stCondLst>
                                  <p:childTnLst>
                                    <p:anim calcmode="lin" valueType="num">
                                      <p:cBhvr additive="base">
                                        <p:cTn id="61" dur="5750"/>
                                        <p:tgtEl>
                                          <p:spTgt spid="5"/>
                                        </p:tgtEl>
                                        <p:attrNameLst>
                                          <p:attrName>ppt_x</p:attrName>
                                        </p:attrNameLst>
                                      </p:cBhvr>
                                      <p:tavLst>
                                        <p:tav tm="0">
                                          <p:val>
                                            <p:strVal val="ppt_x"/>
                                          </p:val>
                                        </p:tav>
                                        <p:tav tm="100000">
                                          <p:val>
                                            <p:strVal val="0-ppt_w/2"/>
                                          </p:val>
                                        </p:tav>
                                      </p:tavLst>
                                    </p:anim>
                                    <p:anim calcmode="lin" valueType="num">
                                      <p:cBhvr additive="base">
                                        <p:cTn id="62" dur="5750"/>
                                        <p:tgtEl>
                                          <p:spTgt spid="5"/>
                                        </p:tgtEl>
                                        <p:attrNameLst>
                                          <p:attrName>ppt_y</p:attrName>
                                        </p:attrNameLst>
                                      </p:cBhvr>
                                      <p:tavLst>
                                        <p:tav tm="0">
                                          <p:val>
                                            <p:strVal val="ppt_y"/>
                                          </p:val>
                                        </p:tav>
                                        <p:tav tm="100000">
                                          <p:val>
                                            <p:strVal val="0-ppt_h/2"/>
                                          </p:val>
                                        </p:tav>
                                      </p:tavLst>
                                    </p:anim>
                                    <p:set>
                                      <p:cBhvr>
                                        <p:cTn id="63" dur="1" fill="hold">
                                          <p:stCondLst>
                                            <p:cond delay="5749"/>
                                          </p:stCondLst>
                                        </p:cTn>
                                        <p:tgtEl>
                                          <p:spTgt spid="5"/>
                                        </p:tgtEl>
                                        <p:attrNameLst>
                                          <p:attrName>style.visibility</p:attrName>
                                        </p:attrNameLst>
                                      </p:cBhvr>
                                      <p:to>
                                        <p:strVal val="hidden"/>
                                      </p:to>
                                    </p:set>
                                  </p:childTnLst>
                                </p:cTn>
                              </p:par>
                              <p:par>
                                <p:cTn id="64" presetID="17" presetClass="entr" presetSubtype="10" fill="hold"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p:cTn id="66" dur="4500" fill="hold"/>
                                        <p:tgtEl>
                                          <p:spTgt spid="10"/>
                                        </p:tgtEl>
                                        <p:attrNameLst>
                                          <p:attrName>ppt_w</p:attrName>
                                        </p:attrNameLst>
                                      </p:cBhvr>
                                      <p:tavLst>
                                        <p:tav tm="0">
                                          <p:val>
                                            <p:fltVal val="0"/>
                                          </p:val>
                                        </p:tav>
                                        <p:tav tm="100000">
                                          <p:val>
                                            <p:strVal val="#ppt_w"/>
                                          </p:val>
                                        </p:tav>
                                      </p:tavLst>
                                    </p:anim>
                                    <p:anim calcmode="lin" valueType="num">
                                      <p:cBhvr>
                                        <p:cTn id="67" dur="4500" fill="hold"/>
                                        <p:tgtEl>
                                          <p:spTgt spid="10"/>
                                        </p:tgtEl>
                                        <p:attrNameLst>
                                          <p:attrName>ppt_h</p:attrName>
                                        </p:attrNameLst>
                                      </p:cBhvr>
                                      <p:tavLst>
                                        <p:tav tm="0">
                                          <p:val>
                                            <p:strVal val="#ppt_h"/>
                                          </p:val>
                                        </p:tav>
                                        <p:tav tm="100000">
                                          <p:val>
                                            <p:strVal val="#ppt_h"/>
                                          </p:val>
                                        </p:tav>
                                      </p:tavLst>
                                    </p:anim>
                                  </p:childTnLst>
                                </p:cTn>
                              </p:par>
                              <p:par>
                                <p:cTn id="68" presetID="16" presetClass="entr" presetSubtype="42"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barn(outHorizontal)">
                                      <p:cBhvr>
                                        <p:cTn id="70" dur="4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a:off x="4771" y="-20771"/>
            <a:ext cx="9108429" cy="6858000"/>
          </a:xfrm>
          <a:prstGeom prst="rect">
            <a:avLst/>
          </a:prstGeom>
          <a:gradFill flip="none" rotWithShape="1">
            <a:gsLst>
              <a:gs pos="78000">
                <a:schemeClr val="accent3">
                  <a:lumMod val="0"/>
                </a:schemeClr>
              </a:gs>
              <a:gs pos="0">
                <a:srgbClr val="CCFF33">
                  <a:lumMod val="44000"/>
                </a:srgbClr>
              </a:gs>
              <a:gs pos="26000">
                <a:schemeClr val="accent3">
                  <a:lumMod val="19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5 Imagen" descr="Diapositiva4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1498" y="1"/>
            <a:ext cx="9175497" cy="6858000"/>
          </a:xfrm>
          <a:prstGeom prst="rect">
            <a:avLst/>
          </a:prstGeom>
          <a:noFill/>
          <a:ln>
            <a:noFill/>
          </a:ln>
        </p:spPr>
      </p:pic>
      <p:sp>
        <p:nvSpPr>
          <p:cNvPr id="7" name="Forma libre 17"/>
          <p:cNvSpPr/>
          <p:nvPr/>
        </p:nvSpPr>
        <p:spPr>
          <a:xfrm rot="8014804">
            <a:off x="5242520" y="3138265"/>
            <a:ext cx="2759960" cy="4089121"/>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34000">
                <a:srgbClr val="8FB63F"/>
              </a:gs>
              <a:gs pos="17920">
                <a:srgbClr val="92D050"/>
              </a:gs>
              <a:gs pos="7000">
                <a:srgbClr val="FFA800"/>
              </a:gs>
              <a:gs pos="41000">
                <a:srgbClr val="825600"/>
              </a:gs>
              <a:gs pos="55000">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30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8" name="Forma libre 17"/>
          <p:cNvSpPr/>
          <p:nvPr/>
        </p:nvSpPr>
        <p:spPr>
          <a:xfrm rot="13669038" flipH="1">
            <a:off x="1057210" y="3082916"/>
            <a:ext cx="2759960" cy="4144366"/>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34000">
                <a:srgbClr val="8FB63F"/>
              </a:gs>
              <a:gs pos="17920">
                <a:srgbClr val="92D050"/>
              </a:gs>
              <a:gs pos="7000">
                <a:srgbClr val="FFA800"/>
              </a:gs>
              <a:gs pos="41000">
                <a:srgbClr val="825600"/>
              </a:gs>
              <a:gs pos="55000">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9" name="Forma libre 17"/>
          <p:cNvSpPr/>
          <p:nvPr/>
        </p:nvSpPr>
        <p:spPr>
          <a:xfrm rot="2853154">
            <a:off x="5334564" y="-493403"/>
            <a:ext cx="2759960" cy="4258635"/>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34000">
                <a:srgbClr val="8FB63F"/>
              </a:gs>
              <a:gs pos="17920">
                <a:srgbClr val="92D050"/>
              </a:gs>
              <a:gs pos="7000">
                <a:srgbClr val="FFA800"/>
              </a:gs>
              <a:gs pos="41000">
                <a:srgbClr val="825600"/>
              </a:gs>
              <a:gs pos="55000">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10" name="Forma libre 17"/>
          <p:cNvSpPr/>
          <p:nvPr/>
        </p:nvSpPr>
        <p:spPr>
          <a:xfrm rot="18838117" flipH="1">
            <a:off x="1141424" y="-327340"/>
            <a:ext cx="2759960" cy="3953823"/>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34000">
                <a:srgbClr val="8FB63F"/>
              </a:gs>
              <a:gs pos="17920">
                <a:srgbClr val="92D050"/>
              </a:gs>
              <a:gs pos="7000">
                <a:srgbClr val="FFA800"/>
              </a:gs>
              <a:gs pos="41000">
                <a:srgbClr val="825600"/>
              </a:gs>
              <a:gs pos="55000">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rot lat="0" lon="0" rev="1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4" name="3 Forma libre"/>
          <p:cNvSpPr/>
          <p:nvPr/>
        </p:nvSpPr>
        <p:spPr>
          <a:xfrm>
            <a:off x="-48119" y="-20771"/>
            <a:ext cx="9192119" cy="1161765"/>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4 Forma libre"/>
          <p:cNvSpPr/>
          <p:nvPr/>
        </p:nvSpPr>
        <p:spPr>
          <a:xfrm rot="10800000">
            <a:off x="-13911" y="5717008"/>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1" name="10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064243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 calcmode="lin" valueType="num">
                                      <p:cBhvr>
                                        <p:cTn id="10" dur="3750" fill="hold"/>
                                        <p:tgtEl>
                                          <p:spTgt spid="10"/>
                                        </p:tgtEl>
                                        <p:attrNameLst>
                                          <p:attrName>ppt_w</p:attrName>
                                        </p:attrNameLst>
                                      </p:cBhvr>
                                      <p:tavLst>
                                        <p:tav tm="0" fmla="#ppt_w*sin(2.5*pi*$)">
                                          <p:val>
                                            <p:fltVal val="0"/>
                                          </p:val>
                                        </p:tav>
                                        <p:tav tm="100000">
                                          <p:val>
                                            <p:fltVal val="1"/>
                                          </p:val>
                                        </p:tav>
                                      </p:tavLst>
                                    </p:anim>
                                    <p:anim calcmode="lin" valueType="num">
                                      <p:cBhvr>
                                        <p:cTn id="11" dur="3750" fill="hold"/>
                                        <p:tgtEl>
                                          <p:spTgt spid="10"/>
                                        </p:tgtEl>
                                        <p:attrNameLst>
                                          <p:attrName>ppt_h</p:attrName>
                                        </p:attrNameLst>
                                      </p:cBhvr>
                                      <p:tavLst>
                                        <p:tav tm="0">
                                          <p:val>
                                            <p:strVal val="#ppt_h"/>
                                          </p:val>
                                        </p:tav>
                                        <p:tav tm="100000">
                                          <p:val>
                                            <p:strVal val="#ppt_h"/>
                                          </p:val>
                                        </p:tav>
                                      </p:tavLst>
                                    </p:anim>
                                  </p:childTnLst>
                                </p:cTn>
                              </p:par>
                              <p:par>
                                <p:cTn id="12" presetID="2" presetClass="entr" presetSubtype="6" fill="hold" grpId="1"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750" fill="hold"/>
                                        <p:tgtEl>
                                          <p:spTgt spid="10"/>
                                        </p:tgtEl>
                                        <p:attrNameLst>
                                          <p:attrName>ppt_x</p:attrName>
                                        </p:attrNameLst>
                                      </p:cBhvr>
                                      <p:tavLst>
                                        <p:tav tm="0">
                                          <p:val>
                                            <p:strVal val="1+#ppt_w/2"/>
                                          </p:val>
                                        </p:tav>
                                        <p:tav tm="100000">
                                          <p:val>
                                            <p:strVal val="#ppt_x"/>
                                          </p:val>
                                        </p:tav>
                                      </p:tavLst>
                                    </p:anim>
                                    <p:anim calcmode="lin" valueType="num">
                                      <p:cBhvr additive="base">
                                        <p:cTn id="15" dur="3750" fill="hold"/>
                                        <p:tgtEl>
                                          <p:spTgt spid="10"/>
                                        </p:tgtEl>
                                        <p:attrNameLst>
                                          <p:attrName>ppt_y</p:attrName>
                                        </p:attrNameLst>
                                      </p:cBhvr>
                                      <p:tavLst>
                                        <p:tav tm="0">
                                          <p:val>
                                            <p:strVal val="1+#ppt_h/2"/>
                                          </p:val>
                                        </p:tav>
                                        <p:tav tm="100000">
                                          <p:val>
                                            <p:strVal val="#ppt_y"/>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p:cTn id="18" dur="3750" fill="hold"/>
                                        <p:tgtEl>
                                          <p:spTgt spid="9"/>
                                        </p:tgtEl>
                                        <p:attrNameLst>
                                          <p:attrName>ppt_w</p:attrName>
                                        </p:attrNameLst>
                                      </p:cBhvr>
                                      <p:tavLst>
                                        <p:tav tm="0" fmla="#ppt_w*sin(2.5*pi*$)">
                                          <p:val>
                                            <p:fltVal val="0"/>
                                          </p:val>
                                        </p:tav>
                                        <p:tav tm="100000">
                                          <p:val>
                                            <p:fltVal val="1"/>
                                          </p:val>
                                        </p:tav>
                                      </p:tavLst>
                                    </p:anim>
                                    <p:anim calcmode="lin" valueType="num">
                                      <p:cBhvr>
                                        <p:cTn id="19" dur="3750" fill="hold"/>
                                        <p:tgtEl>
                                          <p:spTgt spid="9"/>
                                        </p:tgtEl>
                                        <p:attrNameLst>
                                          <p:attrName>ppt_h</p:attrName>
                                        </p:attrNameLst>
                                      </p:cBhvr>
                                      <p:tavLst>
                                        <p:tav tm="0">
                                          <p:val>
                                            <p:strVal val="#ppt_h"/>
                                          </p:val>
                                        </p:tav>
                                        <p:tav tm="100000">
                                          <p:val>
                                            <p:strVal val="#ppt_h"/>
                                          </p:val>
                                        </p:tav>
                                      </p:tavLst>
                                    </p:anim>
                                  </p:childTnLst>
                                </p:cTn>
                              </p:par>
                              <p:par>
                                <p:cTn id="20" presetID="2" presetClass="entr" presetSubtype="12" fill="hold" grpId="1"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750" fill="hold"/>
                                        <p:tgtEl>
                                          <p:spTgt spid="9"/>
                                        </p:tgtEl>
                                        <p:attrNameLst>
                                          <p:attrName>ppt_x</p:attrName>
                                        </p:attrNameLst>
                                      </p:cBhvr>
                                      <p:tavLst>
                                        <p:tav tm="0">
                                          <p:val>
                                            <p:strVal val="0-#ppt_w/2"/>
                                          </p:val>
                                        </p:tav>
                                        <p:tav tm="100000">
                                          <p:val>
                                            <p:strVal val="#ppt_x"/>
                                          </p:val>
                                        </p:tav>
                                      </p:tavLst>
                                    </p:anim>
                                    <p:anim calcmode="lin" valueType="num">
                                      <p:cBhvr additive="base">
                                        <p:cTn id="23" dur="3750" fill="hold"/>
                                        <p:tgtEl>
                                          <p:spTgt spid="9"/>
                                        </p:tgtEl>
                                        <p:attrNameLst>
                                          <p:attrName>ppt_y</p:attrName>
                                        </p:attrNameLst>
                                      </p:cBhvr>
                                      <p:tavLst>
                                        <p:tav tm="0">
                                          <p:val>
                                            <p:strVal val="1+#ppt_h/2"/>
                                          </p:val>
                                        </p:tav>
                                        <p:tav tm="100000">
                                          <p:val>
                                            <p:strVal val="#ppt_y"/>
                                          </p:val>
                                        </p:tav>
                                      </p:tavLst>
                                    </p:anim>
                                  </p:childTnLst>
                                </p:cTn>
                              </p:par>
                              <p:par>
                                <p:cTn id="24" presetID="19" presetClass="entr" presetSubtype="1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3750" fill="hold"/>
                                        <p:tgtEl>
                                          <p:spTgt spid="8"/>
                                        </p:tgtEl>
                                        <p:attrNameLst>
                                          <p:attrName>ppt_w</p:attrName>
                                        </p:attrNameLst>
                                      </p:cBhvr>
                                      <p:tavLst>
                                        <p:tav tm="0" fmla="#ppt_w*sin(2.5*pi*$)">
                                          <p:val>
                                            <p:fltVal val="0"/>
                                          </p:val>
                                        </p:tav>
                                        <p:tav tm="100000">
                                          <p:val>
                                            <p:fltVal val="1"/>
                                          </p:val>
                                        </p:tav>
                                      </p:tavLst>
                                    </p:anim>
                                    <p:anim calcmode="lin" valueType="num">
                                      <p:cBhvr>
                                        <p:cTn id="27" dur="3750" fill="hold"/>
                                        <p:tgtEl>
                                          <p:spTgt spid="8"/>
                                        </p:tgtEl>
                                        <p:attrNameLst>
                                          <p:attrName>ppt_h</p:attrName>
                                        </p:attrNameLst>
                                      </p:cBhvr>
                                      <p:tavLst>
                                        <p:tav tm="0">
                                          <p:val>
                                            <p:strVal val="#ppt_h"/>
                                          </p:val>
                                        </p:tav>
                                        <p:tav tm="100000">
                                          <p:val>
                                            <p:strVal val="#ppt_h"/>
                                          </p:val>
                                        </p:tav>
                                      </p:tavLst>
                                    </p:anim>
                                  </p:childTnLst>
                                </p:cTn>
                              </p:par>
                              <p:par>
                                <p:cTn id="28" presetID="2" presetClass="entr" presetSubtype="3" fill="hold" grpId="1"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750" fill="hold"/>
                                        <p:tgtEl>
                                          <p:spTgt spid="8"/>
                                        </p:tgtEl>
                                        <p:attrNameLst>
                                          <p:attrName>ppt_x</p:attrName>
                                        </p:attrNameLst>
                                      </p:cBhvr>
                                      <p:tavLst>
                                        <p:tav tm="0">
                                          <p:val>
                                            <p:strVal val="1+#ppt_w/2"/>
                                          </p:val>
                                        </p:tav>
                                        <p:tav tm="100000">
                                          <p:val>
                                            <p:strVal val="#ppt_x"/>
                                          </p:val>
                                        </p:tav>
                                      </p:tavLst>
                                    </p:anim>
                                    <p:anim calcmode="lin" valueType="num">
                                      <p:cBhvr additive="base">
                                        <p:cTn id="31" dur="3750" fill="hold"/>
                                        <p:tgtEl>
                                          <p:spTgt spid="8"/>
                                        </p:tgtEl>
                                        <p:attrNameLst>
                                          <p:attrName>ppt_y</p:attrName>
                                        </p:attrNameLst>
                                      </p:cBhvr>
                                      <p:tavLst>
                                        <p:tav tm="0">
                                          <p:val>
                                            <p:strVal val="0-#ppt_h/2"/>
                                          </p:val>
                                        </p:tav>
                                        <p:tav tm="100000">
                                          <p:val>
                                            <p:strVal val="#ppt_y"/>
                                          </p:val>
                                        </p:tav>
                                      </p:tavLst>
                                    </p:anim>
                                  </p:childTnLst>
                                </p:cTn>
                              </p:par>
                              <p:par>
                                <p:cTn id="32" presetID="19" presetClass="entr" presetSubtype="10"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750" fill="hold"/>
                                        <p:tgtEl>
                                          <p:spTgt spid="7"/>
                                        </p:tgtEl>
                                        <p:attrNameLst>
                                          <p:attrName>ppt_w</p:attrName>
                                        </p:attrNameLst>
                                      </p:cBhvr>
                                      <p:tavLst>
                                        <p:tav tm="0" fmla="#ppt_w*sin(2.5*pi*$)">
                                          <p:val>
                                            <p:fltVal val="0"/>
                                          </p:val>
                                        </p:tav>
                                        <p:tav tm="100000">
                                          <p:val>
                                            <p:fltVal val="1"/>
                                          </p:val>
                                        </p:tav>
                                      </p:tavLst>
                                    </p:anim>
                                    <p:anim calcmode="lin" valueType="num">
                                      <p:cBhvr>
                                        <p:cTn id="35" dur="3750" fill="hold"/>
                                        <p:tgtEl>
                                          <p:spTgt spid="7"/>
                                        </p:tgtEl>
                                        <p:attrNameLst>
                                          <p:attrName>ppt_h</p:attrName>
                                        </p:attrNameLst>
                                      </p:cBhvr>
                                      <p:tavLst>
                                        <p:tav tm="0">
                                          <p:val>
                                            <p:strVal val="#ppt_h"/>
                                          </p:val>
                                        </p:tav>
                                        <p:tav tm="100000">
                                          <p:val>
                                            <p:strVal val="#ppt_h"/>
                                          </p:val>
                                        </p:tav>
                                      </p:tavLst>
                                    </p:anim>
                                  </p:childTnLst>
                                </p:cTn>
                              </p:par>
                              <p:par>
                                <p:cTn id="36" presetID="2" presetClass="entr" presetSubtype="9" fill="hold" grpId="1"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3750" fill="hold"/>
                                        <p:tgtEl>
                                          <p:spTgt spid="7"/>
                                        </p:tgtEl>
                                        <p:attrNameLst>
                                          <p:attrName>ppt_x</p:attrName>
                                        </p:attrNameLst>
                                      </p:cBhvr>
                                      <p:tavLst>
                                        <p:tav tm="0">
                                          <p:val>
                                            <p:strVal val="0-#ppt_w/2"/>
                                          </p:val>
                                        </p:tav>
                                        <p:tav tm="100000">
                                          <p:val>
                                            <p:strVal val="#ppt_x"/>
                                          </p:val>
                                        </p:tav>
                                      </p:tavLst>
                                    </p:anim>
                                    <p:anim calcmode="lin" valueType="num">
                                      <p:cBhvr additive="base">
                                        <p:cTn id="39" dur="3750" fill="hold"/>
                                        <p:tgtEl>
                                          <p:spTgt spid="7"/>
                                        </p:tgtEl>
                                        <p:attrNameLst>
                                          <p:attrName>ppt_y</p:attrName>
                                        </p:attrNameLst>
                                      </p:cBhvr>
                                      <p:tavLst>
                                        <p:tav tm="0">
                                          <p:val>
                                            <p:strVal val="0-#ppt_h/2"/>
                                          </p:val>
                                        </p:tav>
                                        <p:tav tm="100000">
                                          <p:val>
                                            <p:strVal val="#ppt_y"/>
                                          </p:val>
                                        </p:tav>
                                      </p:tavLst>
                                    </p:anim>
                                  </p:childTnLst>
                                </p:cTn>
                              </p:par>
                            </p:childTnLst>
                          </p:cTn>
                        </p:par>
                        <p:par>
                          <p:cTn id="40" fill="hold">
                            <p:stCondLst>
                              <p:cond delay="3750"/>
                            </p:stCondLst>
                            <p:childTnLst>
                              <p:par>
                                <p:cTn id="41" presetID="2" presetClass="exit" presetSubtype="6" fill="hold" grpId="2" nodeType="afterEffect">
                                  <p:stCondLst>
                                    <p:cond delay="0"/>
                                  </p:stCondLst>
                                  <p:childTnLst>
                                    <p:anim calcmode="lin" valueType="num">
                                      <p:cBhvr additive="base">
                                        <p:cTn id="42" dur="3750"/>
                                        <p:tgtEl>
                                          <p:spTgt spid="10"/>
                                        </p:tgtEl>
                                        <p:attrNameLst>
                                          <p:attrName>ppt_x</p:attrName>
                                        </p:attrNameLst>
                                      </p:cBhvr>
                                      <p:tavLst>
                                        <p:tav tm="0">
                                          <p:val>
                                            <p:strVal val="ppt_x"/>
                                          </p:val>
                                        </p:tav>
                                        <p:tav tm="100000">
                                          <p:val>
                                            <p:strVal val="1+ppt_w/2"/>
                                          </p:val>
                                        </p:tav>
                                      </p:tavLst>
                                    </p:anim>
                                    <p:anim calcmode="lin" valueType="num">
                                      <p:cBhvr additive="base">
                                        <p:cTn id="43" dur="3750"/>
                                        <p:tgtEl>
                                          <p:spTgt spid="10"/>
                                        </p:tgtEl>
                                        <p:attrNameLst>
                                          <p:attrName>ppt_y</p:attrName>
                                        </p:attrNameLst>
                                      </p:cBhvr>
                                      <p:tavLst>
                                        <p:tav tm="0">
                                          <p:val>
                                            <p:strVal val="ppt_y"/>
                                          </p:val>
                                        </p:tav>
                                        <p:tav tm="100000">
                                          <p:val>
                                            <p:strVal val="1+ppt_h/2"/>
                                          </p:val>
                                        </p:tav>
                                      </p:tavLst>
                                    </p:anim>
                                    <p:set>
                                      <p:cBhvr>
                                        <p:cTn id="44" dur="1" fill="hold">
                                          <p:stCondLst>
                                            <p:cond delay="3749"/>
                                          </p:stCondLst>
                                        </p:cTn>
                                        <p:tgtEl>
                                          <p:spTgt spid="10"/>
                                        </p:tgtEl>
                                        <p:attrNameLst>
                                          <p:attrName>style.visibility</p:attrName>
                                        </p:attrNameLst>
                                      </p:cBhvr>
                                      <p:to>
                                        <p:strVal val="hidden"/>
                                      </p:to>
                                    </p:set>
                                  </p:childTnLst>
                                </p:cTn>
                              </p:par>
                              <p:par>
                                <p:cTn id="45" presetID="2" presetClass="exit" presetSubtype="12" fill="hold" grpId="2" nodeType="withEffect">
                                  <p:stCondLst>
                                    <p:cond delay="0"/>
                                  </p:stCondLst>
                                  <p:childTnLst>
                                    <p:anim calcmode="lin" valueType="num">
                                      <p:cBhvr additive="base">
                                        <p:cTn id="46" dur="3750"/>
                                        <p:tgtEl>
                                          <p:spTgt spid="9"/>
                                        </p:tgtEl>
                                        <p:attrNameLst>
                                          <p:attrName>ppt_x</p:attrName>
                                        </p:attrNameLst>
                                      </p:cBhvr>
                                      <p:tavLst>
                                        <p:tav tm="0">
                                          <p:val>
                                            <p:strVal val="ppt_x"/>
                                          </p:val>
                                        </p:tav>
                                        <p:tav tm="100000">
                                          <p:val>
                                            <p:strVal val="0-ppt_w/2"/>
                                          </p:val>
                                        </p:tav>
                                      </p:tavLst>
                                    </p:anim>
                                    <p:anim calcmode="lin" valueType="num">
                                      <p:cBhvr additive="base">
                                        <p:cTn id="47" dur="3750"/>
                                        <p:tgtEl>
                                          <p:spTgt spid="9"/>
                                        </p:tgtEl>
                                        <p:attrNameLst>
                                          <p:attrName>ppt_y</p:attrName>
                                        </p:attrNameLst>
                                      </p:cBhvr>
                                      <p:tavLst>
                                        <p:tav tm="0">
                                          <p:val>
                                            <p:strVal val="ppt_y"/>
                                          </p:val>
                                        </p:tav>
                                        <p:tav tm="100000">
                                          <p:val>
                                            <p:strVal val="1+ppt_h/2"/>
                                          </p:val>
                                        </p:tav>
                                      </p:tavLst>
                                    </p:anim>
                                    <p:set>
                                      <p:cBhvr>
                                        <p:cTn id="48" dur="1" fill="hold">
                                          <p:stCondLst>
                                            <p:cond delay="3749"/>
                                          </p:stCondLst>
                                        </p:cTn>
                                        <p:tgtEl>
                                          <p:spTgt spid="9"/>
                                        </p:tgtEl>
                                        <p:attrNameLst>
                                          <p:attrName>style.visibility</p:attrName>
                                        </p:attrNameLst>
                                      </p:cBhvr>
                                      <p:to>
                                        <p:strVal val="hidden"/>
                                      </p:to>
                                    </p:set>
                                  </p:childTnLst>
                                </p:cTn>
                              </p:par>
                              <p:par>
                                <p:cTn id="49" presetID="2" presetClass="exit" presetSubtype="3" fill="hold" grpId="2" nodeType="withEffect">
                                  <p:stCondLst>
                                    <p:cond delay="0"/>
                                  </p:stCondLst>
                                  <p:childTnLst>
                                    <p:anim calcmode="lin" valueType="num">
                                      <p:cBhvr additive="base">
                                        <p:cTn id="50" dur="3750"/>
                                        <p:tgtEl>
                                          <p:spTgt spid="8"/>
                                        </p:tgtEl>
                                        <p:attrNameLst>
                                          <p:attrName>ppt_x</p:attrName>
                                        </p:attrNameLst>
                                      </p:cBhvr>
                                      <p:tavLst>
                                        <p:tav tm="0">
                                          <p:val>
                                            <p:strVal val="ppt_x"/>
                                          </p:val>
                                        </p:tav>
                                        <p:tav tm="100000">
                                          <p:val>
                                            <p:strVal val="1+ppt_w/2"/>
                                          </p:val>
                                        </p:tav>
                                      </p:tavLst>
                                    </p:anim>
                                    <p:anim calcmode="lin" valueType="num">
                                      <p:cBhvr additive="base">
                                        <p:cTn id="51" dur="3750"/>
                                        <p:tgtEl>
                                          <p:spTgt spid="8"/>
                                        </p:tgtEl>
                                        <p:attrNameLst>
                                          <p:attrName>ppt_y</p:attrName>
                                        </p:attrNameLst>
                                      </p:cBhvr>
                                      <p:tavLst>
                                        <p:tav tm="0">
                                          <p:val>
                                            <p:strVal val="ppt_y"/>
                                          </p:val>
                                        </p:tav>
                                        <p:tav tm="100000">
                                          <p:val>
                                            <p:strVal val="0-ppt_h/2"/>
                                          </p:val>
                                        </p:tav>
                                      </p:tavLst>
                                    </p:anim>
                                    <p:set>
                                      <p:cBhvr>
                                        <p:cTn id="52" dur="1" fill="hold">
                                          <p:stCondLst>
                                            <p:cond delay="3749"/>
                                          </p:stCondLst>
                                        </p:cTn>
                                        <p:tgtEl>
                                          <p:spTgt spid="8"/>
                                        </p:tgtEl>
                                        <p:attrNameLst>
                                          <p:attrName>style.visibility</p:attrName>
                                        </p:attrNameLst>
                                      </p:cBhvr>
                                      <p:to>
                                        <p:strVal val="hidden"/>
                                      </p:to>
                                    </p:set>
                                  </p:childTnLst>
                                </p:cTn>
                              </p:par>
                              <p:par>
                                <p:cTn id="53" presetID="2" presetClass="exit" presetSubtype="9" fill="hold" grpId="2" nodeType="withEffect">
                                  <p:stCondLst>
                                    <p:cond delay="0"/>
                                  </p:stCondLst>
                                  <p:childTnLst>
                                    <p:anim calcmode="lin" valueType="num">
                                      <p:cBhvr additive="base">
                                        <p:cTn id="54" dur="3750"/>
                                        <p:tgtEl>
                                          <p:spTgt spid="7"/>
                                        </p:tgtEl>
                                        <p:attrNameLst>
                                          <p:attrName>ppt_x</p:attrName>
                                        </p:attrNameLst>
                                      </p:cBhvr>
                                      <p:tavLst>
                                        <p:tav tm="0">
                                          <p:val>
                                            <p:strVal val="ppt_x"/>
                                          </p:val>
                                        </p:tav>
                                        <p:tav tm="100000">
                                          <p:val>
                                            <p:strVal val="0-ppt_w/2"/>
                                          </p:val>
                                        </p:tav>
                                      </p:tavLst>
                                    </p:anim>
                                    <p:anim calcmode="lin" valueType="num">
                                      <p:cBhvr additive="base">
                                        <p:cTn id="55" dur="3750"/>
                                        <p:tgtEl>
                                          <p:spTgt spid="7"/>
                                        </p:tgtEl>
                                        <p:attrNameLst>
                                          <p:attrName>ppt_y</p:attrName>
                                        </p:attrNameLst>
                                      </p:cBhvr>
                                      <p:tavLst>
                                        <p:tav tm="0">
                                          <p:val>
                                            <p:strVal val="ppt_y"/>
                                          </p:val>
                                        </p:tav>
                                        <p:tav tm="100000">
                                          <p:val>
                                            <p:strVal val="0-ppt_h/2"/>
                                          </p:val>
                                        </p:tav>
                                      </p:tavLst>
                                    </p:anim>
                                    <p:set>
                                      <p:cBhvr>
                                        <p:cTn id="56" dur="1" fill="hold">
                                          <p:stCondLst>
                                            <p:cond delay="3749"/>
                                          </p:stCondLst>
                                        </p:cTn>
                                        <p:tgtEl>
                                          <p:spTgt spid="7"/>
                                        </p:tgtEl>
                                        <p:attrNameLst>
                                          <p:attrName>style.visibility</p:attrName>
                                        </p:attrNameLst>
                                      </p:cBhvr>
                                      <p:to>
                                        <p:strVal val="hidden"/>
                                      </p:to>
                                    </p:set>
                                  </p:childTnLst>
                                </p:cTn>
                              </p:par>
                              <p:par>
                                <p:cTn id="57" presetID="23" presetClass="entr" presetSubtype="288" fill="hold"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3750" fill="hold"/>
                                        <p:tgtEl>
                                          <p:spTgt spid="6"/>
                                        </p:tgtEl>
                                        <p:attrNameLst>
                                          <p:attrName>ppt_w</p:attrName>
                                        </p:attrNameLst>
                                      </p:cBhvr>
                                      <p:tavLst>
                                        <p:tav tm="0">
                                          <p:val>
                                            <p:strVal val="4/3*#ppt_w"/>
                                          </p:val>
                                        </p:tav>
                                        <p:tav tm="100000">
                                          <p:val>
                                            <p:strVal val="#ppt_w"/>
                                          </p:val>
                                        </p:tav>
                                      </p:tavLst>
                                    </p:anim>
                                    <p:anim calcmode="lin" valueType="num">
                                      <p:cBhvr>
                                        <p:cTn id="60" dur="3750" fill="hold"/>
                                        <p:tgtEl>
                                          <p:spTgt spid="6"/>
                                        </p:tgtEl>
                                        <p:attrNameLst>
                                          <p:attrName>ppt_h</p:attrName>
                                        </p:attrNameLst>
                                      </p:cBhvr>
                                      <p:tavLst>
                                        <p:tav tm="0">
                                          <p:val>
                                            <p:strVal val="4/3*#ppt_h"/>
                                          </p:val>
                                        </p:tav>
                                        <p:tav tm="100000">
                                          <p:val>
                                            <p:strVal val="#ppt_h"/>
                                          </p:val>
                                        </p:tav>
                                      </p:tavLst>
                                    </p:anim>
                                  </p:childTnLst>
                                </p:cTn>
                              </p:par>
                              <p:par>
                                <p:cTn id="61" presetID="8" presetClass="entr" presetSubtype="32" fill="hold" nodeType="with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diamond(out)">
                                      <p:cBhvr>
                                        <p:cTn id="63" dur="37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11 Imagen" descr="Diapositiva48"/>
          <p:cNvPicPr>
            <a:picLocks noGrp="1" noChangeAspect="1"/>
          </p:cNvPicPr>
          <p:nvPr isPhoto="1"/>
        </p:nvPicPr>
        <p:blipFill>
          <a:blip r:embed="rId2" cstate="print">
            <a:lum contrast="2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6" name="Forma libre 8"/>
          <p:cNvSpPr/>
          <p:nvPr/>
        </p:nvSpPr>
        <p:spPr>
          <a:xfrm rot="19254610">
            <a:off x="495507" y="151748"/>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8"/>
          <p:cNvSpPr/>
          <p:nvPr/>
        </p:nvSpPr>
        <p:spPr>
          <a:xfrm rot="2345390" flipH="1">
            <a:off x="5359851" y="151749"/>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8"/>
          <p:cNvSpPr/>
          <p:nvPr/>
        </p:nvSpPr>
        <p:spPr>
          <a:xfrm rot="2345390" flipH="1">
            <a:off x="5335076" y="1551689"/>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8"/>
          <p:cNvSpPr/>
          <p:nvPr/>
        </p:nvSpPr>
        <p:spPr>
          <a:xfrm rot="2345390" flipH="1">
            <a:off x="5363188" y="3248092"/>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8"/>
          <p:cNvSpPr/>
          <p:nvPr/>
        </p:nvSpPr>
        <p:spPr>
          <a:xfrm rot="19254610">
            <a:off x="495507" y="1663917"/>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8"/>
          <p:cNvSpPr/>
          <p:nvPr/>
        </p:nvSpPr>
        <p:spPr>
          <a:xfrm rot="19254610">
            <a:off x="527899" y="3248092"/>
            <a:ext cx="3315233" cy="3877829"/>
          </a:xfrm>
          <a:custGeom>
            <a:avLst/>
            <a:gdLst>
              <a:gd name="connsiteX0" fmla="*/ 3915842 w 4568692"/>
              <a:gd name="connsiteY0" fmla="*/ 5431104 h 5547255"/>
              <a:gd name="connsiteX1" fmla="*/ 3982580 w 4568692"/>
              <a:gd name="connsiteY1" fmla="*/ 5489179 h 5547255"/>
              <a:gd name="connsiteX2" fmla="*/ 3915842 w 4568692"/>
              <a:gd name="connsiteY2" fmla="*/ 5547255 h 5547255"/>
              <a:gd name="connsiteX3" fmla="*/ 3849104 w 4568692"/>
              <a:gd name="connsiteY3" fmla="*/ 5489179 h 5547255"/>
              <a:gd name="connsiteX4" fmla="*/ 3915842 w 4568692"/>
              <a:gd name="connsiteY4" fmla="*/ 5431104 h 5547255"/>
              <a:gd name="connsiteX5" fmla="*/ 3757006 w 4568692"/>
              <a:gd name="connsiteY5" fmla="*/ 5296944 h 5547255"/>
              <a:gd name="connsiteX6" fmla="*/ 3776582 w 4568692"/>
              <a:gd name="connsiteY6" fmla="*/ 5299894 h 5547255"/>
              <a:gd name="connsiteX7" fmla="*/ 3804688 w 4568692"/>
              <a:gd name="connsiteY7" fmla="*/ 5356792 h 5547255"/>
              <a:gd name="connsiteX8" fmla="*/ 3739662 w 4568692"/>
              <a:gd name="connsiteY8" fmla="*/ 5381965 h 5547255"/>
              <a:gd name="connsiteX9" fmla="*/ 3711556 w 4568692"/>
              <a:gd name="connsiteY9" fmla="*/ 5325066 h 5547255"/>
              <a:gd name="connsiteX10" fmla="*/ 3757006 w 4568692"/>
              <a:gd name="connsiteY10" fmla="*/ 5296944 h 5547255"/>
              <a:gd name="connsiteX11" fmla="*/ 4089703 w 4568692"/>
              <a:gd name="connsiteY11" fmla="*/ 5288259 h 5547255"/>
              <a:gd name="connsiteX12" fmla="*/ 4109279 w 4568692"/>
              <a:gd name="connsiteY12" fmla="*/ 5291209 h 5547255"/>
              <a:gd name="connsiteX13" fmla="*/ 4137385 w 4568692"/>
              <a:gd name="connsiteY13" fmla="*/ 5348108 h 5547255"/>
              <a:gd name="connsiteX14" fmla="*/ 4072359 w 4568692"/>
              <a:gd name="connsiteY14" fmla="*/ 5373280 h 5547255"/>
              <a:gd name="connsiteX15" fmla="*/ 4044253 w 4568692"/>
              <a:gd name="connsiteY15" fmla="*/ 5316381 h 5547255"/>
              <a:gd name="connsiteX16" fmla="*/ 4089703 w 4568692"/>
              <a:gd name="connsiteY16" fmla="*/ 5288259 h 5547255"/>
              <a:gd name="connsiteX17" fmla="*/ 4324443 w 4568692"/>
              <a:gd name="connsiteY17" fmla="*/ 5281359 h 5547255"/>
              <a:gd name="connsiteX18" fmla="*/ 4391181 w 4568692"/>
              <a:gd name="connsiteY18" fmla="*/ 5339435 h 5547255"/>
              <a:gd name="connsiteX19" fmla="*/ 4324443 w 4568692"/>
              <a:gd name="connsiteY19" fmla="*/ 5397511 h 5547255"/>
              <a:gd name="connsiteX20" fmla="*/ 4257705 w 4568692"/>
              <a:gd name="connsiteY20" fmla="*/ 5339435 h 5547255"/>
              <a:gd name="connsiteX21" fmla="*/ 4324443 w 4568692"/>
              <a:gd name="connsiteY21" fmla="*/ 5281359 h 5547255"/>
              <a:gd name="connsiteX22" fmla="*/ 3508246 w 4568692"/>
              <a:gd name="connsiteY22" fmla="*/ 5281359 h 5547255"/>
              <a:gd name="connsiteX23" fmla="*/ 3574983 w 4568692"/>
              <a:gd name="connsiteY23" fmla="*/ 5339435 h 5547255"/>
              <a:gd name="connsiteX24" fmla="*/ 3508246 w 4568692"/>
              <a:gd name="connsiteY24" fmla="*/ 5397511 h 5547255"/>
              <a:gd name="connsiteX25" fmla="*/ 3441508 w 4568692"/>
              <a:gd name="connsiteY25" fmla="*/ 5339435 h 5547255"/>
              <a:gd name="connsiteX26" fmla="*/ 3508246 w 4568692"/>
              <a:gd name="connsiteY26" fmla="*/ 5281359 h 5547255"/>
              <a:gd name="connsiteX27" fmla="*/ 3916012 w 4568692"/>
              <a:gd name="connsiteY27" fmla="*/ 5225097 h 5547255"/>
              <a:gd name="connsiteX28" fmla="*/ 3941311 w 4568692"/>
              <a:gd name="connsiteY28" fmla="*/ 5235068 h 5547255"/>
              <a:gd name="connsiteX29" fmla="*/ 3940400 w 4568692"/>
              <a:gd name="connsiteY29" fmla="*/ 5279448 h 5547255"/>
              <a:gd name="connsiteX30" fmla="*/ 3889424 w 4568692"/>
              <a:gd name="connsiteY30" fmla="*/ 5277889 h 5547255"/>
              <a:gd name="connsiteX31" fmla="*/ 3890335 w 4568692"/>
              <a:gd name="connsiteY31" fmla="*/ 5233509 h 5547255"/>
              <a:gd name="connsiteX32" fmla="*/ 3916012 w 4568692"/>
              <a:gd name="connsiteY32" fmla="*/ 5225097 h 5547255"/>
              <a:gd name="connsiteX33" fmla="*/ 4139546 w 4568692"/>
              <a:gd name="connsiteY33" fmla="*/ 5156662 h 5547255"/>
              <a:gd name="connsiteX34" fmla="*/ 4164845 w 4568692"/>
              <a:gd name="connsiteY34" fmla="*/ 5166632 h 5547255"/>
              <a:gd name="connsiteX35" fmla="*/ 4163933 w 4568692"/>
              <a:gd name="connsiteY35" fmla="*/ 5211012 h 5547255"/>
              <a:gd name="connsiteX36" fmla="*/ 4112957 w 4568692"/>
              <a:gd name="connsiteY36" fmla="*/ 5209454 h 5547255"/>
              <a:gd name="connsiteX37" fmla="*/ 4113869 w 4568692"/>
              <a:gd name="connsiteY37" fmla="*/ 5165074 h 5547255"/>
              <a:gd name="connsiteX38" fmla="*/ 4139546 w 4568692"/>
              <a:gd name="connsiteY38" fmla="*/ 5156662 h 5547255"/>
              <a:gd name="connsiteX39" fmla="*/ 3695858 w 4568692"/>
              <a:gd name="connsiteY39" fmla="*/ 5139675 h 5547255"/>
              <a:gd name="connsiteX40" fmla="*/ 3721158 w 4568692"/>
              <a:gd name="connsiteY40" fmla="*/ 5149646 h 5547255"/>
              <a:gd name="connsiteX41" fmla="*/ 3720246 w 4568692"/>
              <a:gd name="connsiteY41" fmla="*/ 5194026 h 5547255"/>
              <a:gd name="connsiteX42" fmla="*/ 3669270 w 4568692"/>
              <a:gd name="connsiteY42" fmla="*/ 5192468 h 5547255"/>
              <a:gd name="connsiteX43" fmla="*/ 3670182 w 4568692"/>
              <a:gd name="connsiteY43" fmla="*/ 5148088 h 5547255"/>
              <a:gd name="connsiteX44" fmla="*/ 3695858 w 4568692"/>
              <a:gd name="connsiteY44" fmla="*/ 5139675 h 5547255"/>
              <a:gd name="connsiteX45" fmla="*/ 3985375 w 4568692"/>
              <a:gd name="connsiteY45" fmla="*/ 5122799 h 5547255"/>
              <a:gd name="connsiteX46" fmla="*/ 3993876 w 4568692"/>
              <a:gd name="connsiteY46" fmla="*/ 5124707 h 5547255"/>
              <a:gd name="connsiteX47" fmla="*/ 4004378 w 4568692"/>
              <a:gd name="connsiteY47" fmla="*/ 5150115 h 5547255"/>
              <a:gd name="connsiteX48" fmla="*/ 3975010 w 4568692"/>
              <a:gd name="connsiteY48" fmla="*/ 5158830 h 5547255"/>
              <a:gd name="connsiteX49" fmla="*/ 3964507 w 4568692"/>
              <a:gd name="connsiteY49" fmla="*/ 5133422 h 5547255"/>
              <a:gd name="connsiteX50" fmla="*/ 3985375 w 4568692"/>
              <a:gd name="connsiteY50" fmla="*/ 5122799 h 5547255"/>
              <a:gd name="connsiteX51" fmla="*/ 3838996 w 4568692"/>
              <a:gd name="connsiteY51" fmla="*/ 5115690 h 5547255"/>
              <a:gd name="connsiteX52" fmla="*/ 3847497 w 4568692"/>
              <a:gd name="connsiteY52" fmla="*/ 5117598 h 5547255"/>
              <a:gd name="connsiteX53" fmla="*/ 3858000 w 4568692"/>
              <a:gd name="connsiteY53" fmla="*/ 5143006 h 5547255"/>
              <a:gd name="connsiteX54" fmla="*/ 3828632 w 4568692"/>
              <a:gd name="connsiteY54" fmla="*/ 5151721 h 5547255"/>
              <a:gd name="connsiteX55" fmla="*/ 3818129 w 4568692"/>
              <a:gd name="connsiteY55" fmla="*/ 5126313 h 5547255"/>
              <a:gd name="connsiteX56" fmla="*/ 3838996 w 4568692"/>
              <a:gd name="connsiteY56" fmla="*/ 5115690 h 5547255"/>
              <a:gd name="connsiteX57" fmla="*/ 3520205 w 4568692"/>
              <a:gd name="connsiteY57" fmla="*/ 5094252 h 5547255"/>
              <a:gd name="connsiteX58" fmla="*/ 3539781 w 4568692"/>
              <a:gd name="connsiteY58" fmla="*/ 5097202 h 5547255"/>
              <a:gd name="connsiteX59" fmla="*/ 3567887 w 4568692"/>
              <a:gd name="connsiteY59" fmla="*/ 5154101 h 5547255"/>
              <a:gd name="connsiteX60" fmla="*/ 3502861 w 4568692"/>
              <a:gd name="connsiteY60" fmla="*/ 5179273 h 5547255"/>
              <a:gd name="connsiteX61" fmla="*/ 3474755 w 4568692"/>
              <a:gd name="connsiteY61" fmla="*/ 5122374 h 5547255"/>
              <a:gd name="connsiteX62" fmla="*/ 3520205 w 4568692"/>
              <a:gd name="connsiteY62" fmla="*/ 5094252 h 5547255"/>
              <a:gd name="connsiteX63" fmla="*/ 4325240 w 4568692"/>
              <a:gd name="connsiteY63" fmla="*/ 5082200 h 5547255"/>
              <a:gd name="connsiteX64" fmla="*/ 4344816 w 4568692"/>
              <a:gd name="connsiteY64" fmla="*/ 5085150 h 5547255"/>
              <a:gd name="connsiteX65" fmla="*/ 4372922 w 4568692"/>
              <a:gd name="connsiteY65" fmla="*/ 5142049 h 5547255"/>
              <a:gd name="connsiteX66" fmla="*/ 4307896 w 4568692"/>
              <a:gd name="connsiteY66" fmla="*/ 5167221 h 5547255"/>
              <a:gd name="connsiteX67" fmla="*/ 4279790 w 4568692"/>
              <a:gd name="connsiteY67" fmla="*/ 5110322 h 5547255"/>
              <a:gd name="connsiteX68" fmla="*/ 4325240 w 4568692"/>
              <a:gd name="connsiteY68" fmla="*/ 5082200 h 5547255"/>
              <a:gd name="connsiteX69" fmla="*/ 4095467 w 4568692"/>
              <a:gd name="connsiteY69" fmla="*/ 5041781 h 5547255"/>
              <a:gd name="connsiteX70" fmla="*/ 4103968 w 4568692"/>
              <a:gd name="connsiteY70" fmla="*/ 5043689 h 5547255"/>
              <a:gd name="connsiteX71" fmla="*/ 4114471 w 4568692"/>
              <a:gd name="connsiteY71" fmla="*/ 5069097 h 5547255"/>
              <a:gd name="connsiteX72" fmla="*/ 4085102 w 4568692"/>
              <a:gd name="connsiteY72" fmla="*/ 5077812 h 5547255"/>
              <a:gd name="connsiteX73" fmla="*/ 4074599 w 4568692"/>
              <a:gd name="connsiteY73" fmla="*/ 5052404 h 5547255"/>
              <a:gd name="connsiteX74" fmla="*/ 4095467 w 4568692"/>
              <a:gd name="connsiteY74" fmla="*/ 5041781 h 5547255"/>
              <a:gd name="connsiteX75" fmla="*/ 3741562 w 4568692"/>
              <a:gd name="connsiteY75" fmla="*/ 5020722 h 5547255"/>
              <a:gd name="connsiteX76" fmla="*/ 3750063 w 4568692"/>
              <a:gd name="connsiteY76" fmla="*/ 5022630 h 5547255"/>
              <a:gd name="connsiteX77" fmla="*/ 3760566 w 4568692"/>
              <a:gd name="connsiteY77" fmla="*/ 5048038 h 5547255"/>
              <a:gd name="connsiteX78" fmla="*/ 3731197 w 4568692"/>
              <a:gd name="connsiteY78" fmla="*/ 5056753 h 5547255"/>
              <a:gd name="connsiteX79" fmla="*/ 3720694 w 4568692"/>
              <a:gd name="connsiteY79" fmla="*/ 5031345 h 5547255"/>
              <a:gd name="connsiteX80" fmla="*/ 3741562 w 4568692"/>
              <a:gd name="connsiteY80" fmla="*/ 5020722 h 5547255"/>
              <a:gd name="connsiteX81" fmla="*/ 4232320 w 4568692"/>
              <a:gd name="connsiteY81" fmla="*/ 4964053 h 5547255"/>
              <a:gd name="connsiteX82" fmla="*/ 4257620 w 4568692"/>
              <a:gd name="connsiteY82" fmla="*/ 4974023 h 5547255"/>
              <a:gd name="connsiteX83" fmla="*/ 4256708 w 4568692"/>
              <a:gd name="connsiteY83" fmla="*/ 5018403 h 5547255"/>
              <a:gd name="connsiteX84" fmla="*/ 4205732 w 4568692"/>
              <a:gd name="connsiteY84" fmla="*/ 5016845 h 5547255"/>
              <a:gd name="connsiteX85" fmla="*/ 4206644 w 4568692"/>
              <a:gd name="connsiteY85" fmla="*/ 4972465 h 5547255"/>
              <a:gd name="connsiteX86" fmla="*/ 4232320 w 4568692"/>
              <a:gd name="connsiteY86" fmla="*/ 4964053 h 5547255"/>
              <a:gd name="connsiteX87" fmla="*/ 3609869 w 4568692"/>
              <a:gd name="connsiteY87" fmla="*/ 4944186 h 5547255"/>
              <a:gd name="connsiteX88" fmla="*/ 3635168 w 4568692"/>
              <a:gd name="connsiteY88" fmla="*/ 4954156 h 5547255"/>
              <a:gd name="connsiteX89" fmla="*/ 3634257 w 4568692"/>
              <a:gd name="connsiteY89" fmla="*/ 4998537 h 5547255"/>
              <a:gd name="connsiteX90" fmla="*/ 3583281 w 4568692"/>
              <a:gd name="connsiteY90" fmla="*/ 4996978 h 5547255"/>
              <a:gd name="connsiteX91" fmla="*/ 3584193 w 4568692"/>
              <a:gd name="connsiteY91" fmla="*/ 4952598 h 5547255"/>
              <a:gd name="connsiteX92" fmla="*/ 3609869 w 4568692"/>
              <a:gd name="connsiteY92" fmla="*/ 4944186 h 5547255"/>
              <a:gd name="connsiteX93" fmla="*/ 4501954 w 4568692"/>
              <a:gd name="connsiteY93" fmla="*/ 4930017 h 5547255"/>
              <a:gd name="connsiteX94" fmla="*/ 4568692 w 4568692"/>
              <a:gd name="connsiteY94" fmla="*/ 4988093 h 5547255"/>
              <a:gd name="connsiteX95" fmla="*/ 4501954 w 4568692"/>
              <a:gd name="connsiteY95" fmla="*/ 5046169 h 5547255"/>
              <a:gd name="connsiteX96" fmla="*/ 4435217 w 4568692"/>
              <a:gd name="connsiteY96" fmla="*/ 4988093 h 5547255"/>
              <a:gd name="connsiteX97" fmla="*/ 4501954 w 4568692"/>
              <a:gd name="connsiteY97" fmla="*/ 4930017 h 5547255"/>
              <a:gd name="connsiteX98" fmla="*/ 3340029 w 4568692"/>
              <a:gd name="connsiteY98" fmla="*/ 4930017 h 5547255"/>
              <a:gd name="connsiteX99" fmla="*/ 3406767 w 4568692"/>
              <a:gd name="connsiteY99" fmla="*/ 4988093 h 5547255"/>
              <a:gd name="connsiteX100" fmla="*/ 3340029 w 4568692"/>
              <a:gd name="connsiteY100" fmla="*/ 5046169 h 5547255"/>
              <a:gd name="connsiteX101" fmla="*/ 3273291 w 4568692"/>
              <a:gd name="connsiteY101" fmla="*/ 4988093 h 5547255"/>
              <a:gd name="connsiteX102" fmla="*/ 3340029 w 4568692"/>
              <a:gd name="connsiteY102" fmla="*/ 4930017 h 5547255"/>
              <a:gd name="connsiteX103" fmla="*/ 4100382 w 4568692"/>
              <a:gd name="connsiteY103" fmla="*/ 4914780 h 5547255"/>
              <a:gd name="connsiteX104" fmla="*/ 4108883 w 4568692"/>
              <a:gd name="connsiteY104" fmla="*/ 4916688 h 5547255"/>
              <a:gd name="connsiteX105" fmla="*/ 4119386 w 4568692"/>
              <a:gd name="connsiteY105" fmla="*/ 4942097 h 5547255"/>
              <a:gd name="connsiteX106" fmla="*/ 4090017 w 4568692"/>
              <a:gd name="connsiteY106" fmla="*/ 4950812 h 5547255"/>
              <a:gd name="connsiteX107" fmla="*/ 4079514 w 4568692"/>
              <a:gd name="connsiteY107" fmla="*/ 4925404 h 5547255"/>
              <a:gd name="connsiteX108" fmla="*/ 4100382 w 4568692"/>
              <a:gd name="connsiteY108" fmla="*/ 4914780 h 5547255"/>
              <a:gd name="connsiteX109" fmla="*/ 3748379 w 4568692"/>
              <a:gd name="connsiteY109" fmla="*/ 4896465 h 5547255"/>
              <a:gd name="connsiteX110" fmla="*/ 3756880 w 4568692"/>
              <a:gd name="connsiteY110" fmla="*/ 4898373 h 5547255"/>
              <a:gd name="connsiteX111" fmla="*/ 3767383 w 4568692"/>
              <a:gd name="connsiteY111" fmla="*/ 4923781 h 5547255"/>
              <a:gd name="connsiteX112" fmla="*/ 3738015 w 4568692"/>
              <a:gd name="connsiteY112" fmla="*/ 4932497 h 5547255"/>
              <a:gd name="connsiteX113" fmla="*/ 3727512 w 4568692"/>
              <a:gd name="connsiteY113" fmla="*/ 4907088 h 5547255"/>
              <a:gd name="connsiteX114" fmla="*/ 3748379 w 4568692"/>
              <a:gd name="connsiteY114" fmla="*/ 4896465 h 5547255"/>
              <a:gd name="connsiteX115" fmla="*/ 4001773 w 4568692"/>
              <a:gd name="connsiteY115" fmla="*/ 4821268 h 5547255"/>
              <a:gd name="connsiteX116" fmla="*/ 4010274 w 4568692"/>
              <a:gd name="connsiteY116" fmla="*/ 4823176 h 5547255"/>
              <a:gd name="connsiteX117" fmla="*/ 4020777 w 4568692"/>
              <a:gd name="connsiteY117" fmla="*/ 4848584 h 5547255"/>
              <a:gd name="connsiteX118" fmla="*/ 3991409 w 4568692"/>
              <a:gd name="connsiteY118" fmla="*/ 4857299 h 5547255"/>
              <a:gd name="connsiteX119" fmla="*/ 3980906 w 4568692"/>
              <a:gd name="connsiteY119" fmla="*/ 4831891 h 5547255"/>
              <a:gd name="connsiteX120" fmla="*/ 4001773 w 4568692"/>
              <a:gd name="connsiteY120" fmla="*/ 4821268 h 5547255"/>
              <a:gd name="connsiteX121" fmla="*/ 3856569 w 4568692"/>
              <a:gd name="connsiteY121" fmla="*/ 4812703 h 5547255"/>
              <a:gd name="connsiteX122" fmla="*/ 3865070 w 4568692"/>
              <a:gd name="connsiteY122" fmla="*/ 4814611 h 5547255"/>
              <a:gd name="connsiteX123" fmla="*/ 3875573 w 4568692"/>
              <a:gd name="connsiteY123" fmla="*/ 4840020 h 5547255"/>
              <a:gd name="connsiteX124" fmla="*/ 3846204 w 4568692"/>
              <a:gd name="connsiteY124" fmla="*/ 4848735 h 5547255"/>
              <a:gd name="connsiteX125" fmla="*/ 3835702 w 4568692"/>
              <a:gd name="connsiteY125" fmla="*/ 4823327 h 5547255"/>
              <a:gd name="connsiteX126" fmla="*/ 3856569 w 4568692"/>
              <a:gd name="connsiteY126" fmla="*/ 4812703 h 5547255"/>
              <a:gd name="connsiteX127" fmla="*/ 3514511 w 4568692"/>
              <a:gd name="connsiteY127" fmla="*/ 4806015 h 5547255"/>
              <a:gd name="connsiteX128" fmla="*/ 3534087 w 4568692"/>
              <a:gd name="connsiteY128" fmla="*/ 4808965 h 5547255"/>
              <a:gd name="connsiteX129" fmla="*/ 3562193 w 4568692"/>
              <a:gd name="connsiteY129" fmla="*/ 4865864 h 5547255"/>
              <a:gd name="connsiteX130" fmla="*/ 3497167 w 4568692"/>
              <a:gd name="connsiteY130" fmla="*/ 4891036 h 5547255"/>
              <a:gd name="connsiteX131" fmla="*/ 3469061 w 4568692"/>
              <a:gd name="connsiteY131" fmla="*/ 4834137 h 5547255"/>
              <a:gd name="connsiteX132" fmla="*/ 3514511 w 4568692"/>
              <a:gd name="connsiteY132" fmla="*/ 4806015 h 5547255"/>
              <a:gd name="connsiteX133" fmla="*/ 4314771 w 4568692"/>
              <a:gd name="connsiteY133" fmla="*/ 4787949 h 5547255"/>
              <a:gd name="connsiteX134" fmla="*/ 4334348 w 4568692"/>
              <a:gd name="connsiteY134" fmla="*/ 4790899 h 5547255"/>
              <a:gd name="connsiteX135" fmla="*/ 4362454 w 4568692"/>
              <a:gd name="connsiteY135" fmla="*/ 4847798 h 5547255"/>
              <a:gd name="connsiteX136" fmla="*/ 4297428 w 4568692"/>
              <a:gd name="connsiteY136" fmla="*/ 4872970 h 5547255"/>
              <a:gd name="connsiteX137" fmla="*/ 4269322 w 4568692"/>
              <a:gd name="connsiteY137" fmla="*/ 4816072 h 5547255"/>
              <a:gd name="connsiteX138" fmla="*/ 4314771 w 4568692"/>
              <a:gd name="connsiteY138" fmla="*/ 4787949 h 5547255"/>
              <a:gd name="connsiteX139" fmla="*/ 4143550 w 4568692"/>
              <a:gd name="connsiteY139" fmla="*/ 4770202 h 5547255"/>
              <a:gd name="connsiteX140" fmla="*/ 4168849 w 4568692"/>
              <a:gd name="connsiteY140" fmla="*/ 4780173 h 5547255"/>
              <a:gd name="connsiteX141" fmla="*/ 4167938 w 4568692"/>
              <a:gd name="connsiteY141" fmla="*/ 4824553 h 5547255"/>
              <a:gd name="connsiteX142" fmla="*/ 4116962 w 4568692"/>
              <a:gd name="connsiteY142" fmla="*/ 4822995 h 5547255"/>
              <a:gd name="connsiteX143" fmla="*/ 4117873 w 4568692"/>
              <a:gd name="connsiteY143" fmla="*/ 4778615 h 5547255"/>
              <a:gd name="connsiteX144" fmla="*/ 4143550 w 4568692"/>
              <a:gd name="connsiteY144" fmla="*/ 4770202 h 5547255"/>
              <a:gd name="connsiteX145" fmla="*/ 3703726 w 4568692"/>
              <a:gd name="connsiteY145" fmla="*/ 4756761 h 5547255"/>
              <a:gd name="connsiteX146" fmla="*/ 3729025 w 4568692"/>
              <a:gd name="connsiteY146" fmla="*/ 4766731 h 5547255"/>
              <a:gd name="connsiteX147" fmla="*/ 3728114 w 4568692"/>
              <a:gd name="connsiteY147" fmla="*/ 4811111 h 5547255"/>
              <a:gd name="connsiteX148" fmla="*/ 3677138 w 4568692"/>
              <a:gd name="connsiteY148" fmla="*/ 4809553 h 5547255"/>
              <a:gd name="connsiteX149" fmla="*/ 3678049 w 4568692"/>
              <a:gd name="connsiteY149" fmla="*/ 4765173 h 5547255"/>
              <a:gd name="connsiteX150" fmla="*/ 3703726 w 4568692"/>
              <a:gd name="connsiteY150" fmla="*/ 4756761 h 5547255"/>
              <a:gd name="connsiteX151" fmla="*/ 3926178 w 4568692"/>
              <a:gd name="connsiteY151" fmla="*/ 4683142 h 5547255"/>
              <a:gd name="connsiteX152" fmla="*/ 3951477 w 4568692"/>
              <a:gd name="connsiteY152" fmla="*/ 4693112 h 5547255"/>
              <a:gd name="connsiteX153" fmla="*/ 3950566 w 4568692"/>
              <a:gd name="connsiteY153" fmla="*/ 4737492 h 5547255"/>
              <a:gd name="connsiteX154" fmla="*/ 3899590 w 4568692"/>
              <a:gd name="connsiteY154" fmla="*/ 4735934 h 5547255"/>
              <a:gd name="connsiteX155" fmla="*/ 3900501 w 4568692"/>
              <a:gd name="connsiteY155" fmla="*/ 4691554 h 5547255"/>
              <a:gd name="connsiteX156" fmla="*/ 3926178 w 4568692"/>
              <a:gd name="connsiteY156" fmla="*/ 4683142 h 5547255"/>
              <a:gd name="connsiteX157" fmla="*/ 3745273 w 4568692"/>
              <a:gd name="connsiteY157" fmla="*/ 4593943 h 5547255"/>
              <a:gd name="connsiteX158" fmla="*/ 3764849 w 4568692"/>
              <a:gd name="connsiteY158" fmla="*/ 4596893 h 5547255"/>
              <a:gd name="connsiteX159" fmla="*/ 3792955 w 4568692"/>
              <a:gd name="connsiteY159" fmla="*/ 4653792 h 5547255"/>
              <a:gd name="connsiteX160" fmla="*/ 3727929 w 4568692"/>
              <a:gd name="connsiteY160" fmla="*/ 4678964 h 5547255"/>
              <a:gd name="connsiteX161" fmla="*/ 3699823 w 4568692"/>
              <a:gd name="connsiteY161" fmla="*/ 4622065 h 5547255"/>
              <a:gd name="connsiteX162" fmla="*/ 3745273 w 4568692"/>
              <a:gd name="connsiteY162" fmla="*/ 4593943 h 5547255"/>
              <a:gd name="connsiteX163" fmla="*/ 4075559 w 4568692"/>
              <a:gd name="connsiteY163" fmla="*/ 4588823 h 5547255"/>
              <a:gd name="connsiteX164" fmla="*/ 4095135 w 4568692"/>
              <a:gd name="connsiteY164" fmla="*/ 4591773 h 5547255"/>
              <a:gd name="connsiteX165" fmla="*/ 4123241 w 4568692"/>
              <a:gd name="connsiteY165" fmla="*/ 4648672 h 5547255"/>
              <a:gd name="connsiteX166" fmla="*/ 4058215 w 4568692"/>
              <a:gd name="connsiteY166" fmla="*/ 4673844 h 5547255"/>
              <a:gd name="connsiteX167" fmla="*/ 4030109 w 4568692"/>
              <a:gd name="connsiteY167" fmla="*/ 4616945 h 5547255"/>
              <a:gd name="connsiteX168" fmla="*/ 4075559 w 4568692"/>
              <a:gd name="connsiteY168" fmla="*/ 4588823 h 5547255"/>
              <a:gd name="connsiteX169" fmla="*/ 3508246 w 4568692"/>
              <a:gd name="connsiteY169" fmla="*/ 4573292 h 5547255"/>
              <a:gd name="connsiteX170" fmla="*/ 3574984 w 4568692"/>
              <a:gd name="connsiteY170" fmla="*/ 4631368 h 5547255"/>
              <a:gd name="connsiteX171" fmla="*/ 3508246 w 4568692"/>
              <a:gd name="connsiteY171" fmla="*/ 4689444 h 5547255"/>
              <a:gd name="connsiteX172" fmla="*/ 3441508 w 4568692"/>
              <a:gd name="connsiteY172" fmla="*/ 4631368 h 5547255"/>
              <a:gd name="connsiteX173" fmla="*/ 3508246 w 4568692"/>
              <a:gd name="connsiteY173" fmla="*/ 4573292 h 5547255"/>
              <a:gd name="connsiteX174" fmla="*/ 4324443 w 4568692"/>
              <a:gd name="connsiteY174" fmla="*/ 4573292 h 5547255"/>
              <a:gd name="connsiteX175" fmla="*/ 4391181 w 4568692"/>
              <a:gd name="connsiteY175" fmla="*/ 4631368 h 5547255"/>
              <a:gd name="connsiteX176" fmla="*/ 4324443 w 4568692"/>
              <a:gd name="connsiteY176" fmla="*/ 4689443 h 5547255"/>
              <a:gd name="connsiteX177" fmla="*/ 4257705 w 4568692"/>
              <a:gd name="connsiteY177" fmla="*/ 4631368 h 5547255"/>
              <a:gd name="connsiteX178" fmla="*/ 4324443 w 4568692"/>
              <a:gd name="connsiteY178" fmla="*/ 4573292 h 5547255"/>
              <a:gd name="connsiteX179" fmla="*/ 3915842 w 4568692"/>
              <a:gd name="connsiteY179" fmla="*/ 4428930 h 5547255"/>
              <a:gd name="connsiteX180" fmla="*/ 3982580 w 4568692"/>
              <a:gd name="connsiteY180" fmla="*/ 4487006 h 5547255"/>
              <a:gd name="connsiteX181" fmla="*/ 3915842 w 4568692"/>
              <a:gd name="connsiteY181" fmla="*/ 4545082 h 5547255"/>
              <a:gd name="connsiteX182" fmla="*/ 3849104 w 4568692"/>
              <a:gd name="connsiteY182" fmla="*/ 4487006 h 5547255"/>
              <a:gd name="connsiteX183" fmla="*/ 3915842 w 4568692"/>
              <a:gd name="connsiteY183" fmla="*/ 4428930 h 5547255"/>
              <a:gd name="connsiteX184" fmla="*/ 3612398 w 4568692"/>
              <a:gd name="connsiteY184" fmla="*/ 4303152 h 5547255"/>
              <a:gd name="connsiteX185" fmla="*/ 3693937 w 4568692"/>
              <a:gd name="connsiteY185" fmla="*/ 4377446 h 5547255"/>
              <a:gd name="connsiteX186" fmla="*/ 3612398 w 4568692"/>
              <a:gd name="connsiteY186" fmla="*/ 4451739 h 5547255"/>
              <a:gd name="connsiteX187" fmla="*/ 3530858 w 4568692"/>
              <a:gd name="connsiteY187" fmla="*/ 4377446 h 5547255"/>
              <a:gd name="connsiteX188" fmla="*/ 3612398 w 4568692"/>
              <a:gd name="connsiteY188" fmla="*/ 4303152 h 5547255"/>
              <a:gd name="connsiteX189" fmla="*/ 3418332 w 4568692"/>
              <a:gd name="connsiteY189" fmla="*/ 4131528 h 5547255"/>
              <a:gd name="connsiteX190" fmla="*/ 3442250 w 4568692"/>
              <a:gd name="connsiteY190" fmla="*/ 4135301 h 5547255"/>
              <a:gd name="connsiteX191" fmla="*/ 3476590 w 4568692"/>
              <a:gd name="connsiteY191" fmla="*/ 4208089 h 5547255"/>
              <a:gd name="connsiteX192" fmla="*/ 3397141 w 4568692"/>
              <a:gd name="connsiteY192" fmla="*/ 4240291 h 5547255"/>
              <a:gd name="connsiteX193" fmla="*/ 3362802 w 4568692"/>
              <a:gd name="connsiteY193" fmla="*/ 4167503 h 5547255"/>
              <a:gd name="connsiteX194" fmla="*/ 3418332 w 4568692"/>
              <a:gd name="connsiteY194" fmla="*/ 4131528 h 5547255"/>
              <a:gd name="connsiteX195" fmla="*/ 3824819 w 4568692"/>
              <a:gd name="connsiteY195" fmla="*/ 4120418 h 5547255"/>
              <a:gd name="connsiteX196" fmla="*/ 3848738 w 4568692"/>
              <a:gd name="connsiteY196" fmla="*/ 4124192 h 5547255"/>
              <a:gd name="connsiteX197" fmla="*/ 3883077 w 4568692"/>
              <a:gd name="connsiteY197" fmla="*/ 4196980 h 5547255"/>
              <a:gd name="connsiteX198" fmla="*/ 3803629 w 4568692"/>
              <a:gd name="connsiteY198" fmla="*/ 4229181 h 5547255"/>
              <a:gd name="connsiteX199" fmla="*/ 3769289 w 4568692"/>
              <a:gd name="connsiteY199" fmla="*/ 4156393 h 5547255"/>
              <a:gd name="connsiteX200" fmla="*/ 3824819 w 4568692"/>
              <a:gd name="connsiteY200" fmla="*/ 4120418 h 5547255"/>
              <a:gd name="connsiteX201" fmla="*/ 4111622 w 4568692"/>
              <a:gd name="connsiteY201" fmla="*/ 4111591 h 5547255"/>
              <a:gd name="connsiteX202" fmla="*/ 4193162 w 4568692"/>
              <a:gd name="connsiteY202" fmla="*/ 4185885 h 5547255"/>
              <a:gd name="connsiteX203" fmla="*/ 4111622 w 4568692"/>
              <a:gd name="connsiteY203" fmla="*/ 4260178 h 5547255"/>
              <a:gd name="connsiteX204" fmla="*/ 4030083 w 4568692"/>
              <a:gd name="connsiteY204" fmla="*/ 4185885 h 5547255"/>
              <a:gd name="connsiteX205" fmla="*/ 4111622 w 4568692"/>
              <a:gd name="connsiteY205" fmla="*/ 4111591 h 5547255"/>
              <a:gd name="connsiteX206" fmla="*/ 3114399 w 4568692"/>
              <a:gd name="connsiteY206" fmla="*/ 4111591 h 5547255"/>
              <a:gd name="connsiteX207" fmla="*/ 3195939 w 4568692"/>
              <a:gd name="connsiteY207" fmla="*/ 4185885 h 5547255"/>
              <a:gd name="connsiteX208" fmla="*/ 3114399 w 4568692"/>
              <a:gd name="connsiteY208" fmla="*/ 4260178 h 5547255"/>
              <a:gd name="connsiteX209" fmla="*/ 3032859 w 4568692"/>
              <a:gd name="connsiteY209" fmla="*/ 4185885 h 5547255"/>
              <a:gd name="connsiteX210" fmla="*/ 3114399 w 4568692"/>
              <a:gd name="connsiteY210" fmla="*/ 4111591 h 5547255"/>
              <a:gd name="connsiteX211" fmla="*/ 3612605 w 4568692"/>
              <a:gd name="connsiteY211" fmla="*/ 4039618 h 5547255"/>
              <a:gd name="connsiteX212" fmla="*/ 3643515 w 4568692"/>
              <a:gd name="connsiteY212" fmla="*/ 4052373 h 5547255"/>
              <a:gd name="connsiteX213" fmla="*/ 3642402 w 4568692"/>
              <a:gd name="connsiteY213" fmla="*/ 4109146 h 5547255"/>
              <a:gd name="connsiteX214" fmla="*/ 3580120 w 4568692"/>
              <a:gd name="connsiteY214" fmla="*/ 4107152 h 5547255"/>
              <a:gd name="connsiteX215" fmla="*/ 3581233 w 4568692"/>
              <a:gd name="connsiteY215" fmla="*/ 4050379 h 5547255"/>
              <a:gd name="connsiteX216" fmla="*/ 3612605 w 4568692"/>
              <a:gd name="connsiteY216" fmla="*/ 4039618 h 5547255"/>
              <a:gd name="connsiteX217" fmla="*/ 3885716 w 4568692"/>
              <a:gd name="connsiteY217" fmla="*/ 3952071 h 5547255"/>
              <a:gd name="connsiteX218" fmla="*/ 3916627 w 4568692"/>
              <a:gd name="connsiteY218" fmla="*/ 3964826 h 5547255"/>
              <a:gd name="connsiteX219" fmla="*/ 3915513 w 4568692"/>
              <a:gd name="connsiteY219" fmla="*/ 4021599 h 5547255"/>
              <a:gd name="connsiteX220" fmla="*/ 3853231 w 4568692"/>
              <a:gd name="connsiteY220" fmla="*/ 4019606 h 5547255"/>
              <a:gd name="connsiteX221" fmla="*/ 3854345 w 4568692"/>
              <a:gd name="connsiteY221" fmla="*/ 3962833 h 5547255"/>
              <a:gd name="connsiteX222" fmla="*/ 3885716 w 4568692"/>
              <a:gd name="connsiteY222" fmla="*/ 3952071 h 5547255"/>
              <a:gd name="connsiteX223" fmla="*/ 3343623 w 4568692"/>
              <a:gd name="connsiteY223" fmla="*/ 3930342 h 5547255"/>
              <a:gd name="connsiteX224" fmla="*/ 3374533 w 4568692"/>
              <a:gd name="connsiteY224" fmla="*/ 3943096 h 5547255"/>
              <a:gd name="connsiteX225" fmla="*/ 3373420 w 4568692"/>
              <a:gd name="connsiteY225" fmla="*/ 3999870 h 5547255"/>
              <a:gd name="connsiteX226" fmla="*/ 3311138 w 4568692"/>
              <a:gd name="connsiteY226" fmla="*/ 3997876 h 5547255"/>
              <a:gd name="connsiteX227" fmla="*/ 3312251 w 4568692"/>
              <a:gd name="connsiteY227" fmla="*/ 3941103 h 5547255"/>
              <a:gd name="connsiteX228" fmla="*/ 3343623 w 4568692"/>
              <a:gd name="connsiteY228" fmla="*/ 3930342 h 5547255"/>
              <a:gd name="connsiteX229" fmla="*/ 3697352 w 4568692"/>
              <a:gd name="connsiteY229" fmla="*/ 3908752 h 5547255"/>
              <a:gd name="connsiteX230" fmla="*/ 3707738 w 4568692"/>
              <a:gd name="connsiteY230" fmla="*/ 3911193 h 5547255"/>
              <a:gd name="connsiteX231" fmla="*/ 3720570 w 4568692"/>
              <a:gd name="connsiteY231" fmla="*/ 3943696 h 5547255"/>
              <a:gd name="connsiteX232" fmla="*/ 3684688 w 4568692"/>
              <a:gd name="connsiteY232" fmla="*/ 3954845 h 5547255"/>
              <a:gd name="connsiteX233" fmla="*/ 3671856 w 4568692"/>
              <a:gd name="connsiteY233" fmla="*/ 3922342 h 5547255"/>
              <a:gd name="connsiteX234" fmla="*/ 3697352 w 4568692"/>
              <a:gd name="connsiteY234" fmla="*/ 3908752 h 5547255"/>
              <a:gd name="connsiteX235" fmla="*/ 3518508 w 4568692"/>
              <a:gd name="connsiteY235" fmla="*/ 3899658 h 5547255"/>
              <a:gd name="connsiteX236" fmla="*/ 3528894 w 4568692"/>
              <a:gd name="connsiteY236" fmla="*/ 3902099 h 5547255"/>
              <a:gd name="connsiteX237" fmla="*/ 3541727 w 4568692"/>
              <a:gd name="connsiteY237" fmla="*/ 3934602 h 5547255"/>
              <a:gd name="connsiteX238" fmla="*/ 3505844 w 4568692"/>
              <a:gd name="connsiteY238" fmla="*/ 3945751 h 5547255"/>
              <a:gd name="connsiteX239" fmla="*/ 3493012 w 4568692"/>
              <a:gd name="connsiteY239" fmla="*/ 3913247 h 5547255"/>
              <a:gd name="connsiteX240" fmla="*/ 3518508 w 4568692"/>
              <a:gd name="connsiteY240" fmla="*/ 3899658 h 5547255"/>
              <a:gd name="connsiteX241" fmla="*/ 3129011 w 4568692"/>
              <a:gd name="connsiteY241" fmla="*/ 3872234 h 5547255"/>
              <a:gd name="connsiteX242" fmla="*/ 3152929 w 4568692"/>
              <a:gd name="connsiteY242" fmla="*/ 3876008 h 5547255"/>
              <a:gd name="connsiteX243" fmla="*/ 3187268 w 4568692"/>
              <a:gd name="connsiteY243" fmla="*/ 3948796 h 5547255"/>
              <a:gd name="connsiteX244" fmla="*/ 3107820 w 4568692"/>
              <a:gd name="connsiteY244" fmla="*/ 3980997 h 5547255"/>
              <a:gd name="connsiteX245" fmla="*/ 3073481 w 4568692"/>
              <a:gd name="connsiteY245" fmla="*/ 3908209 h 5547255"/>
              <a:gd name="connsiteX246" fmla="*/ 3129011 w 4568692"/>
              <a:gd name="connsiteY246" fmla="*/ 3872234 h 5547255"/>
              <a:gd name="connsiteX247" fmla="*/ 4112596 w 4568692"/>
              <a:gd name="connsiteY247" fmla="*/ 3856816 h 5547255"/>
              <a:gd name="connsiteX248" fmla="*/ 4136514 w 4568692"/>
              <a:gd name="connsiteY248" fmla="*/ 3860590 h 5547255"/>
              <a:gd name="connsiteX249" fmla="*/ 4170854 w 4568692"/>
              <a:gd name="connsiteY249" fmla="*/ 3933378 h 5547255"/>
              <a:gd name="connsiteX250" fmla="*/ 4091406 w 4568692"/>
              <a:gd name="connsiteY250" fmla="*/ 3965579 h 5547255"/>
              <a:gd name="connsiteX251" fmla="*/ 4057066 w 4568692"/>
              <a:gd name="connsiteY251" fmla="*/ 3892791 h 5547255"/>
              <a:gd name="connsiteX252" fmla="*/ 4112596 w 4568692"/>
              <a:gd name="connsiteY252" fmla="*/ 3856816 h 5547255"/>
              <a:gd name="connsiteX253" fmla="*/ 3831861 w 4568692"/>
              <a:gd name="connsiteY253" fmla="*/ 3805109 h 5547255"/>
              <a:gd name="connsiteX254" fmla="*/ 3842248 w 4568692"/>
              <a:gd name="connsiteY254" fmla="*/ 3807550 h 5547255"/>
              <a:gd name="connsiteX255" fmla="*/ 3855080 w 4568692"/>
              <a:gd name="connsiteY255" fmla="*/ 3840054 h 5547255"/>
              <a:gd name="connsiteX256" fmla="*/ 3819198 w 4568692"/>
              <a:gd name="connsiteY256" fmla="*/ 3851203 h 5547255"/>
              <a:gd name="connsiteX257" fmla="*/ 3806366 w 4568692"/>
              <a:gd name="connsiteY257" fmla="*/ 3818699 h 5547255"/>
              <a:gd name="connsiteX258" fmla="*/ 3831861 w 4568692"/>
              <a:gd name="connsiteY258" fmla="*/ 3805109 h 5547255"/>
              <a:gd name="connsiteX259" fmla="*/ 3399464 w 4568692"/>
              <a:gd name="connsiteY259" fmla="*/ 3778170 h 5547255"/>
              <a:gd name="connsiteX260" fmla="*/ 3409850 w 4568692"/>
              <a:gd name="connsiteY260" fmla="*/ 3780610 h 5547255"/>
              <a:gd name="connsiteX261" fmla="*/ 3422682 w 4568692"/>
              <a:gd name="connsiteY261" fmla="*/ 3813114 h 5547255"/>
              <a:gd name="connsiteX262" fmla="*/ 3386800 w 4568692"/>
              <a:gd name="connsiteY262" fmla="*/ 3824263 h 5547255"/>
              <a:gd name="connsiteX263" fmla="*/ 3373968 w 4568692"/>
              <a:gd name="connsiteY263" fmla="*/ 3791759 h 5547255"/>
              <a:gd name="connsiteX264" fmla="*/ 3399464 w 4568692"/>
              <a:gd name="connsiteY264" fmla="*/ 3778170 h 5547255"/>
              <a:gd name="connsiteX265" fmla="*/ 3999068 w 4568692"/>
              <a:gd name="connsiteY265" fmla="*/ 3705676 h 5547255"/>
              <a:gd name="connsiteX266" fmla="*/ 4029978 w 4568692"/>
              <a:gd name="connsiteY266" fmla="*/ 3718431 h 5547255"/>
              <a:gd name="connsiteX267" fmla="*/ 4028865 w 4568692"/>
              <a:gd name="connsiteY267" fmla="*/ 3775204 h 5547255"/>
              <a:gd name="connsiteX268" fmla="*/ 3966583 w 4568692"/>
              <a:gd name="connsiteY268" fmla="*/ 3773211 h 5547255"/>
              <a:gd name="connsiteX269" fmla="*/ 3967696 w 4568692"/>
              <a:gd name="connsiteY269" fmla="*/ 3716437 h 5547255"/>
              <a:gd name="connsiteX270" fmla="*/ 3999068 w 4568692"/>
              <a:gd name="connsiteY270" fmla="*/ 3705676 h 5547255"/>
              <a:gd name="connsiteX271" fmla="*/ 3238563 w 4568692"/>
              <a:gd name="connsiteY271" fmla="*/ 3680261 h 5547255"/>
              <a:gd name="connsiteX272" fmla="*/ 3269473 w 4568692"/>
              <a:gd name="connsiteY272" fmla="*/ 3693016 h 5547255"/>
              <a:gd name="connsiteX273" fmla="*/ 3268359 w 4568692"/>
              <a:gd name="connsiteY273" fmla="*/ 3749789 h 5547255"/>
              <a:gd name="connsiteX274" fmla="*/ 3206077 w 4568692"/>
              <a:gd name="connsiteY274" fmla="*/ 3747796 h 5547255"/>
              <a:gd name="connsiteX275" fmla="*/ 3207191 w 4568692"/>
              <a:gd name="connsiteY275" fmla="*/ 3691023 h 5547255"/>
              <a:gd name="connsiteX276" fmla="*/ 3238563 w 4568692"/>
              <a:gd name="connsiteY276" fmla="*/ 3680261 h 5547255"/>
              <a:gd name="connsiteX277" fmla="*/ 4328505 w 4568692"/>
              <a:gd name="connsiteY277" fmla="*/ 3662136 h 5547255"/>
              <a:gd name="connsiteX278" fmla="*/ 4410044 w 4568692"/>
              <a:gd name="connsiteY278" fmla="*/ 3736429 h 5547255"/>
              <a:gd name="connsiteX279" fmla="*/ 4328505 w 4568692"/>
              <a:gd name="connsiteY279" fmla="*/ 3810723 h 5547255"/>
              <a:gd name="connsiteX280" fmla="*/ 4246965 w 4568692"/>
              <a:gd name="connsiteY280" fmla="*/ 3736429 h 5547255"/>
              <a:gd name="connsiteX281" fmla="*/ 4328505 w 4568692"/>
              <a:gd name="connsiteY281" fmla="*/ 3662136 h 5547255"/>
              <a:gd name="connsiteX282" fmla="*/ 2908874 w 4568692"/>
              <a:gd name="connsiteY282" fmla="*/ 3662136 h 5547255"/>
              <a:gd name="connsiteX283" fmla="*/ 2990413 w 4568692"/>
              <a:gd name="connsiteY283" fmla="*/ 3736429 h 5547255"/>
              <a:gd name="connsiteX284" fmla="*/ 2908874 w 4568692"/>
              <a:gd name="connsiteY284" fmla="*/ 3810723 h 5547255"/>
              <a:gd name="connsiteX285" fmla="*/ 2827334 w 4568692"/>
              <a:gd name="connsiteY285" fmla="*/ 3736429 h 5547255"/>
              <a:gd name="connsiteX286" fmla="*/ 2908874 w 4568692"/>
              <a:gd name="connsiteY286" fmla="*/ 3662136 h 5547255"/>
              <a:gd name="connsiteX287" fmla="*/ 3837866 w 4568692"/>
              <a:gd name="connsiteY287" fmla="*/ 3642644 h 5547255"/>
              <a:gd name="connsiteX288" fmla="*/ 3848253 w 4568692"/>
              <a:gd name="connsiteY288" fmla="*/ 3645085 h 5547255"/>
              <a:gd name="connsiteX289" fmla="*/ 3861085 w 4568692"/>
              <a:gd name="connsiteY289" fmla="*/ 3677589 h 5547255"/>
              <a:gd name="connsiteX290" fmla="*/ 3825203 w 4568692"/>
              <a:gd name="connsiteY290" fmla="*/ 3688737 h 5547255"/>
              <a:gd name="connsiteX291" fmla="*/ 3812370 w 4568692"/>
              <a:gd name="connsiteY291" fmla="*/ 3656234 h 5547255"/>
              <a:gd name="connsiteX292" fmla="*/ 3837866 w 4568692"/>
              <a:gd name="connsiteY292" fmla="*/ 3642644 h 5547255"/>
              <a:gd name="connsiteX293" fmla="*/ 3407793 w 4568692"/>
              <a:gd name="connsiteY293" fmla="*/ 3619214 h 5547255"/>
              <a:gd name="connsiteX294" fmla="*/ 3418179 w 4568692"/>
              <a:gd name="connsiteY294" fmla="*/ 3621655 h 5547255"/>
              <a:gd name="connsiteX295" fmla="*/ 3431012 w 4568692"/>
              <a:gd name="connsiteY295" fmla="*/ 3654159 h 5547255"/>
              <a:gd name="connsiteX296" fmla="*/ 3395129 w 4568692"/>
              <a:gd name="connsiteY296" fmla="*/ 3665308 h 5547255"/>
              <a:gd name="connsiteX297" fmla="*/ 3382297 w 4568692"/>
              <a:gd name="connsiteY297" fmla="*/ 3632804 h 5547255"/>
              <a:gd name="connsiteX298" fmla="*/ 3407793 w 4568692"/>
              <a:gd name="connsiteY298" fmla="*/ 3619214 h 5547255"/>
              <a:gd name="connsiteX299" fmla="*/ 3717387 w 4568692"/>
              <a:gd name="connsiteY299" fmla="*/ 3523018 h 5547255"/>
              <a:gd name="connsiteX300" fmla="*/ 3727774 w 4568692"/>
              <a:gd name="connsiteY300" fmla="*/ 3525459 h 5547255"/>
              <a:gd name="connsiteX301" fmla="*/ 3740606 w 4568692"/>
              <a:gd name="connsiteY301" fmla="*/ 3557963 h 5547255"/>
              <a:gd name="connsiteX302" fmla="*/ 3704724 w 4568692"/>
              <a:gd name="connsiteY302" fmla="*/ 3569112 h 5547255"/>
              <a:gd name="connsiteX303" fmla="*/ 3691892 w 4568692"/>
              <a:gd name="connsiteY303" fmla="*/ 3536608 h 5547255"/>
              <a:gd name="connsiteX304" fmla="*/ 3717387 w 4568692"/>
              <a:gd name="connsiteY304" fmla="*/ 3523018 h 5547255"/>
              <a:gd name="connsiteX305" fmla="*/ 3539978 w 4568692"/>
              <a:gd name="connsiteY305" fmla="*/ 3512062 h 5547255"/>
              <a:gd name="connsiteX306" fmla="*/ 3550365 w 4568692"/>
              <a:gd name="connsiteY306" fmla="*/ 3514503 h 5547255"/>
              <a:gd name="connsiteX307" fmla="*/ 3563197 w 4568692"/>
              <a:gd name="connsiteY307" fmla="*/ 3547006 h 5547255"/>
              <a:gd name="connsiteX308" fmla="*/ 3527315 w 4568692"/>
              <a:gd name="connsiteY308" fmla="*/ 3558155 h 5547255"/>
              <a:gd name="connsiteX309" fmla="*/ 3514483 w 4568692"/>
              <a:gd name="connsiteY309" fmla="*/ 3525652 h 5547255"/>
              <a:gd name="connsiteX310" fmla="*/ 3539978 w 4568692"/>
              <a:gd name="connsiteY310" fmla="*/ 3512062 h 5547255"/>
              <a:gd name="connsiteX311" fmla="*/ 3122054 w 4568692"/>
              <a:gd name="connsiteY311" fmla="*/ 3503506 h 5547255"/>
              <a:gd name="connsiteX312" fmla="*/ 3145973 w 4568692"/>
              <a:gd name="connsiteY312" fmla="*/ 3507279 h 5547255"/>
              <a:gd name="connsiteX313" fmla="*/ 3180312 w 4568692"/>
              <a:gd name="connsiteY313" fmla="*/ 3580067 h 5547255"/>
              <a:gd name="connsiteX314" fmla="*/ 3100864 w 4568692"/>
              <a:gd name="connsiteY314" fmla="*/ 3612269 h 5547255"/>
              <a:gd name="connsiteX315" fmla="*/ 3066524 w 4568692"/>
              <a:gd name="connsiteY315" fmla="*/ 3539481 h 5547255"/>
              <a:gd name="connsiteX316" fmla="*/ 3122054 w 4568692"/>
              <a:gd name="connsiteY316" fmla="*/ 3503506 h 5547255"/>
              <a:gd name="connsiteX317" fmla="*/ 4099806 w 4568692"/>
              <a:gd name="connsiteY317" fmla="*/ 3480395 h 5547255"/>
              <a:gd name="connsiteX318" fmla="*/ 4123724 w 4568692"/>
              <a:gd name="connsiteY318" fmla="*/ 3484169 h 5547255"/>
              <a:gd name="connsiteX319" fmla="*/ 4158064 w 4568692"/>
              <a:gd name="connsiteY319" fmla="*/ 3556957 h 5547255"/>
              <a:gd name="connsiteX320" fmla="*/ 4078615 w 4568692"/>
              <a:gd name="connsiteY320" fmla="*/ 3589159 h 5547255"/>
              <a:gd name="connsiteX321" fmla="*/ 4044276 w 4568692"/>
              <a:gd name="connsiteY321" fmla="*/ 3516371 h 5547255"/>
              <a:gd name="connsiteX322" fmla="*/ 4099806 w 4568692"/>
              <a:gd name="connsiteY322" fmla="*/ 3480395 h 5547255"/>
              <a:gd name="connsiteX323" fmla="*/ 3890609 w 4568692"/>
              <a:gd name="connsiteY323" fmla="*/ 3457692 h 5547255"/>
              <a:gd name="connsiteX324" fmla="*/ 3921520 w 4568692"/>
              <a:gd name="connsiteY324" fmla="*/ 3470447 h 5547255"/>
              <a:gd name="connsiteX325" fmla="*/ 3920406 w 4568692"/>
              <a:gd name="connsiteY325" fmla="*/ 3527220 h 5547255"/>
              <a:gd name="connsiteX326" fmla="*/ 3858124 w 4568692"/>
              <a:gd name="connsiteY326" fmla="*/ 3525227 h 5547255"/>
              <a:gd name="connsiteX327" fmla="*/ 3859238 w 4568692"/>
              <a:gd name="connsiteY327" fmla="*/ 3468454 h 5547255"/>
              <a:gd name="connsiteX328" fmla="*/ 3890609 w 4568692"/>
              <a:gd name="connsiteY328" fmla="*/ 3457692 h 5547255"/>
              <a:gd name="connsiteX329" fmla="*/ 3353236 w 4568692"/>
              <a:gd name="connsiteY329" fmla="*/ 3440497 h 5547255"/>
              <a:gd name="connsiteX330" fmla="*/ 3384146 w 4568692"/>
              <a:gd name="connsiteY330" fmla="*/ 3453252 h 5547255"/>
              <a:gd name="connsiteX331" fmla="*/ 3383033 w 4568692"/>
              <a:gd name="connsiteY331" fmla="*/ 3510025 h 5547255"/>
              <a:gd name="connsiteX332" fmla="*/ 3320751 w 4568692"/>
              <a:gd name="connsiteY332" fmla="*/ 3508032 h 5547255"/>
              <a:gd name="connsiteX333" fmla="*/ 3321864 w 4568692"/>
              <a:gd name="connsiteY333" fmla="*/ 3451258 h 5547255"/>
              <a:gd name="connsiteX334" fmla="*/ 3353236 w 4568692"/>
              <a:gd name="connsiteY334" fmla="*/ 3440497 h 5547255"/>
              <a:gd name="connsiteX335" fmla="*/ 3625026 w 4568692"/>
              <a:gd name="connsiteY335" fmla="*/ 3346320 h 5547255"/>
              <a:gd name="connsiteX336" fmla="*/ 3655936 w 4568692"/>
              <a:gd name="connsiteY336" fmla="*/ 3359074 h 5547255"/>
              <a:gd name="connsiteX337" fmla="*/ 3654822 w 4568692"/>
              <a:gd name="connsiteY337" fmla="*/ 3415848 h 5547255"/>
              <a:gd name="connsiteX338" fmla="*/ 3592540 w 4568692"/>
              <a:gd name="connsiteY338" fmla="*/ 3413854 h 5547255"/>
              <a:gd name="connsiteX339" fmla="*/ 3593654 w 4568692"/>
              <a:gd name="connsiteY339" fmla="*/ 3357081 h 5547255"/>
              <a:gd name="connsiteX340" fmla="*/ 3625026 w 4568692"/>
              <a:gd name="connsiteY340" fmla="*/ 3346320 h 5547255"/>
              <a:gd name="connsiteX341" fmla="*/ 3403997 w 4568692"/>
              <a:gd name="connsiteY341" fmla="*/ 3232212 h 5547255"/>
              <a:gd name="connsiteX342" fmla="*/ 3427916 w 4568692"/>
              <a:gd name="connsiteY342" fmla="*/ 3235986 h 5547255"/>
              <a:gd name="connsiteX343" fmla="*/ 3462255 w 4568692"/>
              <a:gd name="connsiteY343" fmla="*/ 3308774 h 5547255"/>
              <a:gd name="connsiteX344" fmla="*/ 3382807 w 4568692"/>
              <a:gd name="connsiteY344" fmla="*/ 3340975 h 5547255"/>
              <a:gd name="connsiteX345" fmla="*/ 3348467 w 4568692"/>
              <a:gd name="connsiteY345" fmla="*/ 3268187 h 5547255"/>
              <a:gd name="connsiteX346" fmla="*/ 3403997 w 4568692"/>
              <a:gd name="connsiteY346" fmla="*/ 3232212 h 5547255"/>
              <a:gd name="connsiteX347" fmla="*/ 3807538 w 4568692"/>
              <a:gd name="connsiteY347" fmla="*/ 3225662 h 5547255"/>
              <a:gd name="connsiteX348" fmla="*/ 3831456 w 4568692"/>
              <a:gd name="connsiteY348" fmla="*/ 3229436 h 5547255"/>
              <a:gd name="connsiteX349" fmla="*/ 3865796 w 4568692"/>
              <a:gd name="connsiteY349" fmla="*/ 3302224 h 5547255"/>
              <a:gd name="connsiteX350" fmla="*/ 3786348 w 4568692"/>
              <a:gd name="connsiteY350" fmla="*/ 3334426 h 5547255"/>
              <a:gd name="connsiteX351" fmla="*/ 3752008 w 4568692"/>
              <a:gd name="connsiteY351" fmla="*/ 3261638 h 5547255"/>
              <a:gd name="connsiteX352" fmla="*/ 3807538 w 4568692"/>
              <a:gd name="connsiteY352" fmla="*/ 3225662 h 5547255"/>
              <a:gd name="connsiteX353" fmla="*/ 3114400 w 4568692"/>
              <a:gd name="connsiteY353" fmla="*/ 3205794 h 5547255"/>
              <a:gd name="connsiteX354" fmla="*/ 3195939 w 4568692"/>
              <a:gd name="connsiteY354" fmla="*/ 3280088 h 5547255"/>
              <a:gd name="connsiteX355" fmla="*/ 3114400 w 4568692"/>
              <a:gd name="connsiteY355" fmla="*/ 3354381 h 5547255"/>
              <a:gd name="connsiteX356" fmla="*/ 3032860 w 4568692"/>
              <a:gd name="connsiteY356" fmla="*/ 3280088 h 5547255"/>
              <a:gd name="connsiteX357" fmla="*/ 3114400 w 4568692"/>
              <a:gd name="connsiteY357" fmla="*/ 3205794 h 5547255"/>
              <a:gd name="connsiteX358" fmla="*/ 4111622 w 4568692"/>
              <a:gd name="connsiteY358" fmla="*/ 3205794 h 5547255"/>
              <a:gd name="connsiteX359" fmla="*/ 4193162 w 4568692"/>
              <a:gd name="connsiteY359" fmla="*/ 3280088 h 5547255"/>
              <a:gd name="connsiteX360" fmla="*/ 4111622 w 4568692"/>
              <a:gd name="connsiteY360" fmla="*/ 3354381 h 5547255"/>
              <a:gd name="connsiteX361" fmla="*/ 4030083 w 4568692"/>
              <a:gd name="connsiteY361" fmla="*/ 3280088 h 5547255"/>
              <a:gd name="connsiteX362" fmla="*/ 4111622 w 4568692"/>
              <a:gd name="connsiteY362" fmla="*/ 3205794 h 5547255"/>
              <a:gd name="connsiteX363" fmla="*/ 2820182 w 4568692"/>
              <a:gd name="connsiteY363" fmla="*/ 3178918 h 5547255"/>
              <a:gd name="connsiteX364" fmla="*/ 2912878 w 4568692"/>
              <a:gd name="connsiteY364" fmla="*/ 3273111 h 5547255"/>
              <a:gd name="connsiteX365" fmla="*/ 2820182 w 4568692"/>
              <a:gd name="connsiteY365" fmla="*/ 3367304 h 5547255"/>
              <a:gd name="connsiteX366" fmla="*/ 2727486 w 4568692"/>
              <a:gd name="connsiteY366" fmla="*/ 3273111 h 5547255"/>
              <a:gd name="connsiteX367" fmla="*/ 2820182 w 4568692"/>
              <a:gd name="connsiteY367" fmla="*/ 3178918 h 5547255"/>
              <a:gd name="connsiteX368" fmla="*/ 3612398 w 4568692"/>
              <a:gd name="connsiteY368" fmla="*/ 3021119 h 5547255"/>
              <a:gd name="connsiteX369" fmla="*/ 3693937 w 4568692"/>
              <a:gd name="connsiteY369" fmla="*/ 3095413 h 5547255"/>
              <a:gd name="connsiteX370" fmla="*/ 3612398 w 4568692"/>
              <a:gd name="connsiteY370" fmla="*/ 3169706 h 5547255"/>
              <a:gd name="connsiteX371" fmla="*/ 3530858 w 4568692"/>
              <a:gd name="connsiteY371" fmla="*/ 3095413 h 5547255"/>
              <a:gd name="connsiteX372" fmla="*/ 3612398 w 4568692"/>
              <a:gd name="connsiteY372" fmla="*/ 3021119 h 5547255"/>
              <a:gd name="connsiteX373" fmla="*/ 2599564 w 4568692"/>
              <a:gd name="connsiteY373" fmla="*/ 2961324 h 5547255"/>
              <a:gd name="connsiteX374" fmla="*/ 2626755 w 4568692"/>
              <a:gd name="connsiteY374" fmla="*/ 2966109 h 5547255"/>
              <a:gd name="connsiteX375" fmla="*/ 2665793 w 4568692"/>
              <a:gd name="connsiteY375" fmla="*/ 3058393 h 5547255"/>
              <a:gd name="connsiteX376" fmla="*/ 2575474 w 4568692"/>
              <a:gd name="connsiteY376" fmla="*/ 3099220 h 5547255"/>
              <a:gd name="connsiteX377" fmla="*/ 2536436 w 4568692"/>
              <a:gd name="connsiteY377" fmla="*/ 3006936 h 5547255"/>
              <a:gd name="connsiteX378" fmla="*/ 2599564 w 4568692"/>
              <a:gd name="connsiteY378" fmla="*/ 2961324 h 5547255"/>
              <a:gd name="connsiteX379" fmla="*/ 3061668 w 4568692"/>
              <a:gd name="connsiteY379" fmla="*/ 2947239 h 5547255"/>
              <a:gd name="connsiteX380" fmla="*/ 3088859 w 4568692"/>
              <a:gd name="connsiteY380" fmla="*/ 2952024 h 5547255"/>
              <a:gd name="connsiteX381" fmla="*/ 3127897 w 4568692"/>
              <a:gd name="connsiteY381" fmla="*/ 3044308 h 5547255"/>
              <a:gd name="connsiteX382" fmla="*/ 3037578 w 4568692"/>
              <a:gd name="connsiteY382" fmla="*/ 3085134 h 5547255"/>
              <a:gd name="connsiteX383" fmla="*/ 2998540 w 4568692"/>
              <a:gd name="connsiteY383" fmla="*/ 2992850 h 5547255"/>
              <a:gd name="connsiteX384" fmla="*/ 3061668 w 4568692"/>
              <a:gd name="connsiteY384" fmla="*/ 2947239 h 5547255"/>
              <a:gd name="connsiteX385" fmla="*/ 3387712 w 4568692"/>
              <a:gd name="connsiteY385" fmla="*/ 2936048 h 5547255"/>
              <a:gd name="connsiteX386" fmla="*/ 3480408 w 4568692"/>
              <a:gd name="connsiteY386" fmla="*/ 3030241 h 5547255"/>
              <a:gd name="connsiteX387" fmla="*/ 3387712 w 4568692"/>
              <a:gd name="connsiteY387" fmla="*/ 3124434 h 5547255"/>
              <a:gd name="connsiteX388" fmla="*/ 3295016 w 4568692"/>
              <a:gd name="connsiteY388" fmla="*/ 3030241 h 5547255"/>
              <a:gd name="connsiteX389" fmla="*/ 3387712 w 4568692"/>
              <a:gd name="connsiteY389" fmla="*/ 2936048 h 5547255"/>
              <a:gd name="connsiteX390" fmla="*/ 2254047 w 4568692"/>
              <a:gd name="connsiteY390" fmla="*/ 2936048 h 5547255"/>
              <a:gd name="connsiteX391" fmla="*/ 2346742 w 4568692"/>
              <a:gd name="connsiteY391" fmla="*/ 3030241 h 5547255"/>
              <a:gd name="connsiteX392" fmla="*/ 2254047 w 4568692"/>
              <a:gd name="connsiteY392" fmla="*/ 3124434 h 5547255"/>
              <a:gd name="connsiteX393" fmla="*/ 2161350 w 4568692"/>
              <a:gd name="connsiteY393" fmla="*/ 3030241 h 5547255"/>
              <a:gd name="connsiteX394" fmla="*/ 2254047 w 4568692"/>
              <a:gd name="connsiteY394" fmla="*/ 2936048 h 5547255"/>
              <a:gd name="connsiteX395" fmla="*/ 2820418 w 4568692"/>
              <a:gd name="connsiteY395" fmla="*/ 2844797 h 5547255"/>
              <a:gd name="connsiteX396" fmla="*/ 2855557 w 4568692"/>
              <a:gd name="connsiteY396" fmla="*/ 2860968 h 5547255"/>
              <a:gd name="connsiteX397" fmla="*/ 2854292 w 4568692"/>
              <a:gd name="connsiteY397" fmla="*/ 2932948 h 5547255"/>
              <a:gd name="connsiteX398" fmla="*/ 2783488 w 4568692"/>
              <a:gd name="connsiteY398" fmla="*/ 2930420 h 5547255"/>
              <a:gd name="connsiteX399" fmla="*/ 2784754 w 4568692"/>
              <a:gd name="connsiteY399" fmla="*/ 2858440 h 5547255"/>
              <a:gd name="connsiteX400" fmla="*/ 2820418 w 4568692"/>
              <a:gd name="connsiteY400" fmla="*/ 2844797 h 5547255"/>
              <a:gd name="connsiteX401" fmla="*/ 3130897 w 4568692"/>
              <a:gd name="connsiteY401" fmla="*/ 2733801 h 5547255"/>
              <a:gd name="connsiteX402" fmla="*/ 3166037 w 4568692"/>
              <a:gd name="connsiteY402" fmla="*/ 2749972 h 5547255"/>
              <a:gd name="connsiteX403" fmla="*/ 3164771 w 4568692"/>
              <a:gd name="connsiteY403" fmla="*/ 2821952 h 5547255"/>
              <a:gd name="connsiteX404" fmla="*/ 3093968 w 4568692"/>
              <a:gd name="connsiteY404" fmla="*/ 2819425 h 5547255"/>
              <a:gd name="connsiteX405" fmla="*/ 3095233 w 4568692"/>
              <a:gd name="connsiteY405" fmla="*/ 2747445 h 5547255"/>
              <a:gd name="connsiteX406" fmla="*/ 3130897 w 4568692"/>
              <a:gd name="connsiteY406" fmla="*/ 2733801 h 5547255"/>
              <a:gd name="connsiteX407" fmla="*/ 2514633 w 4568692"/>
              <a:gd name="connsiteY407" fmla="*/ 2706251 h 5547255"/>
              <a:gd name="connsiteX408" fmla="*/ 2549773 w 4568692"/>
              <a:gd name="connsiteY408" fmla="*/ 2722423 h 5547255"/>
              <a:gd name="connsiteX409" fmla="*/ 2548507 w 4568692"/>
              <a:gd name="connsiteY409" fmla="*/ 2794402 h 5547255"/>
              <a:gd name="connsiteX410" fmla="*/ 2477703 w 4568692"/>
              <a:gd name="connsiteY410" fmla="*/ 2791875 h 5547255"/>
              <a:gd name="connsiteX411" fmla="*/ 2478969 w 4568692"/>
              <a:gd name="connsiteY411" fmla="*/ 2719895 h 5547255"/>
              <a:gd name="connsiteX412" fmla="*/ 2514633 w 4568692"/>
              <a:gd name="connsiteY412" fmla="*/ 2706251 h 5547255"/>
              <a:gd name="connsiteX413" fmla="*/ 2916760 w 4568692"/>
              <a:gd name="connsiteY413" fmla="*/ 2678879 h 5547255"/>
              <a:gd name="connsiteX414" fmla="*/ 2928568 w 4568692"/>
              <a:gd name="connsiteY414" fmla="*/ 2681974 h 5547255"/>
              <a:gd name="connsiteX415" fmla="*/ 2943156 w 4568692"/>
              <a:gd name="connsiteY415" fmla="*/ 2723183 h 5547255"/>
              <a:gd name="connsiteX416" fmla="*/ 2902364 w 4568692"/>
              <a:gd name="connsiteY416" fmla="*/ 2737318 h 5547255"/>
              <a:gd name="connsiteX417" fmla="*/ 2887776 w 4568692"/>
              <a:gd name="connsiteY417" fmla="*/ 2696109 h 5547255"/>
              <a:gd name="connsiteX418" fmla="*/ 2916760 w 4568692"/>
              <a:gd name="connsiteY418" fmla="*/ 2678879 h 5547255"/>
              <a:gd name="connsiteX419" fmla="*/ 2713446 w 4568692"/>
              <a:gd name="connsiteY419" fmla="*/ 2667349 h 5547255"/>
              <a:gd name="connsiteX420" fmla="*/ 2725254 w 4568692"/>
              <a:gd name="connsiteY420" fmla="*/ 2670443 h 5547255"/>
              <a:gd name="connsiteX421" fmla="*/ 2739842 w 4568692"/>
              <a:gd name="connsiteY421" fmla="*/ 2711653 h 5547255"/>
              <a:gd name="connsiteX422" fmla="*/ 2699050 w 4568692"/>
              <a:gd name="connsiteY422" fmla="*/ 2725788 h 5547255"/>
              <a:gd name="connsiteX423" fmla="*/ 2684462 w 4568692"/>
              <a:gd name="connsiteY423" fmla="*/ 2684578 h 5547255"/>
              <a:gd name="connsiteX424" fmla="*/ 2713446 w 4568692"/>
              <a:gd name="connsiteY424" fmla="*/ 2667349 h 5547255"/>
              <a:gd name="connsiteX425" fmla="*/ 2270657 w 4568692"/>
              <a:gd name="connsiteY425" fmla="*/ 2632580 h 5547255"/>
              <a:gd name="connsiteX426" fmla="*/ 2297848 w 4568692"/>
              <a:gd name="connsiteY426" fmla="*/ 2637364 h 5547255"/>
              <a:gd name="connsiteX427" fmla="*/ 2336886 w 4568692"/>
              <a:gd name="connsiteY427" fmla="*/ 2729648 h 5547255"/>
              <a:gd name="connsiteX428" fmla="*/ 2246567 w 4568692"/>
              <a:gd name="connsiteY428" fmla="*/ 2770475 h 5547255"/>
              <a:gd name="connsiteX429" fmla="*/ 2207529 w 4568692"/>
              <a:gd name="connsiteY429" fmla="*/ 2678191 h 5547255"/>
              <a:gd name="connsiteX430" fmla="*/ 2270657 w 4568692"/>
              <a:gd name="connsiteY430" fmla="*/ 2632580 h 5547255"/>
              <a:gd name="connsiteX431" fmla="*/ 3388819 w 4568692"/>
              <a:gd name="connsiteY431" fmla="*/ 2613032 h 5547255"/>
              <a:gd name="connsiteX432" fmla="*/ 3416010 w 4568692"/>
              <a:gd name="connsiteY432" fmla="*/ 2617816 h 5547255"/>
              <a:gd name="connsiteX433" fmla="*/ 3455048 w 4568692"/>
              <a:gd name="connsiteY433" fmla="*/ 2710100 h 5547255"/>
              <a:gd name="connsiteX434" fmla="*/ 3364729 w 4568692"/>
              <a:gd name="connsiteY434" fmla="*/ 2750927 h 5547255"/>
              <a:gd name="connsiteX435" fmla="*/ 3325691 w 4568692"/>
              <a:gd name="connsiteY435" fmla="*/ 2658643 h 5547255"/>
              <a:gd name="connsiteX436" fmla="*/ 3388819 w 4568692"/>
              <a:gd name="connsiteY436" fmla="*/ 2613032 h 5547255"/>
              <a:gd name="connsiteX437" fmla="*/ 3069674 w 4568692"/>
              <a:gd name="connsiteY437" fmla="*/ 2547476 h 5547255"/>
              <a:gd name="connsiteX438" fmla="*/ 3081482 w 4568692"/>
              <a:gd name="connsiteY438" fmla="*/ 2550570 h 5547255"/>
              <a:gd name="connsiteX439" fmla="*/ 3096070 w 4568692"/>
              <a:gd name="connsiteY439" fmla="*/ 2591780 h 5547255"/>
              <a:gd name="connsiteX440" fmla="*/ 3055278 w 4568692"/>
              <a:gd name="connsiteY440" fmla="*/ 2605915 h 5547255"/>
              <a:gd name="connsiteX441" fmla="*/ 3040689 w 4568692"/>
              <a:gd name="connsiteY441" fmla="*/ 2564706 h 5547255"/>
              <a:gd name="connsiteX442" fmla="*/ 3069674 w 4568692"/>
              <a:gd name="connsiteY442" fmla="*/ 2547476 h 5547255"/>
              <a:gd name="connsiteX443" fmla="*/ 2578114 w 4568692"/>
              <a:gd name="connsiteY443" fmla="*/ 2513320 h 5547255"/>
              <a:gd name="connsiteX444" fmla="*/ 2589922 w 4568692"/>
              <a:gd name="connsiteY444" fmla="*/ 2516415 h 5547255"/>
              <a:gd name="connsiteX445" fmla="*/ 2604510 w 4568692"/>
              <a:gd name="connsiteY445" fmla="*/ 2557624 h 5547255"/>
              <a:gd name="connsiteX446" fmla="*/ 2563718 w 4568692"/>
              <a:gd name="connsiteY446" fmla="*/ 2571759 h 5547255"/>
              <a:gd name="connsiteX447" fmla="*/ 2549130 w 4568692"/>
              <a:gd name="connsiteY447" fmla="*/ 2530550 h 5547255"/>
              <a:gd name="connsiteX448" fmla="*/ 2578114 w 4568692"/>
              <a:gd name="connsiteY448" fmla="*/ 2513320 h 5547255"/>
              <a:gd name="connsiteX449" fmla="*/ 3259758 w 4568692"/>
              <a:gd name="connsiteY449" fmla="*/ 2421409 h 5547255"/>
              <a:gd name="connsiteX450" fmla="*/ 3294898 w 4568692"/>
              <a:gd name="connsiteY450" fmla="*/ 2437580 h 5547255"/>
              <a:gd name="connsiteX451" fmla="*/ 3293632 w 4568692"/>
              <a:gd name="connsiteY451" fmla="*/ 2509560 h 5547255"/>
              <a:gd name="connsiteX452" fmla="*/ 3222828 w 4568692"/>
              <a:gd name="connsiteY452" fmla="*/ 2507033 h 5547255"/>
              <a:gd name="connsiteX453" fmla="*/ 3224094 w 4568692"/>
              <a:gd name="connsiteY453" fmla="*/ 2435053 h 5547255"/>
              <a:gd name="connsiteX454" fmla="*/ 3259758 w 4568692"/>
              <a:gd name="connsiteY454" fmla="*/ 2421409 h 5547255"/>
              <a:gd name="connsiteX455" fmla="*/ 2395198 w 4568692"/>
              <a:gd name="connsiteY455" fmla="*/ 2389187 h 5547255"/>
              <a:gd name="connsiteX456" fmla="*/ 2430337 w 4568692"/>
              <a:gd name="connsiteY456" fmla="*/ 2405359 h 5547255"/>
              <a:gd name="connsiteX457" fmla="*/ 2429072 w 4568692"/>
              <a:gd name="connsiteY457" fmla="*/ 2477339 h 5547255"/>
              <a:gd name="connsiteX458" fmla="*/ 2358268 w 4568692"/>
              <a:gd name="connsiteY458" fmla="*/ 2474811 h 5547255"/>
              <a:gd name="connsiteX459" fmla="*/ 2359534 w 4568692"/>
              <a:gd name="connsiteY459" fmla="*/ 2402831 h 5547255"/>
              <a:gd name="connsiteX460" fmla="*/ 2395198 w 4568692"/>
              <a:gd name="connsiteY460" fmla="*/ 2389187 h 5547255"/>
              <a:gd name="connsiteX461" fmla="*/ 3634269 w 4568692"/>
              <a:gd name="connsiteY461" fmla="*/ 2366207 h 5547255"/>
              <a:gd name="connsiteX462" fmla="*/ 3726965 w 4568692"/>
              <a:gd name="connsiteY462" fmla="*/ 2460400 h 5547255"/>
              <a:gd name="connsiteX463" fmla="*/ 3634269 w 4568692"/>
              <a:gd name="connsiteY463" fmla="*/ 2554593 h 5547255"/>
              <a:gd name="connsiteX464" fmla="*/ 3541573 w 4568692"/>
              <a:gd name="connsiteY464" fmla="*/ 2460400 h 5547255"/>
              <a:gd name="connsiteX465" fmla="*/ 3634269 w 4568692"/>
              <a:gd name="connsiteY465" fmla="*/ 2366207 h 5547255"/>
              <a:gd name="connsiteX466" fmla="*/ 2020400 w 4568692"/>
              <a:gd name="connsiteY466" fmla="*/ 2366207 h 5547255"/>
              <a:gd name="connsiteX467" fmla="*/ 2113096 w 4568692"/>
              <a:gd name="connsiteY467" fmla="*/ 2460400 h 5547255"/>
              <a:gd name="connsiteX468" fmla="*/ 2020400 w 4568692"/>
              <a:gd name="connsiteY468" fmla="*/ 2554593 h 5547255"/>
              <a:gd name="connsiteX469" fmla="*/ 1927704 w 4568692"/>
              <a:gd name="connsiteY469" fmla="*/ 2460400 h 5547255"/>
              <a:gd name="connsiteX470" fmla="*/ 2020400 w 4568692"/>
              <a:gd name="connsiteY470" fmla="*/ 2366207 h 5547255"/>
              <a:gd name="connsiteX471" fmla="*/ 3076500 w 4568692"/>
              <a:gd name="connsiteY471" fmla="*/ 2341495 h 5547255"/>
              <a:gd name="connsiteX472" fmla="*/ 3088308 w 4568692"/>
              <a:gd name="connsiteY472" fmla="*/ 2344589 h 5547255"/>
              <a:gd name="connsiteX473" fmla="*/ 3102896 w 4568692"/>
              <a:gd name="connsiteY473" fmla="*/ 2385799 h 5547255"/>
              <a:gd name="connsiteX474" fmla="*/ 3062104 w 4568692"/>
              <a:gd name="connsiteY474" fmla="*/ 2399934 h 5547255"/>
              <a:gd name="connsiteX475" fmla="*/ 3047516 w 4568692"/>
              <a:gd name="connsiteY475" fmla="*/ 2358724 h 5547255"/>
              <a:gd name="connsiteX476" fmla="*/ 3076500 w 4568692"/>
              <a:gd name="connsiteY476" fmla="*/ 2341495 h 5547255"/>
              <a:gd name="connsiteX477" fmla="*/ 2587583 w 4568692"/>
              <a:gd name="connsiteY477" fmla="*/ 2311789 h 5547255"/>
              <a:gd name="connsiteX478" fmla="*/ 2599391 w 4568692"/>
              <a:gd name="connsiteY478" fmla="*/ 2314884 h 5547255"/>
              <a:gd name="connsiteX479" fmla="*/ 2613978 w 4568692"/>
              <a:gd name="connsiteY479" fmla="*/ 2356093 h 5547255"/>
              <a:gd name="connsiteX480" fmla="*/ 2573187 w 4568692"/>
              <a:gd name="connsiteY480" fmla="*/ 2370228 h 5547255"/>
              <a:gd name="connsiteX481" fmla="*/ 2558598 w 4568692"/>
              <a:gd name="connsiteY481" fmla="*/ 2329019 h 5547255"/>
              <a:gd name="connsiteX482" fmla="*/ 2587583 w 4568692"/>
              <a:gd name="connsiteY482" fmla="*/ 2311789 h 5547255"/>
              <a:gd name="connsiteX483" fmla="*/ 1221658 w 4568692"/>
              <a:gd name="connsiteY483" fmla="*/ 2204857 h 5547255"/>
              <a:gd name="connsiteX484" fmla="*/ 1348544 w 4568692"/>
              <a:gd name="connsiteY484" fmla="*/ 2332628 h 5547255"/>
              <a:gd name="connsiteX485" fmla="*/ 1221658 w 4568692"/>
              <a:gd name="connsiteY485" fmla="*/ 2460399 h 5547255"/>
              <a:gd name="connsiteX486" fmla="*/ 1094772 w 4568692"/>
              <a:gd name="connsiteY486" fmla="*/ 2332628 h 5547255"/>
              <a:gd name="connsiteX487" fmla="*/ 1221658 w 4568692"/>
              <a:gd name="connsiteY487" fmla="*/ 2204857 h 5547255"/>
              <a:gd name="connsiteX488" fmla="*/ 2939537 w 4568692"/>
              <a:gd name="connsiteY488" fmla="*/ 2189827 h 5547255"/>
              <a:gd name="connsiteX489" fmla="*/ 2951345 w 4568692"/>
              <a:gd name="connsiteY489" fmla="*/ 2192922 h 5547255"/>
              <a:gd name="connsiteX490" fmla="*/ 2965933 w 4568692"/>
              <a:gd name="connsiteY490" fmla="*/ 2234131 h 5547255"/>
              <a:gd name="connsiteX491" fmla="*/ 2925141 w 4568692"/>
              <a:gd name="connsiteY491" fmla="*/ 2248266 h 5547255"/>
              <a:gd name="connsiteX492" fmla="*/ 2910553 w 4568692"/>
              <a:gd name="connsiteY492" fmla="*/ 2207057 h 5547255"/>
              <a:gd name="connsiteX493" fmla="*/ 2939537 w 4568692"/>
              <a:gd name="connsiteY493" fmla="*/ 2189827 h 5547255"/>
              <a:gd name="connsiteX494" fmla="*/ 2737854 w 4568692"/>
              <a:gd name="connsiteY494" fmla="*/ 2175936 h 5547255"/>
              <a:gd name="connsiteX495" fmla="*/ 2749662 w 4568692"/>
              <a:gd name="connsiteY495" fmla="*/ 2179031 h 5547255"/>
              <a:gd name="connsiteX496" fmla="*/ 2764250 w 4568692"/>
              <a:gd name="connsiteY496" fmla="*/ 2220240 h 5547255"/>
              <a:gd name="connsiteX497" fmla="*/ 2723458 w 4568692"/>
              <a:gd name="connsiteY497" fmla="*/ 2234375 h 5547255"/>
              <a:gd name="connsiteX498" fmla="*/ 2708870 w 4568692"/>
              <a:gd name="connsiteY498" fmla="*/ 2193166 h 5547255"/>
              <a:gd name="connsiteX499" fmla="*/ 2737854 w 4568692"/>
              <a:gd name="connsiteY499" fmla="*/ 2175936 h 5547255"/>
              <a:gd name="connsiteX500" fmla="*/ 2262749 w 4568692"/>
              <a:gd name="connsiteY500" fmla="*/ 2165088 h 5547255"/>
              <a:gd name="connsiteX501" fmla="*/ 2289940 w 4568692"/>
              <a:gd name="connsiteY501" fmla="*/ 2169873 h 5547255"/>
              <a:gd name="connsiteX502" fmla="*/ 2328978 w 4568692"/>
              <a:gd name="connsiteY502" fmla="*/ 2262157 h 5547255"/>
              <a:gd name="connsiteX503" fmla="*/ 2238659 w 4568692"/>
              <a:gd name="connsiteY503" fmla="*/ 2302983 h 5547255"/>
              <a:gd name="connsiteX504" fmla="*/ 2199621 w 4568692"/>
              <a:gd name="connsiteY504" fmla="*/ 2210699 h 5547255"/>
              <a:gd name="connsiteX505" fmla="*/ 2262749 w 4568692"/>
              <a:gd name="connsiteY505" fmla="*/ 2165088 h 5547255"/>
              <a:gd name="connsiteX506" fmla="*/ 3374279 w 4568692"/>
              <a:gd name="connsiteY506" fmla="*/ 2135788 h 5547255"/>
              <a:gd name="connsiteX507" fmla="*/ 3401470 w 4568692"/>
              <a:gd name="connsiteY507" fmla="*/ 2140572 h 5547255"/>
              <a:gd name="connsiteX508" fmla="*/ 3440508 w 4568692"/>
              <a:gd name="connsiteY508" fmla="*/ 2232856 h 5547255"/>
              <a:gd name="connsiteX509" fmla="*/ 3350189 w 4568692"/>
              <a:gd name="connsiteY509" fmla="*/ 2273683 h 5547255"/>
              <a:gd name="connsiteX510" fmla="*/ 3311151 w 4568692"/>
              <a:gd name="connsiteY510" fmla="*/ 2181399 h 5547255"/>
              <a:gd name="connsiteX511" fmla="*/ 3374279 w 4568692"/>
              <a:gd name="connsiteY511" fmla="*/ 2135788 h 5547255"/>
              <a:gd name="connsiteX512" fmla="*/ 3136460 w 4568692"/>
              <a:gd name="connsiteY512" fmla="*/ 2107003 h 5547255"/>
              <a:gd name="connsiteX513" fmla="*/ 3171599 w 4568692"/>
              <a:gd name="connsiteY513" fmla="*/ 2123175 h 5547255"/>
              <a:gd name="connsiteX514" fmla="*/ 3170333 w 4568692"/>
              <a:gd name="connsiteY514" fmla="*/ 2195155 h 5547255"/>
              <a:gd name="connsiteX515" fmla="*/ 3099530 w 4568692"/>
              <a:gd name="connsiteY515" fmla="*/ 2192627 h 5547255"/>
              <a:gd name="connsiteX516" fmla="*/ 3100796 w 4568692"/>
              <a:gd name="connsiteY516" fmla="*/ 2120647 h 5547255"/>
              <a:gd name="connsiteX517" fmla="*/ 3136460 w 4568692"/>
              <a:gd name="connsiteY517" fmla="*/ 2107003 h 5547255"/>
              <a:gd name="connsiteX518" fmla="*/ 2525561 w 4568692"/>
              <a:gd name="connsiteY518" fmla="*/ 2085203 h 5547255"/>
              <a:gd name="connsiteX519" fmla="*/ 2560701 w 4568692"/>
              <a:gd name="connsiteY519" fmla="*/ 2101374 h 5547255"/>
              <a:gd name="connsiteX520" fmla="*/ 2559435 w 4568692"/>
              <a:gd name="connsiteY520" fmla="*/ 2173354 h 5547255"/>
              <a:gd name="connsiteX521" fmla="*/ 2488631 w 4568692"/>
              <a:gd name="connsiteY521" fmla="*/ 2170826 h 5547255"/>
              <a:gd name="connsiteX522" fmla="*/ 2489897 w 4568692"/>
              <a:gd name="connsiteY522" fmla="*/ 2098847 h 5547255"/>
              <a:gd name="connsiteX523" fmla="*/ 2525561 w 4568692"/>
              <a:gd name="connsiteY523" fmla="*/ 2085203 h 5547255"/>
              <a:gd name="connsiteX524" fmla="*/ 2834538 w 4568692"/>
              <a:gd name="connsiteY524" fmla="*/ 1965800 h 5547255"/>
              <a:gd name="connsiteX525" fmla="*/ 2869678 w 4568692"/>
              <a:gd name="connsiteY525" fmla="*/ 1981971 h 5547255"/>
              <a:gd name="connsiteX526" fmla="*/ 2868412 w 4568692"/>
              <a:gd name="connsiteY526" fmla="*/ 2053951 h 5547255"/>
              <a:gd name="connsiteX527" fmla="*/ 2797608 w 4568692"/>
              <a:gd name="connsiteY527" fmla="*/ 2051424 h 5547255"/>
              <a:gd name="connsiteX528" fmla="*/ 2798874 w 4568692"/>
              <a:gd name="connsiteY528" fmla="*/ 1979444 h 5547255"/>
              <a:gd name="connsiteX529" fmla="*/ 2834538 w 4568692"/>
              <a:gd name="connsiteY529" fmla="*/ 1965800 h 5547255"/>
              <a:gd name="connsiteX530" fmla="*/ 919668 w 4568692"/>
              <a:gd name="connsiteY530" fmla="*/ 1909695 h 5547255"/>
              <a:gd name="connsiteX531" fmla="*/ 956888 w 4568692"/>
              <a:gd name="connsiteY531" fmla="*/ 1916185 h 5547255"/>
              <a:gd name="connsiteX532" fmla="*/ 1010324 w 4568692"/>
              <a:gd name="connsiteY532" fmla="*/ 2041366 h 5547255"/>
              <a:gd name="connsiteX533" fmla="*/ 886692 w 4568692"/>
              <a:gd name="connsiteY533" fmla="*/ 2096747 h 5547255"/>
              <a:gd name="connsiteX534" fmla="*/ 833256 w 4568692"/>
              <a:gd name="connsiteY534" fmla="*/ 1971566 h 5547255"/>
              <a:gd name="connsiteX535" fmla="*/ 919668 w 4568692"/>
              <a:gd name="connsiteY535" fmla="*/ 1909695 h 5547255"/>
              <a:gd name="connsiteX536" fmla="*/ 1552213 w 4568692"/>
              <a:gd name="connsiteY536" fmla="*/ 1890589 h 5547255"/>
              <a:gd name="connsiteX537" fmla="*/ 1589433 w 4568692"/>
              <a:gd name="connsiteY537" fmla="*/ 1897079 h 5547255"/>
              <a:gd name="connsiteX538" fmla="*/ 1642870 w 4568692"/>
              <a:gd name="connsiteY538" fmla="*/ 2022260 h 5547255"/>
              <a:gd name="connsiteX539" fmla="*/ 1519238 w 4568692"/>
              <a:gd name="connsiteY539" fmla="*/ 2077641 h 5547255"/>
              <a:gd name="connsiteX540" fmla="*/ 1465801 w 4568692"/>
              <a:gd name="connsiteY540" fmla="*/ 1952459 h 5547255"/>
              <a:gd name="connsiteX541" fmla="*/ 1552213 w 4568692"/>
              <a:gd name="connsiteY541" fmla="*/ 1890589 h 5547255"/>
              <a:gd name="connsiteX542" fmla="*/ 1998515 w 4568692"/>
              <a:gd name="connsiteY542" fmla="*/ 1875408 h 5547255"/>
              <a:gd name="connsiteX543" fmla="*/ 2125401 w 4568692"/>
              <a:gd name="connsiteY543" fmla="*/ 2003179 h 5547255"/>
              <a:gd name="connsiteX544" fmla="*/ 1998515 w 4568692"/>
              <a:gd name="connsiteY544" fmla="*/ 2130950 h 5547255"/>
              <a:gd name="connsiteX545" fmla="*/ 1871629 w 4568692"/>
              <a:gd name="connsiteY545" fmla="*/ 2003179 h 5547255"/>
              <a:gd name="connsiteX546" fmla="*/ 1998515 w 4568692"/>
              <a:gd name="connsiteY546" fmla="*/ 1875408 h 5547255"/>
              <a:gd name="connsiteX547" fmla="*/ 446710 w 4568692"/>
              <a:gd name="connsiteY547" fmla="*/ 1875408 h 5547255"/>
              <a:gd name="connsiteX548" fmla="*/ 573596 w 4568692"/>
              <a:gd name="connsiteY548" fmla="*/ 2003179 h 5547255"/>
              <a:gd name="connsiteX549" fmla="*/ 446710 w 4568692"/>
              <a:gd name="connsiteY549" fmla="*/ 2130950 h 5547255"/>
              <a:gd name="connsiteX550" fmla="*/ 319824 w 4568692"/>
              <a:gd name="connsiteY550" fmla="*/ 2003179 h 5547255"/>
              <a:gd name="connsiteX551" fmla="*/ 446710 w 4568692"/>
              <a:gd name="connsiteY551" fmla="*/ 1875408 h 5547255"/>
              <a:gd name="connsiteX552" fmla="*/ 2583268 w 4568692"/>
              <a:gd name="connsiteY552" fmla="*/ 1821129 h 5547255"/>
              <a:gd name="connsiteX553" fmla="*/ 2610459 w 4568692"/>
              <a:gd name="connsiteY553" fmla="*/ 1825913 h 5547255"/>
              <a:gd name="connsiteX554" fmla="*/ 2649497 w 4568692"/>
              <a:gd name="connsiteY554" fmla="*/ 1918197 h 5547255"/>
              <a:gd name="connsiteX555" fmla="*/ 2559178 w 4568692"/>
              <a:gd name="connsiteY555" fmla="*/ 1959024 h 5547255"/>
              <a:gd name="connsiteX556" fmla="*/ 2520140 w 4568692"/>
              <a:gd name="connsiteY556" fmla="*/ 1866740 h 5547255"/>
              <a:gd name="connsiteX557" fmla="*/ 2583268 w 4568692"/>
              <a:gd name="connsiteY557" fmla="*/ 1821129 h 5547255"/>
              <a:gd name="connsiteX558" fmla="*/ 3042023 w 4568692"/>
              <a:gd name="connsiteY558" fmla="*/ 1812825 h 5547255"/>
              <a:gd name="connsiteX559" fmla="*/ 3069213 w 4568692"/>
              <a:gd name="connsiteY559" fmla="*/ 1817610 h 5547255"/>
              <a:gd name="connsiteX560" fmla="*/ 3108251 w 4568692"/>
              <a:gd name="connsiteY560" fmla="*/ 1909894 h 5547255"/>
              <a:gd name="connsiteX561" fmla="*/ 3017933 w 4568692"/>
              <a:gd name="connsiteY561" fmla="*/ 1950720 h 5547255"/>
              <a:gd name="connsiteX562" fmla="*/ 2978895 w 4568692"/>
              <a:gd name="connsiteY562" fmla="*/ 1858436 h 5547255"/>
              <a:gd name="connsiteX563" fmla="*/ 3042023 w 4568692"/>
              <a:gd name="connsiteY563" fmla="*/ 1812825 h 5547255"/>
              <a:gd name="connsiteX564" fmla="*/ 2254047 w 4568692"/>
              <a:gd name="connsiteY564" fmla="*/ 1787635 h 5547255"/>
              <a:gd name="connsiteX565" fmla="*/ 2346743 w 4568692"/>
              <a:gd name="connsiteY565" fmla="*/ 1881828 h 5547255"/>
              <a:gd name="connsiteX566" fmla="*/ 2254047 w 4568692"/>
              <a:gd name="connsiteY566" fmla="*/ 1976021 h 5547255"/>
              <a:gd name="connsiteX567" fmla="*/ 2161351 w 4568692"/>
              <a:gd name="connsiteY567" fmla="*/ 1881828 h 5547255"/>
              <a:gd name="connsiteX568" fmla="*/ 2254047 w 4568692"/>
              <a:gd name="connsiteY568" fmla="*/ 1787635 h 5547255"/>
              <a:gd name="connsiteX569" fmla="*/ 3387712 w 4568692"/>
              <a:gd name="connsiteY569" fmla="*/ 1787635 h 5547255"/>
              <a:gd name="connsiteX570" fmla="*/ 3480408 w 4568692"/>
              <a:gd name="connsiteY570" fmla="*/ 1881828 h 5547255"/>
              <a:gd name="connsiteX571" fmla="*/ 3387712 w 4568692"/>
              <a:gd name="connsiteY571" fmla="*/ 1976021 h 5547255"/>
              <a:gd name="connsiteX572" fmla="*/ 3295016 w 4568692"/>
              <a:gd name="connsiteY572" fmla="*/ 1881828 h 5547255"/>
              <a:gd name="connsiteX573" fmla="*/ 3387712 w 4568692"/>
              <a:gd name="connsiteY573" fmla="*/ 1787635 h 5547255"/>
              <a:gd name="connsiteX574" fmla="*/ 1221981 w 4568692"/>
              <a:gd name="connsiteY574" fmla="*/ 1751627 h 5547255"/>
              <a:gd name="connsiteX575" fmla="*/ 1270081 w 4568692"/>
              <a:gd name="connsiteY575" fmla="*/ 1773563 h 5547255"/>
              <a:gd name="connsiteX576" fmla="*/ 1268348 w 4568692"/>
              <a:gd name="connsiteY576" fmla="*/ 1871203 h 5547255"/>
              <a:gd name="connsiteX577" fmla="*/ 1171430 w 4568692"/>
              <a:gd name="connsiteY577" fmla="*/ 1867774 h 5547255"/>
              <a:gd name="connsiteX578" fmla="*/ 1173163 w 4568692"/>
              <a:gd name="connsiteY578" fmla="*/ 1770135 h 5547255"/>
              <a:gd name="connsiteX579" fmla="*/ 1221981 w 4568692"/>
              <a:gd name="connsiteY579" fmla="*/ 1751627 h 5547255"/>
              <a:gd name="connsiteX580" fmla="*/ 1646977 w 4568692"/>
              <a:gd name="connsiteY580" fmla="*/ 1601064 h 5547255"/>
              <a:gd name="connsiteX581" fmla="*/ 1695077 w 4568692"/>
              <a:gd name="connsiteY581" fmla="*/ 1623000 h 5547255"/>
              <a:gd name="connsiteX582" fmla="*/ 1693345 w 4568692"/>
              <a:gd name="connsiteY582" fmla="*/ 1720639 h 5547255"/>
              <a:gd name="connsiteX583" fmla="*/ 1596426 w 4568692"/>
              <a:gd name="connsiteY583" fmla="*/ 1717211 h 5547255"/>
              <a:gd name="connsiteX584" fmla="*/ 1598159 w 4568692"/>
              <a:gd name="connsiteY584" fmla="*/ 1619571 h 5547255"/>
              <a:gd name="connsiteX585" fmla="*/ 1646977 w 4568692"/>
              <a:gd name="connsiteY585" fmla="*/ 1601064 h 5547255"/>
              <a:gd name="connsiteX586" fmla="*/ 803411 w 4568692"/>
              <a:gd name="connsiteY586" fmla="*/ 1563693 h 5547255"/>
              <a:gd name="connsiteX587" fmla="*/ 851511 w 4568692"/>
              <a:gd name="connsiteY587" fmla="*/ 1585629 h 5547255"/>
              <a:gd name="connsiteX588" fmla="*/ 849779 w 4568692"/>
              <a:gd name="connsiteY588" fmla="*/ 1683269 h 5547255"/>
              <a:gd name="connsiteX589" fmla="*/ 752860 w 4568692"/>
              <a:gd name="connsiteY589" fmla="*/ 1679840 h 5547255"/>
              <a:gd name="connsiteX590" fmla="*/ 754593 w 4568692"/>
              <a:gd name="connsiteY590" fmla="*/ 1582201 h 5547255"/>
              <a:gd name="connsiteX591" fmla="*/ 803411 w 4568692"/>
              <a:gd name="connsiteY591" fmla="*/ 1563693 h 5547255"/>
              <a:gd name="connsiteX592" fmla="*/ 2820182 w 4568692"/>
              <a:gd name="connsiteY592" fmla="*/ 1553495 h 5547255"/>
              <a:gd name="connsiteX593" fmla="*/ 2912878 w 4568692"/>
              <a:gd name="connsiteY593" fmla="*/ 1647688 h 5547255"/>
              <a:gd name="connsiteX594" fmla="*/ 2820182 w 4568692"/>
              <a:gd name="connsiteY594" fmla="*/ 1741881 h 5547255"/>
              <a:gd name="connsiteX595" fmla="*/ 2727486 w 4568692"/>
              <a:gd name="connsiteY595" fmla="*/ 1647688 h 5547255"/>
              <a:gd name="connsiteX596" fmla="*/ 2820182 w 4568692"/>
              <a:gd name="connsiteY596" fmla="*/ 1553495 h 5547255"/>
              <a:gd name="connsiteX597" fmla="*/ 1353857 w 4568692"/>
              <a:gd name="connsiteY597" fmla="*/ 1526563 h 5547255"/>
              <a:gd name="connsiteX598" fmla="*/ 1370020 w 4568692"/>
              <a:gd name="connsiteY598" fmla="*/ 1530761 h 5547255"/>
              <a:gd name="connsiteX599" fmla="*/ 1389989 w 4568692"/>
              <a:gd name="connsiteY599" fmla="*/ 1586661 h 5547255"/>
              <a:gd name="connsiteX600" fmla="*/ 1334151 w 4568692"/>
              <a:gd name="connsiteY600" fmla="*/ 1605835 h 5547255"/>
              <a:gd name="connsiteX601" fmla="*/ 1314183 w 4568692"/>
              <a:gd name="connsiteY601" fmla="*/ 1549935 h 5547255"/>
              <a:gd name="connsiteX602" fmla="*/ 1353857 w 4568692"/>
              <a:gd name="connsiteY602" fmla="*/ 1526563 h 5547255"/>
              <a:gd name="connsiteX603" fmla="*/ 1075554 w 4568692"/>
              <a:gd name="connsiteY603" fmla="*/ 1510923 h 5547255"/>
              <a:gd name="connsiteX604" fmla="*/ 1091716 w 4568692"/>
              <a:gd name="connsiteY604" fmla="*/ 1515120 h 5547255"/>
              <a:gd name="connsiteX605" fmla="*/ 1111686 w 4568692"/>
              <a:gd name="connsiteY605" fmla="*/ 1571020 h 5547255"/>
              <a:gd name="connsiteX606" fmla="*/ 1055848 w 4568692"/>
              <a:gd name="connsiteY606" fmla="*/ 1590194 h 5547255"/>
              <a:gd name="connsiteX607" fmla="*/ 1035879 w 4568692"/>
              <a:gd name="connsiteY607" fmla="*/ 1534294 h 5547255"/>
              <a:gd name="connsiteX608" fmla="*/ 1075554 w 4568692"/>
              <a:gd name="connsiteY608" fmla="*/ 1510923 h 5547255"/>
              <a:gd name="connsiteX609" fmla="*/ 469447 w 4568692"/>
              <a:gd name="connsiteY609" fmla="*/ 1463759 h 5547255"/>
              <a:gd name="connsiteX610" fmla="*/ 506667 w 4568692"/>
              <a:gd name="connsiteY610" fmla="*/ 1470249 h 5547255"/>
              <a:gd name="connsiteX611" fmla="*/ 560104 w 4568692"/>
              <a:gd name="connsiteY611" fmla="*/ 1595431 h 5547255"/>
              <a:gd name="connsiteX612" fmla="*/ 436472 w 4568692"/>
              <a:gd name="connsiteY612" fmla="*/ 1650811 h 5547255"/>
              <a:gd name="connsiteX613" fmla="*/ 383035 w 4568692"/>
              <a:gd name="connsiteY613" fmla="*/ 1525630 h 5547255"/>
              <a:gd name="connsiteX614" fmla="*/ 469447 w 4568692"/>
              <a:gd name="connsiteY614" fmla="*/ 1463759 h 5547255"/>
              <a:gd name="connsiteX615" fmla="*/ 2000030 w 4568692"/>
              <a:gd name="connsiteY615" fmla="*/ 1437242 h 5547255"/>
              <a:gd name="connsiteX616" fmla="*/ 2037250 w 4568692"/>
              <a:gd name="connsiteY616" fmla="*/ 1443733 h 5547255"/>
              <a:gd name="connsiteX617" fmla="*/ 2090687 w 4568692"/>
              <a:gd name="connsiteY617" fmla="*/ 1568914 h 5547255"/>
              <a:gd name="connsiteX618" fmla="*/ 1967055 w 4568692"/>
              <a:gd name="connsiteY618" fmla="*/ 1624295 h 5547255"/>
              <a:gd name="connsiteX619" fmla="*/ 1913618 w 4568692"/>
              <a:gd name="connsiteY619" fmla="*/ 1499113 h 5547255"/>
              <a:gd name="connsiteX620" fmla="*/ 2000030 w 4568692"/>
              <a:gd name="connsiteY620" fmla="*/ 1437242 h 5547255"/>
              <a:gd name="connsiteX621" fmla="*/ 1563172 w 4568692"/>
              <a:gd name="connsiteY621" fmla="*/ 1348317 h 5547255"/>
              <a:gd name="connsiteX622" fmla="*/ 1579335 w 4568692"/>
              <a:gd name="connsiteY622" fmla="*/ 1352515 h 5547255"/>
              <a:gd name="connsiteX623" fmla="*/ 1599303 w 4568692"/>
              <a:gd name="connsiteY623" fmla="*/ 1408415 h 5547255"/>
              <a:gd name="connsiteX624" fmla="*/ 1543466 w 4568692"/>
              <a:gd name="connsiteY624" fmla="*/ 1427588 h 5547255"/>
              <a:gd name="connsiteX625" fmla="*/ 1523497 w 4568692"/>
              <a:gd name="connsiteY625" fmla="*/ 1371689 h 5547255"/>
              <a:gd name="connsiteX626" fmla="*/ 1563172 w 4568692"/>
              <a:gd name="connsiteY626" fmla="*/ 1348317 h 5547255"/>
              <a:gd name="connsiteX627" fmla="*/ 890306 w 4568692"/>
              <a:gd name="connsiteY627" fmla="*/ 1301986 h 5547255"/>
              <a:gd name="connsiteX628" fmla="*/ 906469 w 4568692"/>
              <a:gd name="connsiteY628" fmla="*/ 1306184 h 5547255"/>
              <a:gd name="connsiteX629" fmla="*/ 926438 w 4568692"/>
              <a:gd name="connsiteY629" fmla="*/ 1362083 h 5547255"/>
              <a:gd name="connsiteX630" fmla="*/ 870600 w 4568692"/>
              <a:gd name="connsiteY630" fmla="*/ 1381257 h 5547255"/>
              <a:gd name="connsiteX631" fmla="*/ 850631 w 4568692"/>
              <a:gd name="connsiteY631" fmla="*/ 1325357 h 5547255"/>
              <a:gd name="connsiteX632" fmla="*/ 890306 w 4568692"/>
              <a:gd name="connsiteY632" fmla="*/ 1301986 h 5547255"/>
              <a:gd name="connsiteX633" fmla="*/ 1823366 w 4568692"/>
              <a:gd name="connsiteY633" fmla="*/ 1177310 h 5547255"/>
              <a:gd name="connsiteX634" fmla="*/ 1871467 w 4568692"/>
              <a:gd name="connsiteY634" fmla="*/ 1199246 h 5547255"/>
              <a:gd name="connsiteX635" fmla="*/ 1869734 w 4568692"/>
              <a:gd name="connsiteY635" fmla="*/ 1296885 h 5547255"/>
              <a:gd name="connsiteX636" fmla="*/ 1772815 w 4568692"/>
              <a:gd name="connsiteY636" fmla="*/ 1293457 h 5547255"/>
              <a:gd name="connsiteX637" fmla="*/ 1774548 w 4568692"/>
              <a:gd name="connsiteY637" fmla="*/ 1195818 h 5547255"/>
              <a:gd name="connsiteX638" fmla="*/ 1823366 w 4568692"/>
              <a:gd name="connsiteY638" fmla="*/ 1177310 h 5547255"/>
              <a:gd name="connsiteX639" fmla="*/ 639924 w 4568692"/>
              <a:gd name="connsiteY639" fmla="*/ 1133601 h 5547255"/>
              <a:gd name="connsiteX640" fmla="*/ 688024 w 4568692"/>
              <a:gd name="connsiteY640" fmla="*/ 1155538 h 5547255"/>
              <a:gd name="connsiteX641" fmla="*/ 686291 w 4568692"/>
              <a:gd name="connsiteY641" fmla="*/ 1253177 h 5547255"/>
              <a:gd name="connsiteX642" fmla="*/ 589373 w 4568692"/>
              <a:gd name="connsiteY642" fmla="*/ 1249749 h 5547255"/>
              <a:gd name="connsiteX643" fmla="*/ 591106 w 4568692"/>
              <a:gd name="connsiteY643" fmla="*/ 1152109 h 5547255"/>
              <a:gd name="connsiteX644" fmla="*/ 639924 w 4568692"/>
              <a:gd name="connsiteY644" fmla="*/ 1133601 h 5547255"/>
              <a:gd name="connsiteX645" fmla="*/ 2336011 w 4568692"/>
              <a:gd name="connsiteY645" fmla="*/ 1102429 h 5547255"/>
              <a:gd name="connsiteX646" fmla="*/ 2462897 w 4568692"/>
              <a:gd name="connsiteY646" fmla="*/ 1230200 h 5547255"/>
              <a:gd name="connsiteX647" fmla="*/ 2336011 w 4568692"/>
              <a:gd name="connsiteY647" fmla="*/ 1357971 h 5547255"/>
              <a:gd name="connsiteX648" fmla="*/ 2209125 w 4568692"/>
              <a:gd name="connsiteY648" fmla="*/ 1230200 h 5547255"/>
              <a:gd name="connsiteX649" fmla="*/ 2336011 w 4568692"/>
              <a:gd name="connsiteY649" fmla="*/ 1102429 h 5547255"/>
              <a:gd name="connsiteX650" fmla="*/ 126886 w 4568692"/>
              <a:gd name="connsiteY650" fmla="*/ 1102429 h 5547255"/>
              <a:gd name="connsiteX651" fmla="*/ 253772 w 4568692"/>
              <a:gd name="connsiteY651" fmla="*/ 1230200 h 5547255"/>
              <a:gd name="connsiteX652" fmla="*/ 126886 w 4568692"/>
              <a:gd name="connsiteY652" fmla="*/ 1357971 h 5547255"/>
              <a:gd name="connsiteX653" fmla="*/ 0 w 4568692"/>
              <a:gd name="connsiteY653" fmla="*/ 1230200 h 5547255"/>
              <a:gd name="connsiteX654" fmla="*/ 126886 w 4568692"/>
              <a:gd name="connsiteY654" fmla="*/ 1102429 h 5547255"/>
              <a:gd name="connsiteX655" fmla="*/ 1572516 w 4568692"/>
              <a:gd name="connsiteY655" fmla="*/ 1068907 h 5547255"/>
              <a:gd name="connsiteX656" fmla="*/ 1588679 w 4568692"/>
              <a:gd name="connsiteY656" fmla="*/ 1073105 h 5547255"/>
              <a:gd name="connsiteX657" fmla="*/ 1608648 w 4568692"/>
              <a:gd name="connsiteY657" fmla="*/ 1129005 h 5547255"/>
              <a:gd name="connsiteX658" fmla="*/ 1552810 w 4568692"/>
              <a:gd name="connsiteY658" fmla="*/ 1148179 h 5547255"/>
              <a:gd name="connsiteX659" fmla="*/ 1532841 w 4568692"/>
              <a:gd name="connsiteY659" fmla="*/ 1092279 h 5547255"/>
              <a:gd name="connsiteX660" fmla="*/ 1572516 w 4568692"/>
              <a:gd name="connsiteY660" fmla="*/ 1068907 h 5547255"/>
              <a:gd name="connsiteX661" fmla="*/ 903267 w 4568692"/>
              <a:gd name="connsiteY661" fmla="*/ 1028613 h 5547255"/>
              <a:gd name="connsiteX662" fmla="*/ 919430 w 4568692"/>
              <a:gd name="connsiteY662" fmla="*/ 1032810 h 5547255"/>
              <a:gd name="connsiteX663" fmla="*/ 939399 w 4568692"/>
              <a:gd name="connsiteY663" fmla="*/ 1088710 h 5547255"/>
              <a:gd name="connsiteX664" fmla="*/ 883561 w 4568692"/>
              <a:gd name="connsiteY664" fmla="*/ 1107884 h 5547255"/>
              <a:gd name="connsiteX665" fmla="*/ 863592 w 4568692"/>
              <a:gd name="connsiteY665" fmla="*/ 1051984 h 5547255"/>
              <a:gd name="connsiteX666" fmla="*/ 903267 w 4568692"/>
              <a:gd name="connsiteY666" fmla="*/ 1028613 h 5547255"/>
              <a:gd name="connsiteX667" fmla="*/ 1385035 w 4568692"/>
              <a:gd name="connsiteY667" fmla="*/ 863173 h 5547255"/>
              <a:gd name="connsiteX668" fmla="*/ 1401198 w 4568692"/>
              <a:gd name="connsiteY668" fmla="*/ 867371 h 5547255"/>
              <a:gd name="connsiteX669" fmla="*/ 1421167 w 4568692"/>
              <a:gd name="connsiteY669" fmla="*/ 923271 h 5547255"/>
              <a:gd name="connsiteX670" fmla="*/ 1365329 w 4568692"/>
              <a:gd name="connsiteY670" fmla="*/ 942445 h 5547255"/>
              <a:gd name="connsiteX671" fmla="*/ 1345361 w 4568692"/>
              <a:gd name="connsiteY671" fmla="*/ 886545 h 5547255"/>
              <a:gd name="connsiteX672" fmla="*/ 1385035 w 4568692"/>
              <a:gd name="connsiteY672" fmla="*/ 863173 h 5547255"/>
              <a:gd name="connsiteX673" fmla="*/ 1108964 w 4568692"/>
              <a:gd name="connsiteY673" fmla="*/ 844330 h 5547255"/>
              <a:gd name="connsiteX674" fmla="*/ 1125127 w 4568692"/>
              <a:gd name="connsiteY674" fmla="*/ 848528 h 5547255"/>
              <a:gd name="connsiteX675" fmla="*/ 1145096 w 4568692"/>
              <a:gd name="connsiteY675" fmla="*/ 904428 h 5547255"/>
              <a:gd name="connsiteX676" fmla="*/ 1089258 w 4568692"/>
              <a:gd name="connsiteY676" fmla="*/ 923602 h 5547255"/>
              <a:gd name="connsiteX677" fmla="*/ 1069290 w 4568692"/>
              <a:gd name="connsiteY677" fmla="*/ 867702 h 5547255"/>
              <a:gd name="connsiteX678" fmla="*/ 1108964 w 4568692"/>
              <a:gd name="connsiteY678" fmla="*/ 844330 h 5547255"/>
              <a:gd name="connsiteX679" fmla="*/ 458622 w 4568692"/>
              <a:gd name="connsiteY679" fmla="*/ 829615 h 5547255"/>
              <a:gd name="connsiteX680" fmla="*/ 495842 w 4568692"/>
              <a:gd name="connsiteY680" fmla="*/ 836105 h 5547255"/>
              <a:gd name="connsiteX681" fmla="*/ 549279 w 4568692"/>
              <a:gd name="connsiteY681" fmla="*/ 961287 h 5547255"/>
              <a:gd name="connsiteX682" fmla="*/ 425647 w 4568692"/>
              <a:gd name="connsiteY682" fmla="*/ 1016667 h 5547255"/>
              <a:gd name="connsiteX683" fmla="*/ 372210 w 4568692"/>
              <a:gd name="connsiteY683" fmla="*/ 891486 h 5547255"/>
              <a:gd name="connsiteX684" fmla="*/ 458622 w 4568692"/>
              <a:gd name="connsiteY684" fmla="*/ 829615 h 5547255"/>
              <a:gd name="connsiteX685" fmla="*/ 1980127 w 4568692"/>
              <a:gd name="connsiteY685" fmla="*/ 789870 h 5547255"/>
              <a:gd name="connsiteX686" fmla="*/ 2017347 w 4568692"/>
              <a:gd name="connsiteY686" fmla="*/ 796360 h 5547255"/>
              <a:gd name="connsiteX687" fmla="*/ 2070784 w 4568692"/>
              <a:gd name="connsiteY687" fmla="*/ 921541 h 5547255"/>
              <a:gd name="connsiteX688" fmla="*/ 1947152 w 4568692"/>
              <a:gd name="connsiteY688" fmla="*/ 976922 h 5547255"/>
              <a:gd name="connsiteX689" fmla="*/ 1893715 w 4568692"/>
              <a:gd name="connsiteY689" fmla="*/ 851740 h 5547255"/>
              <a:gd name="connsiteX690" fmla="*/ 1980127 w 4568692"/>
              <a:gd name="connsiteY690" fmla="*/ 789870 h 5547255"/>
              <a:gd name="connsiteX691" fmla="*/ 1654591 w 4568692"/>
              <a:gd name="connsiteY691" fmla="*/ 750824 h 5547255"/>
              <a:gd name="connsiteX692" fmla="*/ 1702691 w 4568692"/>
              <a:gd name="connsiteY692" fmla="*/ 772760 h 5547255"/>
              <a:gd name="connsiteX693" fmla="*/ 1700958 w 4568692"/>
              <a:gd name="connsiteY693" fmla="*/ 870400 h 5547255"/>
              <a:gd name="connsiteX694" fmla="*/ 1604040 w 4568692"/>
              <a:gd name="connsiteY694" fmla="*/ 866971 h 5547255"/>
              <a:gd name="connsiteX695" fmla="*/ 1605772 w 4568692"/>
              <a:gd name="connsiteY695" fmla="*/ 769332 h 5547255"/>
              <a:gd name="connsiteX696" fmla="*/ 1654591 w 4568692"/>
              <a:gd name="connsiteY696" fmla="*/ 750824 h 5547255"/>
              <a:gd name="connsiteX697" fmla="*/ 818370 w 4568692"/>
              <a:gd name="connsiteY697" fmla="*/ 721252 h 5547255"/>
              <a:gd name="connsiteX698" fmla="*/ 866470 w 4568692"/>
              <a:gd name="connsiteY698" fmla="*/ 743188 h 5547255"/>
              <a:gd name="connsiteX699" fmla="*/ 864737 w 4568692"/>
              <a:gd name="connsiteY699" fmla="*/ 840827 h 5547255"/>
              <a:gd name="connsiteX700" fmla="*/ 767818 w 4568692"/>
              <a:gd name="connsiteY700" fmla="*/ 837399 h 5547255"/>
              <a:gd name="connsiteX701" fmla="*/ 769552 w 4568692"/>
              <a:gd name="connsiteY701" fmla="*/ 739759 h 5547255"/>
              <a:gd name="connsiteX702" fmla="*/ 818370 w 4568692"/>
              <a:gd name="connsiteY702" fmla="*/ 721252 h 5547255"/>
              <a:gd name="connsiteX703" fmla="*/ 1241309 w 4568692"/>
              <a:gd name="connsiteY703" fmla="*/ 559284 h 5547255"/>
              <a:gd name="connsiteX704" fmla="*/ 1289410 w 4568692"/>
              <a:gd name="connsiteY704" fmla="*/ 581220 h 5547255"/>
              <a:gd name="connsiteX705" fmla="*/ 1287677 w 4568692"/>
              <a:gd name="connsiteY705" fmla="*/ 678860 h 5547255"/>
              <a:gd name="connsiteX706" fmla="*/ 1190758 w 4568692"/>
              <a:gd name="connsiteY706" fmla="*/ 675431 h 5547255"/>
              <a:gd name="connsiteX707" fmla="*/ 1192491 w 4568692"/>
              <a:gd name="connsiteY707" fmla="*/ 577792 h 5547255"/>
              <a:gd name="connsiteX708" fmla="*/ 1241309 w 4568692"/>
              <a:gd name="connsiteY708" fmla="*/ 559284 h 5547255"/>
              <a:gd name="connsiteX709" fmla="*/ 897361 w 4568692"/>
              <a:gd name="connsiteY709" fmla="*/ 363040 h 5547255"/>
              <a:gd name="connsiteX710" fmla="*/ 934581 w 4568692"/>
              <a:gd name="connsiteY710" fmla="*/ 369530 h 5547255"/>
              <a:gd name="connsiteX711" fmla="*/ 988018 w 4568692"/>
              <a:gd name="connsiteY711" fmla="*/ 494712 h 5547255"/>
              <a:gd name="connsiteX712" fmla="*/ 864386 w 4568692"/>
              <a:gd name="connsiteY712" fmla="*/ 550093 h 5547255"/>
              <a:gd name="connsiteX713" fmla="*/ 810949 w 4568692"/>
              <a:gd name="connsiteY713" fmla="*/ 424911 h 5547255"/>
              <a:gd name="connsiteX714" fmla="*/ 897361 w 4568692"/>
              <a:gd name="connsiteY714" fmla="*/ 363040 h 5547255"/>
              <a:gd name="connsiteX715" fmla="*/ 1525322 w 4568692"/>
              <a:gd name="connsiteY715" fmla="*/ 351777 h 5547255"/>
              <a:gd name="connsiteX716" fmla="*/ 1562541 w 4568692"/>
              <a:gd name="connsiteY716" fmla="*/ 358267 h 5547255"/>
              <a:gd name="connsiteX717" fmla="*/ 1615978 w 4568692"/>
              <a:gd name="connsiteY717" fmla="*/ 483448 h 5547255"/>
              <a:gd name="connsiteX718" fmla="*/ 1492346 w 4568692"/>
              <a:gd name="connsiteY718" fmla="*/ 538829 h 5547255"/>
              <a:gd name="connsiteX719" fmla="*/ 1438910 w 4568692"/>
              <a:gd name="connsiteY719" fmla="*/ 413647 h 5547255"/>
              <a:gd name="connsiteX720" fmla="*/ 1525322 w 4568692"/>
              <a:gd name="connsiteY720" fmla="*/ 351777 h 5547255"/>
              <a:gd name="connsiteX721" fmla="*/ 446711 w 4568692"/>
              <a:gd name="connsiteY721" fmla="*/ 317607 h 5547255"/>
              <a:gd name="connsiteX722" fmla="*/ 573596 w 4568692"/>
              <a:gd name="connsiteY722" fmla="*/ 445378 h 5547255"/>
              <a:gd name="connsiteX723" fmla="*/ 446711 w 4568692"/>
              <a:gd name="connsiteY723" fmla="*/ 573149 h 5547255"/>
              <a:gd name="connsiteX724" fmla="*/ 319824 w 4568692"/>
              <a:gd name="connsiteY724" fmla="*/ 445378 h 5547255"/>
              <a:gd name="connsiteX725" fmla="*/ 446711 w 4568692"/>
              <a:gd name="connsiteY725" fmla="*/ 317607 h 5547255"/>
              <a:gd name="connsiteX726" fmla="*/ 1998515 w 4568692"/>
              <a:gd name="connsiteY726" fmla="*/ 317607 h 5547255"/>
              <a:gd name="connsiteX727" fmla="*/ 2125401 w 4568692"/>
              <a:gd name="connsiteY727" fmla="*/ 445378 h 5547255"/>
              <a:gd name="connsiteX728" fmla="*/ 1998515 w 4568692"/>
              <a:gd name="connsiteY728" fmla="*/ 573149 h 5547255"/>
              <a:gd name="connsiteX729" fmla="*/ 1871629 w 4568692"/>
              <a:gd name="connsiteY729" fmla="*/ 445378 h 5547255"/>
              <a:gd name="connsiteX730" fmla="*/ 1998515 w 4568692"/>
              <a:gd name="connsiteY730" fmla="*/ 317607 h 5547255"/>
              <a:gd name="connsiteX731" fmla="*/ 1221658 w 4568692"/>
              <a:gd name="connsiteY731" fmla="*/ 0 h 5547255"/>
              <a:gd name="connsiteX732" fmla="*/ 1348544 w 4568692"/>
              <a:gd name="connsiteY732" fmla="*/ 127771 h 5547255"/>
              <a:gd name="connsiteX733" fmla="*/ 1221658 w 4568692"/>
              <a:gd name="connsiteY733" fmla="*/ 255542 h 5547255"/>
              <a:gd name="connsiteX734" fmla="*/ 1094772 w 4568692"/>
              <a:gd name="connsiteY734" fmla="*/ 127771 h 5547255"/>
              <a:gd name="connsiteX735" fmla="*/ 1221658 w 4568692"/>
              <a:gd name="connsiteY735" fmla="*/ 0 h 554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4568692" h="5547255">
                <a:moveTo>
                  <a:pt x="3915842" y="5431104"/>
                </a:moveTo>
                <a:cubicBezTo>
                  <a:pt x="3952700" y="5431104"/>
                  <a:pt x="3982580" y="5457105"/>
                  <a:pt x="3982580" y="5489179"/>
                </a:cubicBezTo>
                <a:cubicBezTo>
                  <a:pt x="3982580" y="5521254"/>
                  <a:pt x="3952700" y="5547255"/>
                  <a:pt x="3915842" y="5547255"/>
                </a:cubicBezTo>
                <a:cubicBezTo>
                  <a:pt x="3878984" y="5547255"/>
                  <a:pt x="3849104" y="5521254"/>
                  <a:pt x="3849104" y="5489179"/>
                </a:cubicBezTo>
                <a:cubicBezTo>
                  <a:pt x="3849104" y="5457105"/>
                  <a:pt x="3878984" y="5431104"/>
                  <a:pt x="3915842" y="5431104"/>
                </a:cubicBezTo>
                <a:close/>
                <a:moveTo>
                  <a:pt x="3757006" y="5296944"/>
                </a:moveTo>
                <a:cubicBezTo>
                  <a:pt x="3763511" y="5296765"/>
                  <a:pt x="3770152" y="5297703"/>
                  <a:pt x="3776582" y="5299894"/>
                </a:cubicBezTo>
                <a:cubicBezTo>
                  <a:pt x="3802300" y="5308655"/>
                  <a:pt x="3814883" y="5334129"/>
                  <a:pt x="3804688" y="5356792"/>
                </a:cubicBezTo>
                <a:cubicBezTo>
                  <a:pt x="3794492" y="5379455"/>
                  <a:pt x="3765379" y="5390726"/>
                  <a:pt x="3739662" y="5381965"/>
                </a:cubicBezTo>
                <a:cubicBezTo>
                  <a:pt x="3713944" y="5373204"/>
                  <a:pt x="3701360" y="5347729"/>
                  <a:pt x="3711556" y="5325066"/>
                </a:cubicBezTo>
                <a:cubicBezTo>
                  <a:pt x="3719202" y="5308068"/>
                  <a:pt x="3737490" y="5297480"/>
                  <a:pt x="3757006" y="5296944"/>
                </a:cubicBezTo>
                <a:close/>
                <a:moveTo>
                  <a:pt x="4089703" y="5288259"/>
                </a:moveTo>
                <a:cubicBezTo>
                  <a:pt x="4096208" y="5288081"/>
                  <a:pt x="4102850" y="5289019"/>
                  <a:pt x="4109279" y="5291209"/>
                </a:cubicBezTo>
                <a:cubicBezTo>
                  <a:pt x="4134997" y="5299970"/>
                  <a:pt x="4147581" y="5325445"/>
                  <a:pt x="4137385" y="5348108"/>
                </a:cubicBezTo>
                <a:cubicBezTo>
                  <a:pt x="4127190" y="5370771"/>
                  <a:pt x="4098077" y="5382041"/>
                  <a:pt x="4072359" y="5373280"/>
                </a:cubicBezTo>
                <a:cubicBezTo>
                  <a:pt x="4046641" y="5364519"/>
                  <a:pt x="4034058" y="5339044"/>
                  <a:pt x="4044253" y="5316381"/>
                </a:cubicBezTo>
                <a:cubicBezTo>
                  <a:pt x="4051900" y="5299384"/>
                  <a:pt x="4070188" y="5288795"/>
                  <a:pt x="4089703" y="5288259"/>
                </a:cubicBezTo>
                <a:close/>
                <a:moveTo>
                  <a:pt x="4324443" y="5281359"/>
                </a:moveTo>
                <a:cubicBezTo>
                  <a:pt x="4361301" y="5281359"/>
                  <a:pt x="4391181" y="5307361"/>
                  <a:pt x="4391181" y="5339435"/>
                </a:cubicBezTo>
                <a:cubicBezTo>
                  <a:pt x="4391181" y="5371509"/>
                  <a:pt x="4361301" y="5397511"/>
                  <a:pt x="4324443" y="5397511"/>
                </a:cubicBezTo>
                <a:cubicBezTo>
                  <a:pt x="4287584" y="5397511"/>
                  <a:pt x="4257705" y="5371509"/>
                  <a:pt x="4257705" y="5339435"/>
                </a:cubicBezTo>
                <a:cubicBezTo>
                  <a:pt x="4257705" y="5307361"/>
                  <a:pt x="4287584" y="5281359"/>
                  <a:pt x="4324443" y="5281359"/>
                </a:cubicBezTo>
                <a:close/>
                <a:moveTo>
                  <a:pt x="3508246" y="5281359"/>
                </a:moveTo>
                <a:cubicBezTo>
                  <a:pt x="3545104" y="5281359"/>
                  <a:pt x="3574983" y="5307361"/>
                  <a:pt x="3574983" y="5339435"/>
                </a:cubicBezTo>
                <a:cubicBezTo>
                  <a:pt x="3574983" y="5371509"/>
                  <a:pt x="3545104" y="5397511"/>
                  <a:pt x="3508246" y="5397511"/>
                </a:cubicBezTo>
                <a:cubicBezTo>
                  <a:pt x="3471387" y="5397511"/>
                  <a:pt x="3441508" y="5371509"/>
                  <a:pt x="3441508" y="5339435"/>
                </a:cubicBezTo>
                <a:cubicBezTo>
                  <a:pt x="3441508" y="5307361"/>
                  <a:pt x="3471387" y="5281359"/>
                  <a:pt x="3508246" y="5281359"/>
                </a:cubicBezTo>
                <a:close/>
                <a:moveTo>
                  <a:pt x="3916012" y="5225097"/>
                </a:moveTo>
                <a:cubicBezTo>
                  <a:pt x="3925237" y="5225379"/>
                  <a:pt x="3934399" y="5228725"/>
                  <a:pt x="3941311" y="5235068"/>
                </a:cubicBezTo>
                <a:cubicBezTo>
                  <a:pt x="3955136" y="5247753"/>
                  <a:pt x="3954728" y="5267623"/>
                  <a:pt x="3940400" y="5279448"/>
                </a:cubicBezTo>
                <a:cubicBezTo>
                  <a:pt x="3926072" y="5291273"/>
                  <a:pt x="3903249" y="5290575"/>
                  <a:pt x="3889424" y="5277889"/>
                </a:cubicBezTo>
                <a:cubicBezTo>
                  <a:pt x="3875599" y="5265204"/>
                  <a:pt x="3876007" y="5245334"/>
                  <a:pt x="3890335" y="5233509"/>
                </a:cubicBezTo>
                <a:cubicBezTo>
                  <a:pt x="3897499" y="5227597"/>
                  <a:pt x="3906787" y="5224815"/>
                  <a:pt x="3916012" y="5225097"/>
                </a:cubicBezTo>
                <a:close/>
                <a:moveTo>
                  <a:pt x="4139546" y="5156662"/>
                </a:moveTo>
                <a:cubicBezTo>
                  <a:pt x="4148770" y="5156944"/>
                  <a:pt x="4157932" y="5160289"/>
                  <a:pt x="4164845" y="5166632"/>
                </a:cubicBezTo>
                <a:cubicBezTo>
                  <a:pt x="4178670" y="5179318"/>
                  <a:pt x="4178262" y="5199187"/>
                  <a:pt x="4163933" y="5211012"/>
                </a:cubicBezTo>
                <a:cubicBezTo>
                  <a:pt x="4149605" y="5222837"/>
                  <a:pt x="4126783" y="5222139"/>
                  <a:pt x="4112957" y="5209454"/>
                </a:cubicBezTo>
                <a:cubicBezTo>
                  <a:pt x="4099133" y="5196768"/>
                  <a:pt x="4099541" y="5176899"/>
                  <a:pt x="4113869" y="5165074"/>
                </a:cubicBezTo>
                <a:cubicBezTo>
                  <a:pt x="4121033" y="5159161"/>
                  <a:pt x="4130321" y="5156380"/>
                  <a:pt x="4139546" y="5156662"/>
                </a:cubicBezTo>
                <a:close/>
                <a:moveTo>
                  <a:pt x="3695858" y="5139675"/>
                </a:moveTo>
                <a:cubicBezTo>
                  <a:pt x="3705083" y="5139957"/>
                  <a:pt x="3714245" y="5143303"/>
                  <a:pt x="3721158" y="5149646"/>
                </a:cubicBezTo>
                <a:cubicBezTo>
                  <a:pt x="3734983" y="5162331"/>
                  <a:pt x="3734574" y="5182201"/>
                  <a:pt x="3720246" y="5194026"/>
                </a:cubicBezTo>
                <a:cubicBezTo>
                  <a:pt x="3705918" y="5205851"/>
                  <a:pt x="3683095" y="5205153"/>
                  <a:pt x="3669270" y="5192468"/>
                </a:cubicBezTo>
                <a:cubicBezTo>
                  <a:pt x="3655445" y="5179782"/>
                  <a:pt x="3655853" y="5159913"/>
                  <a:pt x="3670182" y="5148088"/>
                </a:cubicBezTo>
                <a:cubicBezTo>
                  <a:pt x="3677346" y="5142175"/>
                  <a:pt x="3686633" y="5139393"/>
                  <a:pt x="3695858" y="5139675"/>
                </a:cubicBezTo>
                <a:close/>
                <a:moveTo>
                  <a:pt x="3985375" y="5122799"/>
                </a:moveTo>
                <a:cubicBezTo>
                  <a:pt x="3988237" y="5122934"/>
                  <a:pt x="3991123" y="5123554"/>
                  <a:pt x="3993876" y="5124707"/>
                </a:cubicBezTo>
                <a:cubicBezTo>
                  <a:pt x="4004886" y="5129316"/>
                  <a:pt x="4009588" y="5140692"/>
                  <a:pt x="4004378" y="5150115"/>
                </a:cubicBezTo>
                <a:cubicBezTo>
                  <a:pt x="3999169" y="5159538"/>
                  <a:pt x="3986020" y="5163440"/>
                  <a:pt x="3975010" y="5158830"/>
                </a:cubicBezTo>
                <a:cubicBezTo>
                  <a:pt x="3964000" y="5154220"/>
                  <a:pt x="3959297" y="5142845"/>
                  <a:pt x="3964507" y="5133422"/>
                </a:cubicBezTo>
                <a:cubicBezTo>
                  <a:pt x="3968414" y="5126355"/>
                  <a:pt x="3976787" y="5122393"/>
                  <a:pt x="3985375" y="5122799"/>
                </a:cubicBezTo>
                <a:close/>
                <a:moveTo>
                  <a:pt x="3838996" y="5115690"/>
                </a:moveTo>
                <a:cubicBezTo>
                  <a:pt x="3841859" y="5115825"/>
                  <a:pt x="3844745" y="5116445"/>
                  <a:pt x="3847497" y="5117598"/>
                </a:cubicBezTo>
                <a:cubicBezTo>
                  <a:pt x="3858508" y="5122207"/>
                  <a:pt x="3863210" y="5133583"/>
                  <a:pt x="3858000" y="5143006"/>
                </a:cubicBezTo>
                <a:cubicBezTo>
                  <a:pt x="3852791" y="5152429"/>
                  <a:pt x="3839642" y="5156331"/>
                  <a:pt x="3828632" y="5151721"/>
                </a:cubicBezTo>
                <a:cubicBezTo>
                  <a:pt x="3817621" y="5147111"/>
                  <a:pt x="3812919" y="5135736"/>
                  <a:pt x="3818129" y="5126313"/>
                </a:cubicBezTo>
                <a:cubicBezTo>
                  <a:pt x="3822036" y="5119246"/>
                  <a:pt x="3830409" y="5115284"/>
                  <a:pt x="3838996" y="5115690"/>
                </a:cubicBezTo>
                <a:close/>
                <a:moveTo>
                  <a:pt x="3520205" y="5094252"/>
                </a:moveTo>
                <a:cubicBezTo>
                  <a:pt x="3526710" y="5094074"/>
                  <a:pt x="3533351" y="5095012"/>
                  <a:pt x="3539781" y="5097202"/>
                </a:cubicBezTo>
                <a:cubicBezTo>
                  <a:pt x="3565499" y="5105963"/>
                  <a:pt x="3578082" y="5131438"/>
                  <a:pt x="3567887" y="5154101"/>
                </a:cubicBezTo>
                <a:cubicBezTo>
                  <a:pt x="3557692" y="5176764"/>
                  <a:pt x="3528578" y="5188034"/>
                  <a:pt x="3502861" y="5179273"/>
                </a:cubicBezTo>
                <a:cubicBezTo>
                  <a:pt x="3477143" y="5170512"/>
                  <a:pt x="3464559" y="5145038"/>
                  <a:pt x="3474755" y="5122374"/>
                </a:cubicBezTo>
                <a:cubicBezTo>
                  <a:pt x="3482401" y="5105377"/>
                  <a:pt x="3500689" y="5094788"/>
                  <a:pt x="3520205" y="5094252"/>
                </a:cubicBezTo>
                <a:close/>
                <a:moveTo>
                  <a:pt x="4325240" y="5082200"/>
                </a:moveTo>
                <a:cubicBezTo>
                  <a:pt x="4331745" y="5082021"/>
                  <a:pt x="4338387" y="5082959"/>
                  <a:pt x="4344816" y="5085150"/>
                </a:cubicBezTo>
                <a:cubicBezTo>
                  <a:pt x="4370534" y="5093911"/>
                  <a:pt x="4383117" y="5119386"/>
                  <a:pt x="4372922" y="5142049"/>
                </a:cubicBezTo>
                <a:cubicBezTo>
                  <a:pt x="4362727" y="5164712"/>
                  <a:pt x="4333614" y="5175982"/>
                  <a:pt x="4307896" y="5167221"/>
                </a:cubicBezTo>
                <a:cubicBezTo>
                  <a:pt x="4282178" y="5158460"/>
                  <a:pt x="4269595" y="5132985"/>
                  <a:pt x="4279790" y="5110322"/>
                </a:cubicBezTo>
                <a:cubicBezTo>
                  <a:pt x="4287436" y="5093325"/>
                  <a:pt x="4305724" y="5082736"/>
                  <a:pt x="4325240" y="5082200"/>
                </a:cubicBezTo>
                <a:close/>
                <a:moveTo>
                  <a:pt x="4095467" y="5041781"/>
                </a:moveTo>
                <a:cubicBezTo>
                  <a:pt x="4098329" y="5041916"/>
                  <a:pt x="4101215" y="5042536"/>
                  <a:pt x="4103968" y="5043689"/>
                </a:cubicBezTo>
                <a:cubicBezTo>
                  <a:pt x="4114978" y="5048298"/>
                  <a:pt x="4119680" y="5059674"/>
                  <a:pt x="4114471" y="5069097"/>
                </a:cubicBezTo>
                <a:cubicBezTo>
                  <a:pt x="4109261" y="5078520"/>
                  <a:pt x="4096112" y="5082422"/>
                  <a:pt x="4085102" y="5077812"/>
                </a:cubicBezTo>
                <a:cubicBezTo>
                  <a:pt x="4074092" y="5073202"/>
                  <a:pt x="4069390" y="5061827"/>
                  <a:pt x="4074599" y="5052404"/>
                </a:cubicBezTo>
                <a:cubicBezTo>
                  <a:pt x="4078507" y="5045337"/>
                  <a:pt x="4086879" y="5041375"/>
                  <a:pt x="4095467" y="5041781"/>
                </a:cubicBezTo>
                <a:close/>
                <a:moveTo>
                  <a:pt x="3741562" y="5020722"/>
                </a:moveTo>
                <a:cubicBezTo>
                  <a:pt x="3744424" y="5020857"/>
                  <a:pt x="3747311" y="5021477"/>
                  <a:pt x="3750063" y="5022630"/>
                </a:cubicBezTo>
                <a:cubicBezTo>
                  <a:pt x="3761073" y="5027239"/>
                  <a:pt x="3765776" y="5038615"/>
                  <a:pt x="3760566" y="5048038"/>
                </a:cubicBezTo>
                <a:cubicBezTo>
                  <a:pt x="3755356" y="5057461"/>
                  <a:pt x="3742208" y="5061362"/>
                  <a:pt x="3731197" y="5056753"/>
                </a:cubicBezTo>
                <a:cubicBezTo>
                  <a:pt x="3720187" y="5052143"/>
                  <a:pt x="3715485" y="5040767"/>
                  <a:pt x="3720694" y="5031345"/>
                </a:cubicBezTo>
                <a:cubicBezTo>
                  <a:pt x="3724602" y="5024277"/>
                  <a:pt x="3732975" y="5020316"/>
                  <a:pt x="3741562" y="5020722"/>
                </a:cubicBezTo>
                <a:close/>
                <a:moveTo>
                  <a:pt x="4232320" y="4964053"/>
                </a:moveTo>
                <a:cubicBezTo>
                  <a:pt x="4241545" y="4964335"/>
                  <a:pt x="4250707" y="4967680"/>
                  <a:pt x="4257620" y="4974023"/>
                </a:cubicBezTo>
                <a:cubicBezTo>
                  <a:pt x="4271445" y="4986709"/>
                  <a:pt x="4271037" y="5006579"/>
                  <a:pt x="4256708" y="5018403"/>
                </a:cubicBezTo>
                <a:cubicBezTo>
                  <a:pt x="4242380" y="5030228"/>
                  <a:pt x="4219557" y="5029531"/>
                  <a:pt x="4205732" y="5016845"/>
                </a:cubicBezTo>
                <a:cubicBezTo>
                  <a:pt x="4191907" y="5004160"/>
                  <a:pt x="4192315" y="4984290"/>
                  <a:pt x="4206644" y="4972465"/>
                </a:cubicBezTo>
                <a:cubicBezTo>
                  <a:pt x="4213808" y="4966553"/>
                  <a:pt x="4223096" y="4963771"/>
                  <a:pt x="4232320" y="4964053"/>
                </a:cubicBezTo>
                <a:close/>
                <a:moveTo>
                  <a:pt x="3609869" y="4944186"/>
                </a:moveTo>
                <a:cubicBezTo>
                  <a:pt x="3619094" y="4944468"/>
                  <a:pt x="3628256" y="4947814"/>
                  <a:pt x="3635168" y="4954156"/>
                </a:cubicBezTo>
                <a:cubicBezTo>
                  <a:pt x="3648994" y="4966842"/>
                  <a:pt x="3648585" y="4986712"/>
                  <a:pt x="3634257" y="4998537"/>
                </a:cubicBezTo>
                <a:cubicBezTo>
                  <a:pt x="3619929" y="5010361"/>
                  <a:pt x="3597106" y="5009664"/>
                  <a:pt x="3583281" y="4996978"/>
                </a:cubicBezTo>
                <a:cubicBezTo>
                  <a:pt x="3569456" y="4984293"/>
                  <a:pt x="3569864" y="4964423"/>
                  <a:pt x="3584193" y="4952598"/>
                </a:cubicBezTo>
                <a:cubicBezTo>
                  <a:pt x="3591357" y="4946686"/>
                  <a:pt x="3600644" y="4943904"/>
                  <a:pt x="3609869" y="4944186"/>
                </a:cubicBezTo>
                <a:close/>
                <a:moveTo>
                  <a:pt x="4501954" y="4930017"/>
                </a:moveTo>
                <a:cubicBezTo>
                  <a:pt x="4538813" y="4930017"/>
                  <a:pt x="4568692" y="4956019"/>
                  <a:pt x="4568692" y="4988093"/>
                </a:cubicBezTo>
                <a:cubicBezTo>
                  <a:pt x="4568692" y="5020167"/>
                  <a:pt x="4538813" y="5046169"/>
                  <a:pt x="4501954" y="5046169"/>
                </a:cubicBezTo>
                <a:cubicBezTo>
                  <a:pt x="4465096" y="5046169"/>
                  <a:pt x="4435217" y="5020167"/>
                  <a:pt x="4435217" y="4988093"/>
                </a:cubicBezTo>
                <a:cubicBezTo>
                  <a:pt x="4435217" y="4956019"/>
                  <a:pt x="4465096" y="4930017"/>
                  <a:pt x="4501954" y="4930017"/>
                </a:cubicBezTo>
                <a:close/>
                <a:moveTo>
                  <a:pt x="3340029" y="4930017"/>
                </a:moveTo>
                <a:cubicBezTo>
                  <a:pt x="3376887" y="4930017"/>
                  <a:pt x="3406767" y="4956019"/>
                  <a:pt x="3406767" y="4988093"/>
                </a:cubicBezTo>
                <a:cubicBezTo>
                  <a:pt x="3406767" y="5020167"/>
                  <a:pt x="3376887" y="5046169"/>
                  <a:pt x="3340029" y="5046169"/>
                </a:cubicBezTo>
                <a:cubicBezTo>
                  <a:pt x="3303171" y="5046169"/>
                  <a:pt x="3273291" y="5020167"/>
                  <a:pt x="3273291" y="4988093"/>
                </a:cubicBezTo>
                <a:cubicBezTo>
                  <a:pt x="3273291" y="4956019"/>
                  <a:pt x="3303171" y="4930017"/>
                  <a:pt x="3340029" y="4930017"/>
                </a:cubicBezTo>
                <a:close/>
                <a:moveTo>
                  <a:pt x="4100382" y="4914780"/>
                </a:moveTo>
                <a:cubicBezTo>
                  <a:pt x="4103244" y="4914916"/>
                  <a:pt x="4106130" y="4915536"/>
                  <a:pt x="4108883" y="4916688"/>
                </a:cubicBezTo>
                <a:cubicBezTo>
                  <a:pt x="4119893" y="4921298"/>
                  <a:pt x="4124595" y="4932674"/>
                  <a:pt x="4119386" y="4942097"/>
                </a:cubicBezTo>
                <a:cubicBezTo>
                  <a:pt x="4114176" y="4951520"/>
                  <a:pt x="4101027" y="4955421"/>
                  <a:pt x="4090017" y="4950812"/>
                </a:cubicBezTo>
                <a:cubicBezTo>
                  <a:pt x="4079007" y="4946202"/>
                  <a:pt x="4074305" y="4934826"/>
                  <a:pt x="4079514" y="4925404"/>
                </a:cubicBezTo>
                <a:cubicBezTo>
                  <a:pt x="4083421" y="4918336"/>
                  <a:pt x="4091794" y="4914375"/>
                  <a:pt x="4100382" y="4914780"/>
                </a:cubicBezTo>
                <a:close/>
                <a:moveTo>
                  <a:pt x="3748379" y="4896465"/>
                </a:moveTo>
                <a:cubicBezTo>
                  <a:pt x="3751242" y="4896600"/>
                  <a:pt x="3754128" y="4897221"/>
                  <a:pt x="3756880" y="4898373"/>
                </a:cubicBezTo>
                <a:cubicBezTo>
                  <a:pt x="3767891" y="4902983"/>
                  <a:pt x="3772593" y="4914359"/>
                  <a:pt x="3767383" y="4923781"/>
                </a:cubicBezTo>
                <a:cubicBezTo>
                  <a:pt x="3762174" y="4933204"/>
                  <a:pt x="3749025" y="4937106"/>
                  <a:pt x="3738015" y="4932497"/>
                </a:cubicBezTo>
                <a:cubicBezTo>
                  <a:pt x="3727004" y="4927887"/>
                  <a:pt x="3722302" y="4916511"/>
                  <a:pt x="3727512" y="4907088"/>
                </a:cubicBezTo>
                <a:cubicBezTo>
                  <a:pt x="3731419" y="4900021"/>
                  <a:pt x="3739792" y="4896060"/>
                  <a:pt x="3748379" y="4896465"/>
                </a:cubicBezTo>
                <a:close/>
                <a:moveTo>
                  <a:pt x="4001773" y="4821268"/>
                </a:moveTo>
                <a:cubicBezTo>
                  <a:pt x="4004636" y="4821403"/>
                  <a:pt x="4007522" y="4822024"/>
                  <a:pt x="4010274" y="4823176"/>
                </a:cubicBezTo>
                <a:cubicBezTo>
                  <a:pt x="4021285" y="4827786"/>
                  <a:pt x="4025987" y="4839161"/>
                  <a:pt x="4020777" y="4848584"/>
                </a:cubicBezTo>
                <a:cubicBezTo>
                  <a:pt x="4015568" y="4858007"/>
                  <a:pt x="4002419" y="4861909"/>
                  <a:pt x="3991409" y="4857299"/>
                </a:cubicBezTo>
                <a:cubicBezTo>
                  <a:pt x="3980398" y="4852690"/>
                  <a:pt x="3975696" y="4841314"/>
                  <a:pt x="3980906" y="4831891"/>
                </a:cubicBezTo>
                <a:cubicBezTo>
                  <a:pt x="3984813" y="4824824"/>
                  <a:pt x="3993186" y="4820862"/>
                  <a:pt x="4001773" y="4821268"/>
                </a:cubicBezTo>
                <a:close/>
                <a:moveTo>
                  <a:pt x="3856569" y="4812703"/>
                </a:moveTo>
                <a:cubicBezTo>
                  <a:pt x="3859432" y="4812839"/>
                  <a:pt x="3862318" y="4813459"/>
                  <a:pt x="3865070" y="4814611"/>
                </a:cubicBezTo>
                <a:cubicBezTo>
                  <a:pt x="3876081" y="4819221"/>
                  <a:pt x="3880783" y="4830597"/>
                  <a:pt x="3875573" y="4840020"/>
                </a:cubicBezTo>
                <a:cubicBezTo>
                  <a:pt x="3870363" y="4849442"/>
                  <a:pt x="3857215" y="4853344"/>
                  <a:pt x="3846204" y="4848735"/>
                </a:cubicBezTo>
                <a:cubicBezTo>
                  <a:pt x="3835194" y="4844125"/>
                  <a:pt x="3830492" y="4832749"/>
                  <a:pt x="3835702" y="4823327"/>
                </a:cubicBezTo>
                <a:cubicBezTo>
                  <a:pt x="3839609" y="4816259"/>
                  <a:pt x="3847982" y="4812298"/>
                  <a:pt x="3856569" y="4812703"/>
                </a:cubicBezTo>
                <a:close/>
                <a:moveTo>
                  <a:pt x="3514511" y="4806015"/>
                </a:moveTo>
                <a:cubicBezTo>
                  <a:pt x="3521016" y="4805836"/>
                  <a:pt x="3527658" y="4806775"/>
                  <a:pt x="3534087" y="4808965"/>
                </a:cubicBezTo>
                <a:cubicBezTo>
                  <a:pt x="3559805" y="4817726"/>
                  <a:pt x="3572388" y="4843200"/>
                  <a:pt x="3562193" y="4865864"/>
                </a:cubicBezTo>
                <a:cubicBezTo>
                  <a:pt x="3551998" y="4888527"/>
                  <a:pt x="3522885" y="4899797"/>
                  <a:pt x="3497167" y="4891036"/>
                </a:cubicBezTo>
                <a:cubicBezTo>
                  <a:pt x="3471449" y="4882275"/>
                  <a:pt x="3458866" y="4856800"/>
                  <a:pt x="3469061" y="4834137"/>
                </a:cubicBezTo>
                <a:cubicBezTo>
                  <a:pt x="3476707" y="4817140"/>
                  <a:pt x="3494995" y="4806551"/>
                  <a:pt x="3514511" y="4806015"/>
                </a:cubicBezTo>
                <a:close/>
                <a:moveTo>
                  <a:pt x="4314771" y="4787949"/>
                </a:moveTo>
                <a:cubicBezTo>
                  <a:pt x="4321277" y="4787771"/>
                  <a:pt x="4327918" y="4788709"/>
                  <a:pt x="4334348" y="4790899"/>
                </a:cubicBezTo>
                <a:cubicBezTo>
                  <a:pt x="4360065" y="4799661"/>
                  <a:pt x="4372649" y="4825135"/>
                  <a:pt x="4362454" y="4847798"/>
                </a:cubicBezTo>
                <a:cubicBezTo>
                  <a:pt x="4352258" y="4870461"/>
                  <a:pt x="4323145" y="4881732"/>
                  <a:pt x="4297428" y="4872970"/>
                </a:cubicBezTo>
                <a:cubicBezTo>
                  <a:pt x="4271710" y="4864209"/>
                  <a:pt x="4259126" y="4838735"/>
                  <a:pt x="4269322" y="4816072"/>
                </a:cubicBezTo>
                <a:cubicBezTo>
                  <a:pt x="4276968" y="4799074"/>
                  <a:pt x="4295256" y="4788485"/>
                  <a:pt x="4314771" y="4787949"/>
                </a:cubicBezTo>
                <a:close/>
                <a:moveTo>
                  <a:pt x="4143550" y="4770202"/>
                </a:moveTo>
                <a:cubicBezTo>
                  <a:pt x="4152775" y="4770484"/>
                  <a:pt x="4161937" y="4773830"/>
                  <a:pt x="4168849" y="4780173"/>
                </a:cubicBezTo>
                <a:cubicBezTo>
                  <a:pt x="4182675" y="4792858"/>
                  <a:pt x="4182266" y="4812728"/>
                  <a:pt x="4167938" y="4824553"/>
                </a:cubicBezTo>
                <a:cubicBezTo>
                  <a:pt x="4153610" y="4836378"/>
                  <a:pt x="4130787" y="4835680"/>
                  <a:pt x="4116962" y="4822995"/>
                </a:cubicBezTo>
                <a:cubicBezTo>
                  <a:pt x="4103137" y="4810309"/>
                  <a:pt x="4103545" y="4790439"/>
                  <a:pt x="4117873" y="4778615"/>
                </a:cubicBezTo>
                <a:cubicBezTo>
                  <a:pt x="4125038" y="4772702"/>
                  <a:pt x="4134325" y="4769920"/>
                  <a:pt x="4143550" y="4770202"/>
                </a:cubicBezTo>
                <a:close/>
                <a:moveTo>
                  <a:pt x="3703726" y="4756761"/>
                </a:moveTo>
                <a:cubicBezTo>
                  <a:pt x="3712951" y="4757043"/>
                  <a:pt x="3722113" y="4760388"/>
                  <a:pt x="3729025" y="4766731"/>
                </a:cubicBezTo>
                <a:cubicBezTo>
                  <a:pt x="3742850" y="4779417"/>
                  <a:pt x="3742442" y="4799287"/>
                  <a:pt x="3728114" y="4811111"/>
                </a:cubicBezTo>
                <a:cubicBezTo>
                  <a:pt x="3713786" y="4822936"/>
                  <a:pt x="3690963" y="4822239"/>
                  <a:pt x="3677138" y="4809553"/>
                </a:cubicBezTo>
                <a:cubicBezTo>
                  <a:pt x="3663313" y="4796868"/>
                  <a:pt x="3663721" y="4776998"/>
                  <a:pt x="3678049" y="4765173"/>
                </a:cubicBezTo>
                <a:cubicBezTo>
                  <a:pt x="3685213" y="4759261"/>
                  <a:pt x="3694501" y="4756479"/>
                  <a:pt x="3703726" y="4756761"/>
                </a:cubicBezTo>
                <a:close/>
                <a:moveTo>
                  <a:pt x="3926178" y="4683142"/>
                </a:moveTo>
                <a:cubicBezTo>
                  <a:pt x="3935403" y="4683423"/>
                  <a:pt x="3944565" y="4686769"/>
                  <a:pt x="3951477" y="4693112"/>
                </a:cubicBezTo>
                <a:cubicBezTo>
                  <a:pt x="3965302" y="4705798"/>
                  <a:pt x="3964894" y="4725667"/>
                  <a:pt x="3950566" y="4737492"/>
                </a:cubicBezTo>
                <a:cubicBezTo>
                  <a:pt x="3936238" y="4749317"/>
                  <a:pt x="3913415" y="4748619"/>
                  <a:pt x="3899590" y="4735934"/>
                </a:cubicBezTo>
                <a:cubicBezTo>
                  <a:pt x="3885765" y="4723248"/>
                  <a:pt x="3886173" y="4703379"/>
                  <a:pt x="3900501" y="4691554"/>
                </a:cubicBezTo>
                <a:cubicBezTo>
                  <a:pt x="3907665" y="4685641"/>
                  <a:pt x="3916953" y="4682859"/>
                  <a:pt x="3926178" y="4683142"/>
                </a:cubicBezTo>
                <a:close/>
                <a:moveTo>
                  <a:pt x="3745273" y="4593943"/>
                </a:moveTo>
                <a:cubicBezTo>
                  <a:pt x="3751778" y="4593764"/>
                  <a:pt x="3758420" y="4594703"/>
                  <a:pt x="3764849" y="4596893"/>
                </a:cubicBezTo>
                <a:cubicBezTo>
                  <a:pt x="3790567" y="4605654"/>
                  <a:pt x="3803151" y="4631128"/>
                  <a:pt x="3792955" y="4653792"/>
                </a:cubicBezTo>
                <a:cubicBezTo>
                  <a:pt x="3782760" y="4676455"/>
                  <a:pt x="3753647" y="4687725"/>
                  <a:pt x="3727929" y="4678964"/>
                </a:cubicBezTo>
                <a:cubicBezTo>
                  <a:pt x="3702211" y="4670203"/>
                  <a:pt x="3689628" y="4644728"/>
                  <a:pt x="3699823" y="4622065"/>
                </a:cubicBezTo>
                <a:cubicBezTo>
                  <a:pt x="3707470" y="4605067"/>
                  <a:pt x="3725757" y="4594479"/>
                  <a:pt x="3745273" y="4593943"/>
                </a:cubicBezTo>
                <a:close/>
                <a:moveTo>
                  <a:pt x="4075559" y="4588823"/>
                </a:moveTo>
                <a:cubicBezTo>
                  <a:pt x="4082064" y="4588644"/>
                  <a:pt x="4088706" y="4589583"/>
                  <a:pt x="4095135" y="4591773"/>
                </a:cubicBezTo>
                <a:cubicBezTo>
                  <a:pt x="4120853" y="4600534"/>
                  <a:pt x="4133437" y="4626009"/>
                  <a:pt x="4123241" y="4648672"/>
                </a:cubicBezTo>
                <a:cubicBezTo>
                  <a:pt x="4113046" y="4671335"/>
                  <a:pt x="4083933" y="4682605"/>
                  <a:pt x="4058215" y="4673844"/>
                </a:cubicBezTo>
                <a:cubicBezTo>
                  <a:pt x="4032497" y="4665083"/>
                  <a:pt x="4019914" y="4639608"/>
                  <a:pt x="4030109" y="4616945"/>
                </a:cubicBezTo>
                <a:cubicBezTo>
                  <a:pt x="4037756" y="4599948"/>
                  <a:pt x="4056043" y="4589359"/>
                  <a:pt x="4075559" y="4588823"/>
                </a:cubicBezTo>
                <a:close/>
                <a:moveTo>
                  <a:pt x="3508246" y="4573292"/>
                </a:moveTo>
                <a:cubicBezTo>
                  <a:pt x="3545104" y="4573292"/>
                  <a:pt x="3574984" y="4599293"/>
                  <a:pt x="3574984" y="4631368"/>
                </a:cubicBezTo>
                <a:cubicBezTo>
                  <a:pt x="3574984" y="4663442"/>
                  <a:pt x="3545104" y="4689444"/>
                  <a:pt x="3508246" y="4689444"/>
                </a:cubicBezTo>
                <a:cubicBezTo>
                  <a:pt x="3471387" y="4689444"/>
                  <a:pt x="3441508" y="4663442"/>
                  <a:pt x="3441508" y="4631368"/>
                </a:cubicBezTo>
                <a:cubicBezTo>
                  <a:pt x="3441508" y="4599293"/>
                  <a:pt x="3471387" y="4573292"/>
                  <a:pt x="3508246" y="4573292"/>
                </a:cubicBezTo>
                <a:close/>
                <a:moveTo>
                  <a:pt x="4324443" y="4573292"/>
                </a:moveTo>
                <a:cubicBezTo>
                  <a:pt x="4361301" y="4573292"/>
                  <a:pt x="4391181" y="4599293"/>
                  <a:pt x="4391181" y="4631368"/>
                </a:cubicBezTo>
                <a:cubicBezTo>
                  <a:pt x="4391181" y="4663442"/>
                  <a:pt x="4361301" y="4689443"/>
                  <a:pt x="4324443" y="4689443"/>
                </a:cubicBezTo>
                <a:cubicBezTo>
                  <a:pt x="4287584" y="4689443"/>
                  <a:pt x="4257705" y="4663442"/>
                  <a:pt x="4257705" y="4631368"/>
                </a:cubicBezTo>
                <a:cubicBezTo>
                  <a:pt x="4257705" y="4599293"/>
                  <a:pt x="4287584" y="4573292"/>
                  <a:pt x="4324443" y="4573292"/>
                </a:cubicBezTo>
                <a:close/>
                <a:moveTo>
                  <a:pt x="3915842" y="4428930"/>
                </a:moveTo>
                <a:cubicBezTo>
                  <a:pt x="3952700" y="4428930"/>
                  <a:pt x="3982580" y="4454932"/>
                  <a:pt x="3982580" y="4487006"/>
                </a:cubicBezTo>
                <a:cubicBezTo>
                  <a:pt x="3982580" y="4519080"/>
                  <a:pt x="3952700" y="4545082"/>
                  <a:pt x="3915842" y="4545082"/>
                </a:cubicBezTo>
                <a:cubicBezTo>
                  <a:pt x="3878984" y="4545082"/>
                  <a:pt x="3849104" y="4519080"/>
                  <a:pt x="3849104" y="4487006"/>
                </a:cubicBezTo>
                <a:cubicBezTo>
                  <a:pt x="3849104" y="4454932"/>
                  <a:pt x="3878984" y="4428930"/>
                  <a:pt x="3915842" y="4428930"/>
                </a:cubicBezTo>
                <a:close/>
                <a:moveTo>
                  <a:pt x="3612398" y="4303152"/>
                </a:moveTo>
                <a:cubicBezTo>
                  <a:pt x="3657431" y="4303152"/>
                  <a:pt x="3693937" y="4336414"/>
                  <a:pt x="3693937" y="4377446"/>
                </a:cubicBezTo>
                <a:cubicBezTo>
                  <a:pt x="3693937" y="4418477"/>
                  <a:pt x="3657431" y="4451739"/>
                  <a:pt x="3612398" y="4451739"/>
                </a:cubicBezTo>
                <a:cubicBezTo>
                  <a:pt x="3567364" y="4451739"/>
                  <a:pt x="3530858" y="4418477"/>
                  <a:pt x="3530858" y="4377446"/>
                </a:cubicBezTo>
                <a:cubicBezTo>
                  <a:pt x="3530858" y="4336414"/>
                  <a:pt x="3567364" y="4303152"/>
                  <a:pt x="3612398" y="4303152"/>
                </a:cubicBezTo>
                <a:close/>
                <a:moveTo>
                  <a:pt x="3418332" y="4131528"/>
                </a:moveTo>
                <a:cubicBezTo>
                  <a:pt x="3426280" y="4131299"/>
                  <a:pt x="3434395" y="4132499"/>
                  <a:pt x="3442250" y="4135301"/>
                </a:cubicBezTo>
                <a:cubicBezTo>
                  <a:pt x="3473672" y="4146509"/>
                  <a:pt x="3489046" y="4179097"/>
                  <a:pt x="3476590" y="4208089"/>
                </a:cubicBezTo>
                <a:cubicBezTo>
                  <a:pt x="3464133" y="4237081"/>
                  <a:pt x="3428563" y="4251498"/>
                  <a:pt x="3397141" y="4240291"/>
                </a:cubicBezTo>
                <a:cubicBezTo>
                  <a:pt x="3365720" y="4229083"/>
                  <a:pt x="3350345" y="4196495"/>
                  <a:pt x="3362802" y="4167503"/>
                </a:cubicBezTo>
                <a:cubicBezTo>
                  <a:pt x="3372144" y="4145759"/>
                  <a:pt x="3394488" y="4132213"/>
                  <a:pt x="3418332" y="4131528"/>
                </a:cubicBezTo>
                <a:close/>
                <a:moveTo>
                  <a:pt x="3824819" y="4120418"/>
                </a:moveTo>
                <a:cubicBezTo>
                  <a:pt x="3832767" y="4120189"/>
                  <a:pt x="3840882" y="4121390"/>
                  <a:pt x="3848738" y="4124192"/>
                </a:cubicBezTo>
                <a:cubicBezTo>
                  <a:pt x="3880159" y="4135399"/>
                  <a:pt x="3895534" y="4167988"/>
                  <a:pt x="3883077" y="4196980"/>
                </a:cubicBezTo>
                <a:cubicBezTo>
                  <a:pt x="3870621" y="4225972"/>
                  <a:pt x="3835050" y="4240389"/>
                  <a:pt x="3803629" y="4229181"/>
                </a:cubicBezTo>
                <a:cubicBezTo>
                  <a:pt x="3772207" y="4217973"/>
                  <a:pt x="3756833" y="4185385"/>
                  <a:pt x="3769289" y="4156393"/>
                </a:cubicBezTo>
                <a:cubicBezTo>
                  <a:pt x="3778631" y="4134649"/>
                  <a:pt x="3800975" y="4121103"/>
                  <a:pt x="3824819" y="4120418"/>
                </a:cubicBezTo>
                <a:close/>
                <a:moveTo>
                  <a:pt x="4111622" y="4111591"/>
                </a:moveTo>
                <a:cubicBezTo>
                  <a:pt x="4156655" y="4111591"/>
                  <a:pt x="4193162" y="4144854"/>
                  <a:pt x="4193162" y="4185885"/>
                </a:cubicBezTo>
                <a:cubicBezTo>
                  <a:pt x="4193162" y="4226916"/>
                  <a:pt x="4156655" y="4260178"/>
                  <a:pt x="4111622" y="4260178"/>
                </a:cubicBezTo>
                <a:cubicBezTo>
                  <a:pt x="4066589" y="4260178"/>
                  <a:pt x="4030083" y="4226916"/>
                  <a:pt x="4030083" y="4185885"/>
                </a:cubicBezTo>
                <a:cubicBezTo>
                  <a:pt x="4030083" y="4144854"/>
                  <a:pt x="4066589" y="4111591"/>
                  <a:pt x="4111622" y="4111591"/>
                </a:cubicBezTo>
                <a:close/>
                <a:moveTo>
                  <a:pt x="3114399" y="4111591"/>
                </a:moveTo>
                <a:cubicBezTo>
                  <a:pt x="3159432" y="4111591"/>
                  <a:pt x="3195939" y="4144854"/>
                  <a:pt x="3195939" y="4185885"/>
                </a:cubicBezTo>
                <a:cubicBezTo>
                  <a:pt x="3195939" y="4226916"/>
                  <a:pt x="3159432" y="4260178"/>
                  <a:pt x="3114399" y="4260178"/>
                </a:cubicBezTo>
                <a:cubicBezTo>
                  <a:pt x="3069366" y="4260178"/>
                  <a:pt x="3032859" y="4226916"/>
                  <a:pt x="3032859" y="4185885"/>
                </a:cubicBezTo>
                <a:cubicBezTo>
                  <a:pt x="3032859" y="4144854"/>
                  <a:pt x="3069366" y="4111591"/>
                  <a:pt x="3114399" y="4111591"/>
                </a:cubicBezTo>
                <a:close/>
                <a:moveTo>
                  <a:pt x="3612605" y="4039618"/>
                </a:moveTo>
                <a:cubicBezTo>
                  <a:pt x="3623876" y="4039979"/>
                  <a:pt x="3635070" y="4044259"/>
                  <a:pt x="3643515" y="4052373"/>
                </a:cubicBezTo>
                <a:cubicBezTo>
                  <a:pt x="3660406" y="4068601"/>
                  <a:pt x="3659908" y="4094019"/>
                  <a:pt x="3642402" y="4109146"/>
                </a:cubicBezTo>
                <a:cubicBezTo>
                  <a:pt x="3624896" y="4124273"/>
                  <a:pt x="3597011" y="4123380"/>
                  <a:pt x="3580120" y="4107152"/>
                </a:cubicBezTo>
                <a:cubicBezTo>
                  <a:pt x="3563229" y="4090925"/>
                  <a:pt x="3563727" y="4065506"/>
                  <a:pt x="3581233" y="4050379"/>
                </a:cubicBezTo>
                <a:cubicBezTo>
                  <a:pt x="3589986" y="4042816"/>
                  <a:pt x="3601334" y="4039257"/>
                  <a:pt x="3612605" y="4039618"/>
                </a:cubicBezTo>
                <a:close/>
                <a:moveTo>
                  <a:pt x="3885716" y="3952071"/>
                </a:moveTo>
                <a:cubicBezTo>
                  <a:pt x="3896987" y="3952432"/>
                  <a:pt x="3908181" y="3956712"/>
                  <a:pt x="3916627" y="3964826"/>
                </a:cubicBezTo>
                <a:cubicBezTo>
                  <a:pt x="3933518" y="3981054"/>
                  <a:pt x="3933019" y="4006473"/>
                  <a:pt x="3915513" y="4021599"/>
                </a:cubicBezTo>
                <a:cubicBezTo>
                  <a:pt x="3898007" y="4036727"/>
                  <a:pt x="3870123" y="4035834"/>
                  <a:pt x="3853231" y="4019606"/>
                </a:cubicBezTo>
                <a:cubicBezTo>
                  <a:pt x="3836340" y="4003378"/>
                  <a:pt x="3836839" y="3977960"/>
                  <a:pt x="3854345" y="3962833"/>
                </a:cubicBezTo>
                <a:cubicBezTo>
                  <a:pt x="3863098" y="3955269"/>
                  <a:pt x="3874446" y="3951711"/>
                  <a:pt x="3885716" y="3952071"/>
                </a:cubicBezTo>
                <a:close/>
                <a:moveTo>
                  <a:pt x="3343623" y="3930342"/>
                </a:moveTo>
                <a:cubicBezTo>
                  <a:pt x="3354894" y="3930702"/>
                  <a:pt x="3366088" y="3934982"/>
                  <a:pt x="3374533" y="3943096"/>
                </a:cubicBezTo>
                <a:cubicBezTo>
                  <a:pt x="3391425" y="3959325"/>
                  <a:pt x="3390926" y="3984743"/>
                  <a:pt x="3373420" y="3999870"/>
                </a:cubicBezTo>
                <a:cubicBezTo>
                  <a:pt x="3355914" y="4014997"/>
                  <a:pt x="3328029" y="4014104"/>
                  <a:pt x="3311138" y="3997876"/>
                </a:cubicBezTo>
                <a:cubicBezTo>
                  <a:pt x="3294247" y="3981648"/>
                  <a:pt x="3294745" y="3956230"/>
                  <a:pt x="3312251" y="3941103"/>
                </a:cubicBezTo>
                <a:cubicBezTo>
                  <a:pt x="3321005" y="3933539"/>
                  <a:pt x="3332352" y="3929981"/>
                  <a:pt x="3343623" y="3930342"/>
                </a:cubicBezTo>
                <a:close/>
                <a:moveTo>
                  <a:pt x="3697352" y="3908752"/>
                </a:moveTo>
                <a:cubicBezTo>
                  <a:pt x="3700849" y="3908925"/>
                  <a:pt x="3704375" y="3909719"/>
                  <a:pt x="3707738" y="3911193"/>
                </a:cubicBezTo>
                <a:cubicBezTo>
                  <a:pt x="3721190" y="3917090"/>
                  <a:pt x="3726936" y="3931642"/>
                  <a:pt x="3720570" y="3943696"/>
                </a:cubicBezTo>
                <a:cubicBezTo>
                  <a:pt x="3714205" y="3955751"/>
                  <a:pt x="3698140" y="3960742"/>
                  <a:pt x="3684688" y="3954845"/>
                </a:cubicBezTo>
                <a:cubicBezTo>
                  <a:pt x="3671236" y="3948948"/>
                  <a:pt x="3665491" y="3934396"/>
                  <a:pt x="3671856" y="3922342"/>
                </a:cubicBezTo>
                <a:cubicBezTo>
                  <a:pt x="3676630" y="3913301"/>
                  <a:pt x="3686860" y="3908233"/>
                  <a:pt x="3697352" y="3908752"/>
                </a:cubicBezTo>
                <a:close/>
                <a:moveTo>
                  <a:pt x="3518508" y="3899658"/>
                </a:moveTo>
                <a:cubicBezTo>
                  <a:pt x="3522005" y="3899831"/>
                  <a:pt x="3525531" y="3900625"/>
                  <a:pt x="3528894" y="3902099"/>
                </a:cubicBezTo>
                <a:cubicBezTo>
                  <a:pt x="3542347" y="3907995"/>
                  <a:pt x="3548092" y="3922548"/>
                  <a:pt x="3541727" y="3934602"/>
                </a:cubicBezTo>
                <a:cubicBezTo>
                  <a:pt x="3535362" y="3946656"/>
                  <a:pt x="3519297" y="3951648"/>
                  <a:pt x="3505844" y="3945751"/>
                </a:cubicBezTo>
                <a:cubicBezTo>
                  <a:pt x="3492392" y="3939854"/>
                  <a:pt x="3486647" y="3925302"/>
                  <a:pt x="3493012" y="3913247"/>
                </a:cubicBezTo>
                <a:cubicBezTo>
                  <a:pt x="3497786" y="3904207"/>
                  <a:pt x="3508016" y="3899139"/>
                  <a:pt x="3518508" y="3899658"/>
                </a:cubicBezTo>
                <a:close/>
                <a:moveTo>
                  <a:pt x="3129011" y="3872234"/>
                </a:moveTo>
                <a:cubicBezTo>
                  <a:pt x="3136959" y="3872005"/>
                  <a:pt x="3145073" y="3873206"/>
                  <a:pt x="3152929" y="3876008"/>
                </a:cubicBezTo>
                <a:cubicBezTo>
                  <a:pt x="3184351" y="3887215"/>
                  <a:pt x="3199725" y="3919804"/>
                  <a:pt x="3187268" y="3948796"/>
                </a:cubicBezTo>
                <a:cubicBezTo>
                  <a:pt x="3174812" y="3977788"/>
                  <a:pt x="3139242" y="3992205"/>
                  <a:pt x="3107820" y="3980997"/>
                </a:cubicBezTo>
                <a:cubicBezTo>
                  <a:pt x="3076398" y="3969790"/>
                  <a:pt x="3061024" y="3937201"/>
                  <a:pt x="3073481" y="3908209"/>
                </a:cubicBezTo>
                <a:cubicBezTo>
                  <a:pt x="3082823" y="3886465"/>
                  <a:pt x="3105167" y="3872920"/>
                  <a:pt x="3129011" y="3872234"/>
                </a:cubicBezTo>
                <a:close/>
                <a:moveTo>
                  <a:pt x="4112596" y="3856816"/>
                </a:moveTo>
                <a:cubicBezTo>
                  <a:pt x="4120544" y="3856587"/>
                  <a:pt x="4128659" y="3857788"/>
                  <a:pt x="4136514" y="3860590"/>
                </a:cubicBezTo>
                <a:cubicBezTo>
                  <a:pt x="4167936" y="3871797"/>
                  <a:pt x="4183310" y="3904386"/>
                  <a:pt x="4170854" y="3933378"/>
                </a:cubicBezTo>
                <a:cubicBezTo>
                  <a:pt x="4158397" y="3962370"/>
                  <a:pt x="4122827" y="3976787"/>
                  <a:pt x="4091406" y="3965579"/>
                </a:cubicBezTo>
                <a:cubicBezTo>
                  <a:pt x="4059984" y="3954372"/>
                  <a:pt x="4044610" y="3921783"/>
                  <a:pt x="4057066" y="3892791"/>
                </a:cubicBezTo>
                <a:cubicBezTo>
                  <a:pt x="4066408" y="3871047"/>
                  <a:pt x="4088752" y="3857502"/>
                  <a:pt x="4112596" y="3856816"/>
                </a:cubicBezTo>
                <a:close/>
                <a:moveTo>
                  <a:pt x="3831861" y="3805109"/>
                </a:moveTo>
                <a:cubicBezTo>
                  <a:pt x="3835359" y="3805282"/>
                  <a:pt x="3838885" y="3806076"/>
                  <a:pt x="3842248" y="3807550"/>
                </a:cubicBezTo>
                <a:cubicBezTo>
                  <a:pt x="3855700" y="3813447"/>
                  <a:pt x="3861445" y="3828000"/>
                  <a:pt x="3855080" y="3840054"/>
                </a:cubicBezTo>
                <a:cubicBezTo>
                  <a:pt x="3848715" y="3852108"/>
                  <a:pt x="3832650" y="3857100"/>
                  <a:pt x="3819198" y="3851203"/>
                </a:cubicBezTo>
                <a:cubicBezTo>
                  <a:pt x="3805746" y="3845306"/>
                  <a:pt x="3800001" y="3830753"/>
                  <a:pt x="3806366" y="3818699"/>
                </a:cubicBezTo>
                <a:cubicBezTo>
                  <a:pt x="3811139" y="3809659"/>
                  <a:pt x="3821369" y="3804591"/>
                  <a:pt x="3831861" y="3805109"/>
                </a:cubicBezTo>
                <a:close/>
                <a:moveTo>
                  <a:pt x="3399464" y="3778170"/>
                </a:moveTo>
                <a:cubicBezTo>
                  <a:pt x="3402961" y="3778342"/>
                  <a:pt x="3406487" y="3779136"/>
                  <a:pt x="3409850" y="3780610"/>
                </a:cubicBezTo>
                <a:cubicBezTo>
                  <a:pt x="3423302" y="3786507"/>
                  <a:pt x="3429047" y="3801060"/>
                  <a:pt x="3422682" y="3813114"/>
                </a:cubicBezTo>
                <a:cubicBezTo>
                  <a:pt x="3416317" y="3825168"/>
                  <a:pt x="3400252" y="3830160"/>
                  <a:pt x="3386800" y="3824263"/>
                </a:cubicBezTo>
                <a:cubicBezTo>
                  <a:pt x="3373348" y="3818366"/>
                  <a:pt x="3367603" y="3803813"/>
                  <a:pt x="3373968" y="3791759"/>
                </a:cubicBezTo>
                <a:cubicBezTo>
                  <a:pt x="3378742" y="3782719"/>
                  <a:pt x="3388972" y="3777651"/>
                  <a:pt x="3399464" y="3778170"/>
                </a:cubicBezTo>
                <a:close/>
                <a:moveTo>
                  <a:pt x="3999068" y="3705676"/>
                </a:moveTo>
                <a:cubicBezTo>
                  <a:pt x="4010339" y="3706037"/>
                  <a:pt x="4021533" y="3710317"/>
                  <a:pt x="4029978" y="3718431"/>
                </a:cubicBezTo>
                <a:cubicBezTo>
                  <a:pt x="4046870" y="3734659"/>
                  <a:pt x="4046371" y="3760077"/>
                  <a:pt x="4028865" y="3775204"/>
                </a:cubicBezTo>
                <a:cubicBezTo>
                  <a:pt x="4011359" y="3790331"/>
                  <a:pt x="3983474" y="3789439"/>
                  <a:pt x="3966583" y="3773211"/>
                </a:cubicBezTo>
                <a:cubicBezTo>
                  <a:pt x="3949692" y="3756983"/>
                  <a:pt x="3950190" y="3731564"/>
                  <a:pt x="3967696" y="3716437"/>
                </a:cubicBezTo>
                <a:cubicBezTo>
                  <a:pt x="3976449" y="3708874"/>
                  <a:pt x="3987797" y="3705315"/>
                  <a:pt x="3999068" y="3705676"/>
                </a:cubicBezTo>
                <a:close/>
                <a:moveTo>
                  <a:pt x="3238563" y="3680261"/>
                </a:moveTo>
                <a:cubicBezTo>
                  <a:pt x="3249833" y="3680622"/>
                  <a:pt x="3261027" y="3684902"/>
                  <a:pt x="3269473" y="3693016"/>
                </a:cubicBezTo>
                <a:cubicBezTo>
                  <a:pt x="3286364" y="3709244"/>
                  <a:pt x="3285865" y="3734662"/>
                  <a:pt x="3268359" y="3749789"/>
                </a:cubicBezTo>
                <a:cubicBezTo>
                  <a:pt x="3250853" y="3764916"/>
                  <a:pt x="3222969" y="3764024"/>
                  <a:pt x="3206077" y="3747796"/>
                </a:cubicBezTo>
                <a:cubicBezTo>
                  <a:pt x="3189186" y="3731568"/>
                  <a:pt x="3189685" y="3706150"/>
                  <a:pt x="3207191" y="3691023"/>
                </a:cubicBezTo>
                <a:cubicBezTo>
                  <a:pt x="3215944" y="3683459"/>
                  <a:pt x="3227292" y="3679900"/>
                  <a:pt x="3238563" y="3680261"/>
                </a:cubicBezTo>
                <a:close/>
                <a:moveTo>
                  <a:pt x="4328505" y="3662136"/>
                </a:moveTo>
                <a:cubicBezTo>
                  <a:pt x="4373538" y="3662136"/>
                  <a:pt x="4410044" y="3695398"/>
                  <a:pt x="4410044" y="3736429"/>
                </a:cubicBezTo>
                <a:cubicBezTo>
                  <a:pt x="4410044" y="3777460"/>
                  <a:pt x="4373538" y="3810723"/>
                  <a:pt x="4328505" y="3810723"/>
                </a:cubicBezTo>
                <a:cubicBezTo>
                  <a:pt x="4283471" y="3810723"/>
                  <a:pt x="4246965" y="3777460"/>
                  <a:pt x="4246965" y="3736429"/>
                </a:cubicBezTo>
                <a:cubicBezTo>
                  <a:pt x="4246965" y="3695398"/>
                  <a:pt x="4283471" y="3662136"/>
                  <a:pt x="4328505" y="3662136"/>
                </a:cubicBezTo>
                <a:close/>
                <a:moveTo>
                  <a:pt x="2908874" y="3662136"/>
                </a:moveTo>
                <a:cubicBezTo>
                  <a:pt x="2953907" y="3662136"/>
                  <a:pt x="2990413" y="3695398"/>
                  <a:pt x="2990413" y="3736429"/>
                </a:cubicBezTo>
                <a:cubicBezTo>
                  <a:pt x="2990413" y="3777460"/>
                  <a:pt x="2953907" y="3810723"/>
                  <a:pt x="2908874" y="3810723"/>
                </a:cubicBezTo>
                <a:cubicBezTo>
                  <a:pt x="2863841" y="3810723"/>
                  <a:pt x="2827334" y="3777460"/>
                  <a:pt x="2827334" y="3736429"/>
                </a:cubicBezTo>
                <a:cubicBezTo>
                  <a:pt x="2827334" y="3695398"/>
                  <a:pt x="2863841" y="3662136"/>
                  <a:pt x="2908874" y="3662136"/>
                </a:cubicBezTo>
                <a:close/>
                <a:moveTo>
                  <a:pt x="3837866" y="3642644"/>
                </a:moveTo>
                <a:cubicBezTo>
                  <a:pt x="3841364" y="3642817"/>
                  <a:pt x="3844890" y="3643611"/>
                  <a:pt x="3848253" y="3645085"/>
                </a:cubicBezTo>
                <a:cubicBezTo>
                  <a:pt x="3861705" y="3650982"/>
                  <a:pt x="3867450" y="3665534"/>
                  <a:pt x="3861085" y="3677589"/>
                </a:cubicBezTo>
                <a:cubicBezTo>
                  <a:pt x="3854720" y="3689643"/>
                  <a:pt x="3838655" y="3694634"/>
                  <a:pt x="3825203" y="3688737"/>
                </a:cubicBezTo>
                <a:cubicBezTo>
                  <a:pt x="3811751" y="3682841"/>
                  <a:pt x="3806005" y="3668288"/>
                  <a:pt x="3812370" y="3656234"/>
                </a:cubicBezTo>
                <a:cubicBezTo>
                  <a:pt x="3817144" y="3647193"/>
                  <a:pt x="3827374" y="3642125"/>
                  <a:pt x="3837866" y="3642644"/>
                </a:cubicBezTo>
                <a:close/>
                <a:moveTo>
                  <a:pt x="3407793" y="3619214"/>
                </a:moveTo>
                <a:cubicBezTo>
                  <a:pt x="3411290" y="3619387"/>
                  <a:pt x="3414816" y="3620181"/>
                  <a:pt x="3418179" y="3621655"/>
                </a:cubicBezTo>
                <a:cubicBezTo>
                  <a:pt x="3431632" y="3627552"/>
                  <a:pt x="3437377" y="3642105"/>
                  <a:pt x="3431012" y="3654159"/>
                </a:cubicBezTo>
                <a:cubicBezTo>
                  <a:pt x="3424647" y="3666213"/>
                  <a:pt x="3408581" y="3671205"/>
                  <a:pt x="3395129" y="3665308"/>
                </a:cubicBezTo>
                <a:cubicBezTo>
                  <a:pt x="3381677" y="3659411"/>
                  <a:pt x="3375932" y="3644858"/>
                  <a:pt x="3382297" y="3632804"/>
                </a:cubicBezTo>
                <a:cubicBezTo>
                  <a:pt x="3387071" y="3623763"/>
                  <a:pt x="3397301" y="3618696"/>
                  <a:pt x="3407793" y="3619214"/>
                </a:cubicBezTo>
                <a:close/>
                <a:moveTo>
                  <a:pt x="3717387" y="3523018"/>
                </a:moveTo>
                <a:cubicBezTo>
                  <a:pt x="3720885" y="3523191"/>
                  <a:pt x="3724411" y="3523985"/>
                  <a:pt x="3727774" y="3525459"/>
                </a:cubicBezTo>
                <a:cubicBezTo>
                  <a:pt x="3741226" y="3531356"/>
                  <a:pt x="3746971" y="3545908"/>
                  <a:pt x="3740606" y="3557963"/>
                </a:cubicBezTo>
                <a:cubicBezTo>
                  <a:pt x="3734241" y="3570017"/>
                  <a:pt x="3718176" y="3575008"/>
                  <a:pt x="3704724" y="3569112"/>
                </a:cubicBezTo>
                <a:cubicBezTo>
                  <a:pt x="3691272" y="3563215"/>
                  <a:pt x="3685527" y="3548662"/>
                  <a:pt x="3691892" y="3536608"/>
                </a:cubicBezTo>
                <a:cubicBezTo>
                  <a:pt x="3696666" y="3527567"/>
                  <a:pt x="3706896" y="3522499"/>
                  <a:pt x="3717387" y="3523018"/>
                </a:cubicBezTo>
                <a:close/>
                <a:moveTo>
                  <a:pt x="3539978" y="3512062"/>
                </a:moveTo>
                <a:cubicBezTo>
                  <a:pt x="3543476" y="3512235"/>
                  <a:pt x="3547002" y="3513029"/>
                  <a:pt x="3550365" y="3514503"/>
                </a:cubicBezTo>
                <a:cubicBezTo>
                  <a:pt x="3563817" y="3520400"/>
                  <a:pt x="3569562" y="3534952"/>
                  <a:pt x="3563197" y="3547006"/>
                </a:cubicBezTo>
                <a:cubicBezTo>
                  <a:pt x="3556832" y="3559060"/>
                  <a:pt x="3540767" y="3564052"/>
                  <a:pt x="3527315" y="3558155"/>
                </a:cubicBezTo>
                <a:cubicBezTo>
                  <a:pt x="3513863" y="3552258"/>
                  <a:pt x="3508118" y="3537706"/>
                  <a:pt x="3514483" y="3525652"/>
                </a:cubicBezTo>
                <a:cubicBezTo>
                  <a:pt x="3519256" y="3516611"/>
                  <a:pt x="3529486" y="3511543"/>
                  <a:pt x="3539978" y="3512062"/>
                </a:cubicBezTo>
                <a:close/>
                <a:moveTo>
                  <a:pt x="3122054" y="3503506"/>
                </a:moveTo>
                <a:cubicBezTo>
                  <a:pt x="3130002" y="3503277"/>
                  <a:pt x="3138117" y="3504477"/>
                  <a:pt x="3145973" y="3507279"/>
                </a:cubicBezTo>
                <a:cubicBezTo>
                  <a:pt x="3177394" y="3518487"/>
                  <a:pt x="3192769" y="3551075"/>
                  <a:pt x="3180312" y="3580067"/>
                </a:cubicBezTo>
                <a:cubicBezTo>
                  <a:pt x="3167856" y="3609059"/>
                  <a:pt x="3132285" y="3623476"/>
                  <a:pt x="3100864" y="3612269"/>
                </a:cubicBezTo>
                <a:cubicBezTo>
                  <a:pt x="3069442" y="3601061"/>
                  <a:pt x="3054068" y="3568473"/>
                  <a:pt x="3066524" y="3539481"/>
                </a:cubicBezTo>
                <a:cubicBezTo>
                  <a:pt x="3075866" y="3517737"/>
                  <a:pt x="3098210" y="3504191"/>
                  <a:pt x="3122054" y="3503506"/>
                </a:cubicBezTo>
                <a:close/>
                <a:moveTo>
                  <a:pt x="4099806" y="3480395"/>
                </a:moveTo>
                <a:cubicBezTo>
                  <a:pt x="4107754" y="3480167"/>
                  <a:pt x="4115869" y="3481367"/>
                  <a:pt x="4123724" y="3484169"/>
                </a:cubicBezTo>
                <a:cubicBezTo>
                  <a:pt x="4155146" y="3495377"/>
                  <a:pt x="4170520" y="3527965"/>
                  <a:pt x="4158064" y="3556957"/>
                </a:cubicBezTo>
                <a:cubicBezTo>
                  <a:pt x="4145607" y="3585949"/>
                  <a:pt x="4110037" y="3600366"/>
                  <a:pt x="4078615" y="3589159"/>
                </a:cubicBezTo>
                <a:cubicBezTo>
                  <a:pt x="4047193" y="3577951"/>
                  <a:pt x="4031819" y="3545363"/>
                  <a:pt x="4044276" y="3516371"/>
                </a:cubicBezTo>
                <a:cubicBezTo>
                  <a:pt x="4053618" y="3494627"/>
                  <a:pt x="4075962" y="3481081"/>
                  <a:pt x="4099806" y="3480395"/>
                </a:cubicBezTo>
                <a:close/>
                <a:moveTo>
                  <a:pt x="3890609" y="3457692"/>
                </a:moveTo>
                <a:cubicBezTo>
                  <a:pt x="3901880" y="3458053"/>
                  <a:pt x="3913074" y="3462333"/>
                  <a:pt x="3921520" y="3470447"/>
                </a:cubicBezTo>
                <a:cubicBezTo>
                  <a:pt x="3938411" y="3486675"/>
                  <a:pt x="3937912" y="3512094"/>
                  <a:pt x="3920406" y="3527220"/>
                </a:cubicBezTo>
                <a:cubicBezTo>
                  <a:pt x="3902900" y="3542348"/>
                  <a:pt x="3875015" y="3541455"/>
                  <a:pt x="3858124" y="3525227"/>
                </a:cubicBezTo>
                <a:cubicBezTo>
                  <a:pt x="3841233" y="3508999"/>
                  <a:pt x="3841732" y="3483581"/>
                  <a:pt x="3859238" y="3468454"/>
                </a:cubicBezTo>
                <a:cubicBezTo>
                  <a:pt x="3867991" y="3460890"/>
                  <a:pt x="3879338" y="3457332"/>
                  <a:pt x="3890609" y="3457692"/>
                </a:cubicBezTo>
                <a:close/>
                <a:moveTo>
                  <a:pt x="3353236" y="3440497"/>
                </a:moveTo>
                <a:cubicBezTo>
                  <a:pt x="3364507" y="3440858"/>
                  <a:pt x="3375700" y="3445138"/>
                  <a:pt x="3384146" y="3453252"/>
                </a:cubicBezTo>
                <a:cubicBezTo>
                  <a:pt x="3401037" y="3469480"/>
                  <a:pt x="3400539" y="3494898"/>
                  <a:pt x="3383033" y="3510025"/>
                </a:cubicBezTo>
                <a:cubicBezTo>
                  <a:pt x="3365527" y="3525152"/>
                  <a:pt x="3337642" y="3524260"/>
                  <a:pt x="3320751" y="3508032"/>
                </a:cubicBezTo>
                <a:cubicBezTo>
                  <a:pt x="3303859" y="3491804"/>
                  <a:pt x="3304358" y="3466386"/>
                  <a:pt x="3321864" y="3451258"/>
                </a:cubicBezTo>
                <a:cubicBezTo>
                  <a:pt x="3330617" y="3443695"/>
                  <a:pt x="3341965" y="3440136"/>
                  <a:pt x="3353236" y="3440497"/>
                </a:cubicBezTo>
                <a:close/>
                <a:moveTo>
                  <a:pt x="3625026" y="3346320"/>
                </a:moveTo>
                <a:cubicBezTo>
                  <a:pt x="3636297" y="3346680"/>
                  <a:pt x="3647490" y="3350960"/>
                  <a:pt x="3655936" y="3359074"/>
                </a:cubicBezTo>
                <a:cubicBezTo>
                  <a:pt x="3672827" y="3375303"/>
                  <a:pt x="3672329" y="3400721"/>
                  <a:pt x="3654822" y="3415848"/>
                </a:cubicBezTo>
                <a:cubicBezTo>
                  <a:pt x="3637316" y="3430975"/>
                  <a:pt x="3609432" y="3430082"/>
                  <a:pt x="3592540" y="3413854"/>
                </a:cubicBezTo>
                <a:cubicBezTo>
                  <a:pt x="3575649" y="3397626"/>
                  <a:pt x="3576148" y="3372208"/>
                  <a:pt x="3593654" y="3357081"/>
                </a:cubicBezTo>
                <a:cubicBezTo>
                  <a:pt x="3602407" y="3349517"/>
                  <a:pt x="3613755" y="3345959"/>
                  <a:pt x="3625026" y="3346320"/>
                </a:cubicBezTo>
                <a:close/>
                <a:moveTo>
                  <a:pt x="3403997" y="3232212"/>
                </a:moveTo>
                <a:cubicBezTo>
                  <a:pt x="3411945" y="3231983"/>
                  <a:pt x="3420060" y="3233184"/>
                  <a:pt x="3427916" y="3235986"/>
                </a:cubicBezTo>
                <a:cubicBezTo>
                  <a:pt x="3459338" y="3247193"/>
                  <a:pt x="3474712" y="3279782"/>
                  <a:pt x="3462255" y="3308774"/>
                </a:cubicBezTo>
                <a:cubicBezTo>
                  <a:pt x="3449799" y="3337765"/>
                  <a:pt x="3414229" y="3352183"/>
                  <a:pt x="3382807" y="3340975"/>
                </a:cubicBezTo>
                <a:cubicBezTo>
                  <a:pt x="3351385" y="3329767"/>
                  <a:pt x="3336011" y="3297179"/>
                  <a:pt x="3348467" y="3268187"/>
                </a:cubicBezTo>
                <a:cubicBezTo>
                  <a:pt x="3357810" y="3246443"/>
                  <a:pt x="3380154" y="3232897"/>
                  <a:pt x="3403997" y="3232212"/>
                </a:cubicBezTo>
                <a:close/>
                <a:moveTo>
                  <a:pt x="3807538" y="3225662"/>
                </a:moveTo>
                <a:cubicBezTo>
                  <a:pt x="3815486" y="3225434"/>
                  <a:pt x="3823601" y="3226634"/>
                  <a:pt x="3831456" y="3229436"/>
                </a:cubicBezTo>
                <a:cubicBezTo>
                  <a:pt x="3862878" y="3240644"/>
                  <a:pt x="3878253" y="3273232"/>
                  <a:pt x="3865796" y="3302224"/>
                </a:cubicBezTo>
                <a:cubicBezTo>
                  <a:pt x="3853340" y="3331216"/>
                  <a:pt x="3817769" y="3345633"/>
                  <a:pt x="3786348" y="3334426"/>
                </a:cubicBezTo>
                <a:cubicBezTo>
                  <a:pt x="3754926" y="3323218"/>
                  <a:pt x="3739552" y="3290630"/>
                  <a:pt x="3752008" y="3261638"/>
                </a:cubicBezTo>
                <a:cubicBezTo>
                  <a:pt x="3761351" y="3239894"/>
                  <a:pt x="3783694" y="3226348"/>
                  <a:pt x="3807538" y="3225662"/>
                </a:cubicBezTo>
                <a:close/>
                <a:moveTo>
                  <a:pt x="3114400" y="3205794"/>
                </a:moveTo>
                <a:cubicBezTo>
                  <a:pt x="3159433" y="3205794"/>
                  <a:pt x="3195939" y="3239057"/>
                  <a:pt x="3195939" y="3280088"/>
                </a:cubicBezTo>
                <a:cubicBezTo>
                  <a:pt x="3195939" y="3321119"/>
                  <a:pt x="3159433" y="3354381"/>
                  <a:pt x="3114400" y="3354381"/>
                </a:cubicBezTo>
                <a:cubicBezTo>
                  <a:pt x="3069366" y="3354381"/>
                  <a:pt x="3032860" y="3321119"/>
                  <a:pt x="3032860" y="3280088"/>
                </a:cubicBezTo>
                <a:cubicBezTo>
                  <a:pt x="3032860" y="3239057"/>
                  <a:pt x="3069366" y="3205794"/>
                  <a:pt x="3114400" y="3205794"/>
                </a:cubicBezTo>
                <a:close/>
                <a:moveTo>
                  <a:pt x="4111622" y="3205794"/>
                </a:moveTo>
                <a:cubicBezTo>
                  <a:pt x="4156655" y="3205794"/>
                  <a:pt x="4193162" y="3239057"/>
                  <a:pt x="4193162" y="3280088"/>
                </a:cubicBezTo>
                <a:cubicBezTo>
                  <a:pt x="4193162" y="3321119"/>
                  <a:pt x="4156655" y="3354381"/>
                  <a:pt x="4111622" y="3354381"/>
                </a:cubicBezTo>
                <a:cubicBezTo>
                  <a:pt x="4066589" y="3354381"/>
                  <a:pt x="4030083" y="3321119"/>
                  <a:pt x="4030083" y="3280088"/>
                </a:cubicBezTo>
                <a:cubicBezTo>
                  <a:pt x="4030083" y="3239057"/>
                  <a:pt x="4066589" y="3205794"/>
                  <a:pt x="4111622" y="3205794"/>
                </a:cubicBezTo>
                <a:close/>
                <a:moveTo>
                  <a:pt x="2820182" y="3178918"/>
                </a:moveTo>
                <a:cubicBezTo>
                  <a:pt x="2871377" y="3178918"/>
                  <a:pt x="2912878" y="3221090"/>
                  <a:pt x="2912878" y="3273111"/>
                </a:cubicBezTo>
                <a:cubicBezTo>
                  <a:pt x="2912878" y="3325132"/>
                  <a:pt x="2871377" y="3367304"/>
                  <a:pt x="2820182" y="3367304"/>
                </a:cubicBezTo>
                <a:cubicBezTo>
                  <a:pt x="2768987" y="3367304"/>
                  <a:pt x="2727486" y="3325132"/>
                  <a:pt x="2727486" y="3273111"/>
                </a:cubicBezTo>
                <a:cubicBezTo>
                  <a:pt x="2727486" y="3221090"/>
                  <a:pt x="2768987" y="3178918"/>
                  <a:pt x="2820182" y="3178918"/>
                </a:cubicBezTo>
                <a:close/>
                <a:moveTo>
                  <a:pt x="3612398" y="3021119"/>
                </a:moveTo>
                <a:cubicBezTo>
                  <a:pt x="3657431" y="3021119"/>
                  <a:pt x="3693937" y="3054382"/>
                  <a:pt x="3693937" y="3095413"/>
                </a:cubicBezTo>
                <a:cubicBezTo>
                  <a:pt x="3693937" y="3136444"/>
                  <a:pt x="3657431" y="3169706"/>
                  <a:pt x="3612398" y="3169706"/>
                </a:cubicBezTo>
                <a:cubicBezTo>
                  <a:pt x="3567364" y="3169706"/>
                  <a:pt x="3530858" y="3136444"/>
                  <a:pt x="3530858" y="3095413"/>
                </a:cubicBezTo>
                <a:cubicBezTo>
                  <a:pt x="3530858" y="3054382"/>
                  <a:pt x="3567364" y="3021119"/>
                  <a:pt x="3612398" y="3021119"/>
                </a:cubicBezTo>
                <a:close/>
                <a:moveTo>
                  <a:pt x="2599564" y="2961324"/>
                </a:moveTo>
                <a:cubicBezTo>
                  <a:pt x="2608600" y="2961035"/>
                  <a:pt x="2617825" y="2962556"/>
                  <a:pt x="2626755" y="2966109"/>
                </a:cubicBezTo>
                <a:cubicBezTo>
                  <a:pt x="2662476" y="2980318"/>
                  <a:pt x="2679954" y="3021635"/>
                  <a:pt x="2665793" y="3058393"/>
                </a:cubicBezTo>
                <a:cubicBezTo>
                  <a:pt x="2651632" y="3095150"/>
                  <a:pt x="2611195" y="3113429"/>
                  <a:pt x="2575474" y="3099220"/>
                </a:cubicBezTo>
                <a:cubicBezTo>
                  <a:pt x="2539753" y="3085010"/>
                  <a:pt x="2522275" y="3043693"/>
                  <a:pt x="2536436" y="3006936"/>
                </a:cubicBezTo>
                <a:cubicBezTo>
                  <a:pt x="2547057" y="2979368"/>
                  <a:pt x="2572458" y="2962194"/>
                  <a:pt x="2599564" y="2961324"/>
                </a:cubicBezTo>
                <a:close/>
                <a:moveTo>
                  <a:pt x="3061668" y="2947239"/>
                </a:moveTo>
                <a:cubicBezTo>
                  <a:pt x="3070704" y="2946949"/>
                  <a:pt x="3079929" y="2948471"/>
                  <a:pt x="3088859" y="2952024"/>
                </a:cubicBezTo>
                <a:cubicBezTo>
                  <a:pt x="3124580" y="2966233"/>
                  <a:pt x="3142058" y="3007550"/>
                  <a:pt x="3127897" y="3044308"/>
                </a:cubicBezTo>
                <a:cubicBezTo>
                  <a:pt x="3113736" y="3081065"/>
                  <a:pt x="3073299" y="3099344"/>
                  <a:pt x="3037578" y="3085134"/>
                </a:cubicBezTo>
                <a:cubicBezTo>
                  <a:pt x="3001857" y="3070925"/>
                  <a:pt x="2984379" y="3029608"/>
                  <a:pt x="2998540" y="2992850"/>
                </a:cubicBezTo>
                <a:cubicBezTo>
                  <a:pt x="3009161" y="2965282"/>
                  <a:pt x="3034562" y="2948108"/>
                  <a:pt x="3061668" y="2947239"/>
                </a:cubicBezTo>
                <a:close/>
                <a:moveTo>
                  <a:pt x="3387712" y="2936048"/>
                </a:moveTo>
                <a:cubicBezTo>
                  <a:pt x="3438907" y="2936048"/>
                  <a:pt x="3480408" y="2978220"/>
                  <a:pt x="3480408" y="3030241"/>
                </a:cubicBezTo>
                <a:cubicBezTo>
                  <a:pt x="3480408" y="3082262"/>
                  <a:pt x="3438907" y="3124434"/>
                  <a:pt x="3387712" y="3124434"/>
                </a:cubicBezTo>
                <a:cubicBezTo>
                  <a:pt x="3336518" y="3124434"/>
                  <a:pt x="3295016" y="3082262"/>
                  <a:pt x="3295016" y="3030241"/>
                </a:cubicBezTo>
                <a:cubicBezTo>
                  <a:pt x="3295016" y="2978220"/>
                  <a:pt x="3336518" y="2936048"/>
                  <a:pt x="3387712" y="2936048"/>
                </a:cubicBezTo>
                <a:close/>
                <a:moveTo>
                  <a:pt x="2254047" y="2936048"/>
                </a:moveTo>
                <a:cubicBezTo>
                  <a:pt x="2305241" y="2936048"/>
                  <a:pt x="2346742" y="2978220"/>
                  <a:pt x="2346742" y="3030241"/>
                </a:cubicBezTo>
                <a:cubicBezTo>
                  <a:pt x="2346742" y="3082262"/>
                  <a:pt x="2305241" y="3124434"/>
                  <a:pt x="2254047" y="3124434"/>
                </a:cubicBezTo>
                <a:cubicBezTo>
                  <a:pt x="2202852" y="3124434"/>
                  <a:pt x="2161350" y="3082262"/>
                  <a:pt x="2161350" y="3030241"/>
                </a:cubicBezTo>
                <a:cubicBezTo>
                  <a:pt x="2161350" y="2978220"/>
                  <a:pt x="2202852" y="2936048"/>
                  <a:pt x="2254047" y="2936048"/>
                </a:cubicBezTo>
                <a:close/>
                <a:moveTo>
                  <a:pt x="2820418" y="2844797"/>
                </a:moveTo>
                <a:cubicBezTo>
                  <a:pt x="2833231" y="2845254"/>
                  <a:pt x="2845956" y="2850681"/>
                  <a:pt x="2855557" y="2860968"/>
                </a:cubicBezTo>
                <a:cubicBezTo>
                  <a:pt x="2874760" y="2881543"/>
                  <a:pt x="2874193" y="2913769"/>
                  <a:pt x="2854292" y="2932948"/>
                </a:cubicBezTo>
                <a:cubicBezTo>
                  <a:pt x="2834390" y="2952127"/>
                  <a:pt x="2802690" y="2950995"/>
                  <a:pt x="2783488" y="2930420"/>
                </a:cubicBezTo>
                <a:cubicBezTo>
                  <a:pt x="2764286" y="2909846"/>
                  <a:pt x="2764853" y="2877619"/>
                  <a:pt x="2784754" y="2858440"/>
                </a:cubicBezTo>
                <a:cubicBezTo>
                  <a:pt x="2794705" y="2848851"/>
                  <a:pt x="2807605" y="2844339"/>
                  <a:pt x="2820418" y="2844797"/>
                </a:cubicBezTo>
                <a:close/>
                <a:moveTo>
                  <a:pt x="3130897" y="2733801"/>
                </a:moveTo>
                <a:cubicBezTo>
                  <a:pt x="3143710" y="2734259"/>
                  <a:pt x="3156436" y="2739685"/>
                  <a:pt x="3166037" y="2749972"/>
                </a:cubicBezTo>
                <a:cubicBezTo>
                  <a:pt x="3185240" y="2770547"/>
                  <a:pt x="3184672" y="2802774"/>
                  <a:pt x="3164771" y="2821952"/>
                </a:cubicBezTo>
                <a:cubicBezTo>
                  <a:pt x="3144870" y="2841131"/>
                  <a:pt x="3113170" y="2840000"/>
                  <a:pt x="3093968" y="2819425"/>
                </a:cubicBezTo>
                <a:cubicBezTo>
                  <a:pt x="3074765" y="2798850"/>
                  <a:pt x="3075332" y="2766624"/>
                  <a:pt x="3095233" y="2747445"/>
                </a:cubicBezTo>
                <a:cubicBezTo>
                  <a:pt x="3105184" y="2737856"/>
                  <a:pt x="3118085" y="2733344"/>
                  <a:pt x="3130897" y="2733801"/>
                </a:cubicBezTo>
                <a:close/>
                <a:moveTo>
                  <a:pt x="2514633" y="2706251"/>
                </a:moveTo>
                <a:cubicBezTo>
                  <a:pt x="2527446" y="2706709"/>
                  <a:pt x="2540172" y="2712135"/>
                  <a:pt x="2549773" y="2722423"/>
                </a:cubicBezTo>
                <a:cubicBezTo>
                  <a:pt x="2568975" y="2742997"/>
                  <a:pt x="2568408" y="2775224"/>
                  <a:pt x="2548507" y="2794402"/>
                </a:cubicBezTo>
                <a:cubicBezTo>
                  <a:pt x="2528606" y="2813581"/>
                  <a:pt x="2496906" y="2812450"/>
                  <a:pt x="2477703" y="2791875"/>
                </a:cubicBezTo>
                <a:cubicBezTo>
                  <a:pt x="2458501" y="2771300"/>
                  <a:pt x="2459068" y="2739074"/>
                  <a:pt x="2478969" y="2719895"/>
                </a:cubicBezTo>
                <a:cubicBezTo>
                  <a:pt x="2488920" y="2710306"/>
                  <a:pt x="2501820" y="2705794"/>
                  <a:pt x="2514633" y="2706251"/>
                </a:cubicBezTo>
                <a:close/>
                <a:moveTo>
                  <a:pt x="2916760" y="2678879"/>
                </a:moveTo>
                <a:cubicBezTo>
                  <a:pt x="2920736" y="2679098"/>
                  <a:pt x="2924744" y="2680104"/>
                  <a:pt x="2928568" y="2681974"/>
                </a:cubicBezTo>
                <a:cubicBezTo>
                  <a:pt x="2943860" y="2689450"/>
                  <a:pt x="2950392" y="2707900"/>
                  <a:pt x="2943156" y="2723183"/>
                </a:cubicBezTo>
                <a:cubicBezTo>
                  <a:pt x="2935920" y="2738466"/>
                  <a:pt x="2917657" y="2744794"/>
                  <a:pt x="2902364" y="2737318"/>
                </a:cubicBezTo>
                <a:cubicBezTo>
                  <a:pt x="2887071" y="2729842"/>
                  <a:pt x="2880540" y="2711391"/>
                  <a:pt x="2887776" y="2696109"/>
                </a:cubicBezTo>
                <a:cubicBezTo>
                  <a:pt x="2893203" y="2684646"/>
                  <a:pt x="2904833" y="2678221"/>
                  <a:pt x="2916760" y="2678879"/>
                </a:cubicBezTo>
                <a:close/>
                <a:moveTo>
                  <a:pt x="2713446" y="2667349"/>
                </a:moveTo>
                <a:cubicBezTo>
                  <a:pt x="2717422" y="2667568"/>
                  <a:pt x="2721431" y="2668574"/>
                  <a:pt x="2725254" y="2670443"/>
                </a:cubicBezTo>
                <a:cubicBezTo>
                  <a:pt x="2740547" y="2677920"/>
                  <a:pt x="2747078" y="2696370"/>
                  <a:pt x="2739842" y="2711653"/>
                </a:cubicBezTo>
                <a:cubicBezTo>
                  <a:pt x="2732606" y="2726936"/>
                  <a:pt x="2714343" y="2733265"/>
                  <a:pt x="2699050" y="2725788"/>
                </a:cubicBezTo>
                <a:cubicBezTo>
                  <a:pt x="2683757" y="2718312"/>
                  <a:pt x="2677226" y="2699862"/>
                  <a:pt x="2684462" y="2684578"/>
                </a:cubicBezTo>
                <a:cubicBezTo>
                  <a:pt x="2689889" y="2673117"/>
                  <a:pt x="2701519" y="2666691"/>
                  <a:pt x="2713446" y="2667349"/>
                </a:cubicBezTo>
                <a:close/>
                <a:moveTo>
                  <a:pt x="2270657" y="2632580"/>
                </a:moveTo>
                <a:cubicBezTo>
                  <a:pt x="2279693" y="2632290"/>
                  <a:pt x="2288917" y="2633812"/>
                  <a:pt x="2297848" y="2637364"/>
                </a:cubicBezTo>
                <a:cubicBezTo>
                  <a:pt x="2333569" y="2651574"/>
                  <a:pt x="2351047" y="2692891"/>
                  <a:pt x="2336886" y="2729648"/>
                </a:cubicBezTo>
                <a:cubicBezTo>
                  <a:pt x="2322725" y="2766406"/>
                  <a:pt x="2282288" y="2784685"/>
                  <a:pt x="2246567" y="2770475"/>
                </a:cubicBezTo>
                <a:cubicBezTo>
                  <a:pt x="2210846" y="2756265"/>
                  <a:pt x="2193368" y="2714948"/>
                  <a:pt x="2207529" y="2678191"/>
                </a:cubicBezTo>
                <a:cubicBezTo>
                  <a:pt x="2218150" y="2650623"/>
                  <a:pt x="2243550" y="2633449"/>
                  <a:pt x="2270657" y="2632580"/>
                </a:cubicBezTo>
                <a:close/>
                <a:moveTo>
                  <a:pt x="3388819" y="2613032"/>
                </a:moveTo>
                <a:cubicBezTo>
                  <a:pt x="3397855" y="2612742"/>
                  <a:pt x="3407080" y="2614264"/>
                  <a:pt x="3416010" y="2617816"/>
                </a:cubicBezTo>
                <a:cubicBezTo>
                  <a:pt x="3451731" y="2632026"/>
                  <a:pt x="3469209" y="2673343"/>
                  <a:pt x="3455048" y="2710100"/>
                </a:cubicBezTo>
                <a:cubicBezTo>
                  <a:pt x="3440887" y="2746858"/>
                  <a:pt x="3400450" y="2765137"/>
                  <a:pt x="3364729" y="2750927"/>
                </a:cubicBezTo>
                <a:cubicBezTo>
                  <a:pt x="3329009" y="2736718"/>
                  <a:pt x="3311531" y="2695400"/>
                  <a:pt x="3325691" y="2658643"/>
                </a:cubicBezTo>
                <a:cubicBezTo>
                  <a:pt x="3336312" y="2631075"/>
                  <a:pt x="3361713" y="2613901"/>
                  <a:pt x="3388819" y="2613032"/>
                </a:cubicBezTo>
                <a:close/>
                <a:moveTo>
                  <a:pt x="3069674" y="2547476"/>
                </a:moveTo>
                <a:cubicBezTo>
                  <a:pt x="3073650" y="2547695"/>
                  <a:pt x="3077658" y="2548701"/>
                  <a:pt x="3081482" y="2550570"/>
                </a:cubicBezTo>
                <a:cubicBezTo>
                  <a:pt x="3096774" y="2558047"/>
                  <a:pt x="3103305" y="2576497"/>
                  <a:pt x="3096070" y="2591780"/>
                </a:cubicBezTo>
                <a:cubicBezTo>
                  <a:pt x="3088834" y="2607063"/>
                  <a:pt x="3070570" y="2613392"/>
                  <a:pt x="3055278" y="2605915"/>
                </a:cubicBezTo>
                <a:cubicBezTo>
                  <a:pt x="3039985" y="2598439"/>
                  <a:pt x="3033454" y="2579989"/>
                  <a:pt x="3040689" y="2564706"/>
                </a:cubicBezTo>
                <a:cubicBezTo>
                  <a:pt x="3046117" y="2553243"/>
                  <a:pt x="3057746" y="2546818"/>
                  <a:pt x="3069674" y="2547476"/>
                </a:cubicBezTo>
                <a:close/>
                <a:moveTo>
                  <a:pt x="2578114" y="2513320"/>
                </a:moveTo>
                <a:cubicBezTo>
                  <a:pt x="2582090" y="2513539"/>
                  <a:pt x="2586099" y="2514546"/>
                  <a:pt x="2589922" y="2516415"/>
                </a:cubicBezTo>
                <a:cubicBezTo>
                  <a:pt x="2605214" y="2523891"/>
                  <a:pt x="2611746" y="2542341"/>
                  <a:pt x="2604510" y="2557624"/>
                </a:cubicBezTo>
                <a:cubicBezTo>
                  <a:pt x="2597274" y="2572907"/>
                  <a:pt x="2579011" y="2579236"/>
                  <a:pt x="2563718" y="2571759"/>
                </a:cubicBezTo>
                <a:cubicBezTo>
                  <a:pt x="2548425" y="2564283"/>
                  <a:pt x="2541894" y="2545833"/>
                  <a:pt x="2549130" y="2530550"/>
                </a:cubicBezTo>
                <a:cubicBezTo>
                  <a:pt x="2554557" y="2519088"/>
                  <a:pt x="2566186" y="2512662"/>
                  <a:pt x="2578114" y="2513320"/>
                </a:cubicBezTo>
                <a:close/>
                <a:moveTo>
                  <a:pt x="3259758" y="2421409"/>
                </a:moveTo>
                <a:cubicBezTo>
                  <a:pt x="3272571" y="2421867"/>
                  <a:pt x="3285296" y="2427293"/>
                  <a:pt x="3294898" y="2437580"/>
                </a:cubicBezTo>
                <a:cubicBezTo>
                  <a:pt x="3314100" y="2458155"/>
                  <a:pt x="3313533" y="2490382"/>
                  <a:pt x="3293632" y="2509560"/>
                </a:cubicBezTo>
                <a:cubicBezTo>
                  <a:pt x="3273730" y="2528739"/>
                  <a:pt x="3242030" y="2527608"/>
                  <a:pt x="3222828" y="2507033"/>
                </a:cubicBezTo>
                <a:cubicBezTo>
                  <a:pt x="3203626" y="2486458"/>
                  <a:pt x="3204193" y="2454232"/>
                  <a:pt x="3224094" y="2435053"/>
                </a:cubicBezTo>
                <a:cubicBezTo>
                  <a:pt x="3234045" y="2425464"/>
                  <a:pt x="3246945" y="2420952"/>
                  <a:pt x="3259758" y="2421409"/>
                </a:cubicBezTo>
                <a:close/>
                <a:moveTo>
                  <a:pt x="2395198" y="2389187"/>
                </a:moveTo>
                <a:cubicBezTo>
                  <a:pt x="2408011" y="2389645"/>
                  <a:pt x="2420736" y="2395071"/>
                  <a:pt x="2430337" y="2405359"/>
                </a:cubicBezTo>
                <a:cubicBezTo>
                  <a:pt x="2449540" y="2425933"/>
                  <a:pt x="2448973" y="2458160"/>
                  <a:pt x="2429072" y="2477339"/>
                </a:cubicBezTo>
                <a:cubicBezTo>
                  <a:pt x="2409170" y="2496517"/>
                  <a:pt x="2377470" y="2495386"/>
                  <a:pt x="2358268" y="2474811"/>
                </a:cubicBezTo>
                <a:cubicBezTo>
                  <a:pt x="2339066" y="2454236"/>
                  <a:pt x="2339632" y="2422010"/>
                  <a:pt x="2359534" y="2402831"/>
                </a:cubicBezTo>
                <a:cubicBezTo>
                  <a:pt x="2369485" y="2393242"/>
                  <a:pt x="2382385" y="2388730"/>
                  <a:pt x="2395198" y="2389187"/>
                </a:cubicBezTo>
                <a:close/>
                <a:moveTo>
                  <a:pt x="3634269" y="2366207"/>
                </a:moveTo>
                <a:cubicBezTo>
                  <a:pt x="3685464" y="2366207"/>
                  <a:pt x="3726965" y="2408379"/>
                  <a:pt x="3726965" y="2460400"/>
                </a:cubicBezTo>
                <a:cubicBezTo>
                  <a:pt x="3726965" y="2512421"/>
                  <a:pt x="3685464" y="2554593"/>
                  <a:pt x="3634269" y="2554593"/>
                </a:cubicBezTo>
                <a:cubicBezTo>
                  <a:pt x="3583074" y="2554593"/>
                  <a:pt x="3541573" y="2512421"/>
                  <a:pt x="3541573" y="2460400"/>
                </a:cubicBezTo>
                <a:cubicBezTo>
                  <a:pt x="3541573" y="2408379"/>
                  <a:pt x="3583074" y="2366207"/>
                  <a:pt x="3634269" y="2366207"/>
                </a:cubicBezTo>
                <a:close/>
                <a:moveTo>
                  <a:pt x="2020400" y="2366207"/>
                </a:moveTo>
                <a:cubicBezTo>
                  <a:pt x="2071595" y="2366207"/>
                  <a:pt x="2113096" y="2408379"/>
                  <a:pt x="2113096" y="2460400"/>
                </a:cubicBezTo>
                <a:cubicBezTo>
                  <a:pt x="2113096" y="2512421"/>
                  <a:pt x="2071595" y="2554593"/>
                  <a:pt x="2020400" y="2554593"/>
                </a:cubicBezTo>
                <a:cubicBezTo>
                  <a:pt x="1969206" y="2554593"/>
                  <a:pt x="1927704" y="2512421"/>
                  <a:pt x="1927704" y="2460400"/>
                </a:cubicBezTo>
                <a:cubicBezTo>
                  <a:pt x="1927704" y="2408379"/>
                  <a:pt x="1969206" y="2366207"/>
                  <a:pt x="2020400" y="2366207"/>
                </a:cubicBezTo>
                <a:close/>
                <a:moveTo>
                  <a:pt x="3076500" y="2341495"/>
                </a:moveTo>
                <a:cubicBezTo>
                  <a:pt x="3080476" y="2341714"/>
                  <a:pt x="3084485" y="2342720"/>
                  <a:pt x="3088308" y="2344589"/>
                </a:cubicBezTo>
                <a:cubicBezTo>
                  <a:pt x="3103601" y="2352066"/>
                  <a:pt x="3110132" y="2370516"/>
                  <a:pt x="3102896" y="2385799"/>
                </a:cubicBezTo>
                <a:cubicBezTo>
                  <a:pt x="3095660" y="2401082"/>
                  <a:pt x="3077397" y="2407410"/>
                  <a:pt x="3062104" y="2399934"/>
                </a:cubicBezTo>
                <a:cubicBezTo>
                  <a:pt x="3046811" y="2392457"/>
                  <a:pt x="3040280" y="2374007"/>
                  <a:pt x="3047516" y="2358724"/>
                </a:cubicBezTo>
                <a:cubicBezTo>
                  <a:pt x="3052943" y="2347262"/>
                  <a:pt x="3064573" y="2340837"/>
                  <a:pt x="3076500" y="2341495"/>
                </a:cubicBezTo>
                <a:close/>
                <a:moveTo>
                  <a:pt x="2587583" y="2311789"/>
                </a:moveTo>
                <a:cubicBezTo>
                  <a:pt x="2591558" y="2312009"/>
                  <a:pt x="2595567" y="2313015"/>
                  <a:pt x="2599391" y="2314884"/>
                </a:cubicBezTo>
                <a:cubicBezTo>
                  <a:pt x="2614683" y="2322360"/>
                  <a:pt x="2621215" y="2340810"/>
                  <a:pt x="2613978" y="2356093"/>
                </a:cubicBezTo>
                <a:cubicBezTo>
                  <a:pt x="2606743" y="2371376"/>
                  <a:pt x="2588479" y="2377705"/>
                  <a:pt x="2573187" y="2370228"/>
                </a:cubicBezTo>
                <a:cubicBezTo>
                  <a:pt x="2557894" y="2362752"/>
                  <a:pt x="2551363" y="2344302"/>
                  <a:pt x="2558598" y="2329019"/>
                </a:cubicBezTo>
                <a:cubicBezTo>
                  <a:pt x="2564025" y="2317557"/>
                  <a:pt x="2575655" y="2311131"/>
                  <a:pt x="2587583" y="2311789"/>
                </a:cubicBezTo>
                <a:close/>
                <a:moveTo>
                  <a:pt x="1221658" y="2204857"/>
                </a:moveTo>
                <a:cubicBezTo>
                  <a:pt x="1291735" y="2204857"/>
                  <a:pt x="1348544" y="2262062"/>
                  <a:pt x="1348544" y="2332628"/>
                </a:cubicBezTo>
                <a:cubicBezTo>
                  <a:pt x="1348544" y="2403194"/>
                  <a:pt x="1291735" y="2460399"/>
                  <a:pt x="1221658" y="2460399"/>
                </a:cubicBezTo>
                <a:cubicBezTo>
                  <a:pt x="1151581" y="2460399"/>
                  <a:pt x="1094772" y="2403194"/>
                  <a:pt x="1094772" y="2332628"/>
                </a:cubicBezTo>
                <a:cubicBezTo>
                  <a:pt x="1094772" y="2262062"/>
                  <a:pt x="1151581" y="2204857"/>
                  <a:pt x="1221658" y="2204857"/>
                </a:cubicBezTo>
                <a:close/>
                <a:moveTo>
                  <a:pt x="2939537" y="2189827"/>
                </a:moveTo>
                <a:cubicBezTo>
                  <a:pt x="2943513" y="2190046"/>
                  <a:pt x="2947521" y="2191053"/>
                  <a:pt x="2951345" y="2192922"/>
                </a:cubicBezTo>
                <a:cubicBezTo>
                  <a:pt x="2966638" y="2200398"/>
                  <a:pt x="2973169" y="2218848"/>
                  <a:pt x="2965933" y="2234131"/>
                </a:cubicBezTo>
                <a:cubicBezTo>
                  <a:pt x="2958697" y="2249414"/>
                  <a:pt x="2940434" y="2255743"/>
                  <a:pt x="2925141" y="2248266"/>
                </a:cubicBezTo>
                <a:cubicBezTo>
                  <a:pt x="2909848" y="2240790"/>
                  <a:pt x="2903317" y="2222340"/>
                  <a:pt x="2910553" y="2207057"/>
                </a:cubicBezTo>
                <a:cubicBezTo>
                  <a:pt x="2915980" y="2195595"/>
                  <a:pt x="2927610" y="2189169"/>
                  <a:pt x="2939537" y="2189827"/>
                </a:cubicBezTo>
                <a:close/>
                <a:moveTo>
                  <a:pt x="2737854" y="2175936"/>
                </a:moveTo>
                <a:cubicBezTo>
                  <a:pt x="2741830" y="2176155"/>
                  <a:pt x="2745839" y="2177162"/>
                  <a:pt x="2749662" y="2179031"/>
                </a:cubicBezTo>
                <a:cubicBezTo>
                  <a:pt x="2764955" y="2186507"/>
                  <a:pt x="2771486" y="2204957"/>
                  <a:pt x="2764250" y="2220240"/>
                </a:cubicBezTo>
                <a:cubicBezTo>
                  <a:pt x="2757014" y="2235523"/>
                  <a:pt x="2738751" y="2241852"/>
                  <a:pt x="2723458" y="2234375"/>
                </a:cubicBezTo>
                <a:cubicBezTo>
                  <a:pt x="2708165" y="2226899"/>
                  <a:pt x="2701634" y="2208449"/>
                  <a:pt x="2708870" y="2193166"/>
                </a:cubicBezTo>
                <a:cubicBezTo>
                  <a:pt x="2714297" y="2181704"/>
                  <a:pt x="2725927" y="2175278"/>
                  <a:pt x="2737854" y="2175936"/>
                </a:cubicBezTo>
                <a:close/>
                <a:moveTo>
                  <a:pt x="2262749" y="2165088"/>
                </a:moveTo>
                <a:cubicBezTo>
                  <a:pt x="2271784" y="2164798"/>
                  <a:pt x="2281009" y="2166320"/>
                  <a:pt x="2289940" y="2169873"/>
                </a:cubicBezTo>
                <a:cubicBezTo>
                  <a:pt x="2325660" y="2184082"/>
                  <a:pt x="2343138" y="2225399"/>
                  <a:pt x="2328978" y="2262157"/>
                </a:cubicBezTo>
                <a:cubicBezTo>
                  <a:pt x="2314817" y="2298914"/>
                  <a:pt x="2274380" y="2317193"/>
                  <a:pt x="2238659" y="2302983"/>
                </a:cubicBezTo>
                <a:cubicBezTo>
                  <a:pt x="2202938" y="2288773"/>
                  <a:pt x="2185460" y="2247457"/>
                  <a:pt x="2199621" y="2210699"/>
                </a:cubicBezTo>
                <a:cubicBezTo>
                  <a:pt x="2210241" y="2183131"/>
                  <a:pt x="2235642" y="2165957"/>
                  <a:pt x="2262749" y="2165088"/>
                </a:cubicBezTo>
                <a:close/>
                <a:moveTo>
                  <a:pt x="3374279" y="2135788"/>
                </a:moveTo>
                <a:cubicBezTo>
                  <a:pt x="3383315" y="2135498"/>
                  <a:pt x="3392540" y="2137020"/>
                  <a:pt x="3401470" y="2140572"/>
                </a:cubicBezTo>
                <a:cubicBezTo>
                  <a:pt x="3437191" y="2154782"/>
                  <a:pt x="3454669" y="2196099"/>
                  <a:pt x="3440508" y="2232856"/>
                </a:cubicBezTo>
                <a:cubicBezTo>
                  <a:pt x="3426347" y="2269614"/>
                  <a:pt x="3385910" y="2287893"/>
                  <a:pt x="3350189" y="2273683"/>
                </a:cubicBezTo>
                <a:cubicBezTo>
                  <a:pt x="3314468" y="2259473"/>
                  <a:pt x="3296990" y="2218156"/>
                  <a:pt x="3311151" y="2181399"/>
                </a:cubicBezTo>
                <a:cubicBezTo>
                  <a:pt x="3321772" y="2153831"/>
                  <a:pt x="3347173" y="2136657"/>
                  <a:pt x="3374279" y="2135788"/>
                </a:cubicBezTo>
                <a:close/>
                <a:moveTo>
                  <a:pt x="3136460" y="2107003"/>
                </a:moveTo>
                <a:cubicBezTo>
                  <a:pt x="3149273" y="2107461"/>
                  <a:pt x="3161998" y="2112887"/>
                  <a:pt x="3171599" y="2123175"/>
                </a:cubicBezTo>
                <a:cubicBezTo>
                  <a:pt x="3190802" y="2143750"/>
                  <a:pt x="3190235" y="2175976"/>
                  <a:pt x="3170333" y="2195155"/>
                </a:cubicBezTo>
                <a:cubicBezTo>
                  <a:pt x="3150432" y="2214334"/>
                  <a:pt x="3118732" y="2213202"/>
                  <a:pt x="3099530" y="2192627"/>
                </a:cubicBezTo>
                <a:cubicBezTo>
                  <a:pt x="3080328" y="2172053"/>
                  <a:pt x="3080894" y="2139826"/>
                  <a:pt x="3100796" y="2120647"/>
                </a:cubicBezTo>
                <a:cubicBezTo>
                  <a:pt x="3110747" y="2111058"/>
                  <a:pt x="3123647" y="2106546"/>
                  <a:pt x="3136460" y="2107003"/>
                </a:cubicBezTo>
                <a:close/>
                <a:moveTo>
                  <a:pt x="2525561" y="2085203"/>
                </a:moveTo>
                <a:cubicBezTo>
                  <a:pt x="2538374" y="2085660"/>
                  <a:pt x="2551099" y="2091087"/>
                  <a:pt x="2560701" y="2101374"/>
                </a:cubicBezTo>
                <a:cubicBezTo>
                  <a:pt x="2579903" y="2121949"/>
                  <a:pt x="2579336" y="2154175"/>
                  <a:pt x="2559435" y="2173354"/>
                </a:cubicBezTo>
                <a:cubicBezTo>
                  <a:pt x="2539534" y="2192533"/>
                  <a:pt x="2507834" y="2191401"/>
                  <a:pt x="2488631" y="2170826"/>
                </a:cubicBezTo>
                <a:cubicBezTo>
                  <a:pt x="2469429" y="2150252"/>
                  <a:pt x="2469996" y="2118025"/>
                  <a:pt x="2489897" y="2098847"/>
                </a:cubicBezTo>
                <a:cubicBezTo>
                  <a:pt x="2499848" y="2089257"/>
                  <a:pt x="2512748" y="2084745"/>
                  <a:pt x="2525561" y="2085203"/>
                </a:cubicBezTo>
                <a:close/>
                <a:moveTo>
                  <a:pt x="2834538" y="1965800"/>
                </a:moveTo>
                <a:cubicBezTo>
                  <a:pt x="2847351" y="1966257"/>
                  <a:pt x="2860076" y="1971684"/>
                  <a:pt x="2869678" y="1981971"/>
                </a:cubicBezTo>
                <a:cubicBezTo>
                  <a:pt x="2888880" y="2002546"/>
                  <a:pt x="2888313" y="2034772"/>
                  <a:pt x="2868412" y="2053951"/>
                </a:cubicBezTo>
                <a:cubicBezTo>
                  <a:pt x="2848511" y="2073130"/>
                  <a:pt x="2816811" y="2071998"/>
                  <a:pt x="2797608" y="2051424"/>
                </a:cubicBezTo>
                <a:cubicBezTo>
                  <a:pt x="2778406" y="2030849"/>
                  <a:pt x="2778973" y="1998623"/>
                  <a:pt x="2798874" y="1979444"/>
                </a:cubicBezTo>
                <a:cubicBezTo>
                  <a:pt x="2808825" y="1969854"/>
                  <a:pt x="2821725" y="1965342"/>
                  <a:pt x="2834538" y="1965800"/>
                </a:cubicBezTo>
                <a:close/>
                <a:moveTo>
                  <a:pt x="919668" y="1909695"/>
                </a:moveTo>
                <a:cubicBezTo>
                  <a:pt x="932036" y="1909302"/>
                  <a:pt x="944664" y="1911366"/>
                  <a:pt x="956888" y="1916185"/>
                </a:cubicBezTo>
                <a:cubicBezTo>
                  <a:pt x="1005784" y="1935460"/>
                  <a:pt x="1029708" y="1991506"/>
                  <a:pt x="1010324" y="2041366"/>
                </a:cubicBezTo>
                <a:cubicBezTo>
                  <a:pt x="990940" y="2091227"/>
                  <a:pt x="935589" y="2116022"/>
                  <a:pt x="886692" y="2096747"/>
                </a:cubicBezTo>
                <a:cubicBezTo>
                  <a:pt x="837796" y="2077472"/>
                  <a:pt x="813872" y="2021426"/>
                  <a:pt x="833256" y="1971566"/>
                </a:cubicBezTo>
                <a:cubicBezTo>
                  <a:pt x="847793" y="1934170"/>
                  <a:pt x="882564" y="1910874"/>
                  <a:pt x="919668" y="1909695"/>
                </a:cubicBezTo>
                <a:close/>
                <a:moveTo>
                  <a:pt x="1552213" y="1890589"/>
                </a:moveTo>
                <a:cubicBezTo>
                  <a:pt x="1564582" y="1890196"/>
                  <a:pt x="1577209" y="1892260"/>
                  <a:pt x="1589433" y="1897079"/>
                </a:cubicBezTo>
                <a:cubicBezTo>
                  <a:pt x="1638329" y="1916354"/>
                  <a:pt x="1662253" y="1972399"/>
                  <a:pt x="1642870" y="2022260"/>
                </a:cubicBezTo>
                <a:cubicBezTo>
                  <a:pt x="1623486" y="2072121"/>
                  <a:pt x="1568134" y="2096916"/>
                  <a:pt x="1519238" y="2077641"/>
                </a:cubicBezTo>
                <a:cubicBezTo>
                  <a:pt x="1470342" y="2058366"/>
                  <a:pt x="1446417" y="2002320"/>
                  <a:pt x="1465801" y="1952459"/>
                </a:cubicBezTo>
                <a:cubicBezTo>
                  <a:pt x="1480339" y="1915064"/>
                  <a:pt x="1515109" y="1891768"/>
                  <a:pt x="1552213" y="1890589"/>
                </a:cubicBezTo>
                <a:close/>
                <a:moveTo>
                  <a:pt x="1998515" y="1875408"/>
                </a:moveTo>
                <a:cubicBezTo>
                  <a:pt x="2068592" y="1875408"/>
                  <a:pt x="2125401" y="1932613"/>
                  <a:pt x="2125401" y="2003179"/>
                </a:cubicBezTo>
                <a:cubicBezTo>
                  <a:pt x="2125401" y="2073745"/>
                  <a:pt x="2068592" y="2130950"/>
                  <a:pt x="1998515" y="2130950"/>
                </a:cubicBezTo>
                <a:cubicBezTo>
                  <a:pt x="1928438" y="2130950"/>
                  <a:pt x="1871629" y="2073745"/>
                  <a:pt x="1871629" y="2003179"/>
                </a:cubicBezTo>
                <a:cubicBezTo>
                  <a:pt x="1871629" y="1932613"/>
                  <a:pt x="1928438" y="1875408"/>
                  <a:pt x="1998515" y="1875408"/>
                </a:cubicBezTo>
                <a:close/>
                <a:moveTo>
                  <a:pt x="446710" y="1875408"/>
                </a:moveTo>
                <a:cubicBezTo>
                  <a:pt x="516787" y="1875408"/>
                  <a:pt x="573596" y="1932613"/>
                  <a:pt x="573596" y="2003179"/>
                </a:cubicBezTo>
                <a:cubicBezTo>
                  <a:pt x="573596" y="2073745"/>
                  <a:pt x="516787" y="2130950"/>
                  <a:pt x="446710" y="2130950"/>
                </a:cubicBezTo>
                <a:cubicBezTo>
                  <a:pt x="376633" y="2130950"/>
                  <a:pt x="319824" y="2073745"/>
                  <a:pt x="319824" y="2003179"/>
                </a:cubicBezTo>
                <a:cubicBezTo>
                  <a:pt x="319824" y="1932613"/>
                  <a:pt x="376633" y="1875408"/>
                  <a:pt x="446710" y="1875408"/>
                </a:cubicBezTo>
                <a:close/>
                <a:moveTo>
                  <a:pt x="2583268" y="1821129"/>
                </a:moveTo>
                <a:cubicBezTo>
                  <a:pt x="2592304" y="1820839"/>
                  <a:pt x="2601529" y="1822361"/>
                  <a:pt x="2610459" y="1825913"/>
                </a:cubicBezTo>
                <a:cubicBezTo>
                  <a:pt x="2646180" y="1840123"/>
                  <a:pt x="2663658" y="1881440"/>
                  <a:pt x="2649497" y="1918197"/>
                </a:cubicBezTo>
                <a:cubicBezTo>
                  <a:pt x="2635336" y="1954955"/>
                  <a:pt x="2594899" y="1973234"/>
                  <a:pt x="2559178" y="1959024"/>
                </a:cubicBezTo>
                <a:cubicBezTo>
                  <a:pt x="2523457" y="1944814"/>
                  <a:pt x="2505979" y="1903497"/>
                  <a:pt x="2520140" y="1866740"/>
                </a:cubicBezTo>
                <a:cubicBezTo>
                  <a:pt x="2530761" y="1839172"/>
                  <a:pt x="2556162" y="1821998"/>
                  <a:pt x="2583268" y="1821129"/>
                </a:cubicBezTo>
                <a:close/>
                <a:moveTo>
                  <a:pt x="3042023" y="1812825"/>
                </a:moveTo>
                <a:cubicBezTo>
                  <a:pt x="3051058" y="1812535"/>
                  <a:pt x="3060283" y="1814057"/>
                  <a:pt x="3069213" y="1817610"/>
                </a:cubicBezTo>
                <a:cubicBezTo>
                  <a:pt x="3104935" y="1831819"/>
                  <a:pt x="3122412" y="1873136"/>
                  <a:pt x="3108251" y="1909894"/>
                </a:cubicBezTo>
                <a:cubicBezTo>
                  <a:pt x="3094091" y="1946651"/>
                  <a:pt x="3053654" y="1964930"/>
                  <a:pt x="3017933" y="1950720"/>
                </a:cubicBezTo>
                <a:cubicBezTo>
                  <a:pt x="2982212" y="1936511"/>
                  <a:pt x="2964734" y="1895194"/>
                  <a:pt x="2978895" y="1858436"/>
                </a:cubicBezTo>
                <a:cubicBezTo>
                  <a:pt x="2989515" y="1830868"/>
                  <a:pt x="3014916" y="1813694"/>
                  <a:pt x="3042023" y="1812825"/>
                </a:cubicBezTo>
                <a:close/>
                <a:moveTo>
                  <a:pt x="2254047" y="1787635"/>
                </a:moveTo>
                <a:cubicBezTo>
                  <a:pt x="2305242" y="1787635"/>
                  <a:pt x="2346743" y="1829807"/>
                  <a:pt x="2346743" y="1881828"/>
                </a:cubicBezTo>
                <a:cubicBezTo>
                  <a:pt x="2346743" y="1933849"/>
                  <a:pt x="2305242" y="1976021"/>
                  <a:pt x="2254047" y="1976021"/>
                </a:cubicBezTo>
                <a:cubicBezTo>
                  <a:pt x="2202852" y="1976021"/>
                  <a:pt x="2161351" y="1933849"/>
                  <a:pt x="2161351" y="1881828"/>
                </a:cubicBezTo>
                <a:cubicBezTo>
                  <a:pt x="2161351" y="1829807"/>
                  <a:pt x="2202852" y="1787635"/>
                  <a:pt x="2254047" y="1787635"/>
                </a:cubicBezTo>
                <a:close/>
                <a:moveTo>
                  <a:pt x="3387712" y="1787635"/>
                </a:moveTo>
                <a:cubicBezTo>
                  <a:pt x="3438907" y="1787635"/>
                  <a:pt x="3480408" y="1829807"/>
                  <a:pt x="3480408" y="1881828"/>
                </a:cubicBezTo>
                <a:cubicBezTo>
                  <a:pt x="3480408" y="1933849"/>
                  <a:pt x="3438907" y="1976021"/>
                  <a:pt x="3387712" y="1976021"/>
                </a:cubicBezTo>
                <a:cubicBezTo>
                  <a:pt x="3336518" y="1976021"/>
                  <a:pt x="3295016" y="1933849"/>
                  <a:pt x="3295016" y="1881828"/>
                </a:cubicBezTo>
                <a:cubicBezTo>
                  <a:pt x="3295016" y="1829807"/>
                  <a:pt x="3336518" y="1787635"/>
                  <a:pt x="3387712" y="1787635"/>
                </a:cubicBezTo>
                <a:close/>
                <a:moveTo>
                  <a:pt x="1221981" y="1751627"/>
                </a:moveTo>
                <a:cubicBezTo>
                  <a:pt x="1239520" y="1752248"/>
                  <a:pt x="1256939" y="1759609"/>
                  <a:pt x="1270081" y="1773563"/>
                </a:cubicBezTo>
                <a:cubicBezTo>
                  <a:pt x="1296366" y="1801472"/>
                  <a:pt x="1295590" y="1845187"/>
                  <a:pt x="1268348" y="1871203"/>
                </a:cubicBezTo>
                <a:cubicBezTo>
                  <a:pt x="1241107" y="1897219"/>
                  <a:pt x="1197715" y="1895684"/>
                  <a:pt x="1171430" y="1867774"/>
                </a:cubicBezTo>
                <a:cubicBezTo>
                  <a:pt x="1145145" y="1839866"/>
                  <a:pt x="1145921" y="1796151"/>
                  <a:pt x="1173163" y="1770135"/>
                </a:cubicBezTo>
                <a:cubicBezTo>
                  <a:pt x="1186784" y="1757127"/>
                  <a:pt x="1204442" y="1751007"/>
                  <a:pt x="1221981" y="1751627"/>
                </a:cubicBezTo>
                <a:close/>
                <a:moveTo>
                  <a:pt x="1646977" y="1601064"/>
                </a:moveTo>
                <a:cubicBezTo>
                  <a:pt x="1664516" y="1601684"/>
                  <a:pt x="1681935" y="1609045"/>
                  <a:pt x="1695077" y="1623000"/>
                </a:cubicBezTo>
                <a:cubicBezTo>
                  <a:pt x="1721362" y="1650909"/>
                  <a:pt x="1720586" y="1694624"/>
                  <a:pt x="1693345" y="1720639"/>
                </a:cubicBezTo>
                <a:cubicBezTo>
                  <a:pt x="1666103" y="1746655"/>
                  <a:pt x="1622711" y="1745120"/>
                  <a:pt x="1596426" y="1717211"/>
                </a:cubicBezTo>
                <a:cubicBezTo>
                  <a:pt x="1570141" y="1689302"/>
                  <a:pt x="1570917" y="1645587"/>
                  <a:pt x="1598159" y="1619571"/>
                </a:cubicBezTo>
                <a:cubicBezTo>
                  <a:pt x="1611780" y="1606564"/>
                  <a:pt x="1629438" y="1600443"/>
                  <a:pt x="1646977" y="1601064"/>
                </a:cubicBezTo>
                <a:close/>
                <a:moveTo>
                  <a:pt x="803411" y="1563693"/>
                </a:moveTo>
                <a:cubicBezTo>
                  <a:pt x="820950" y="1564314"/>
                  <a:pt x="838369" y="1571674"/>
                  <a:pt x="851511" y="1585629"/>
                </a:cubicBezTo>
                <a:cubicBezTo>
                  <a:pt x="877797" y="1613538"/>
                  <a:pt x="877021" y="1657253"/>
                  <a:pt x="849779" y="1683269"/>
                </a:cubicBezTo>
                <a:cubicBezTo>
                  <a:pt x="822537" y="1709284"/>
                  <a:pt x="779145" y="1707749"/>
                  <a:pt x="752860" y="1679840"/>
                </a:cubicBezTo>
                <a:cubicBezTo>
                  <a:pt x="726575" y="1651931"/>
                  <a:pt x="727351" y="1608216"/>
                  <a:pt x="754593" y="1582201"/>
                </a:cubicBezTo>
                <a:cubicBezTo>
                  <a:pt x="768214" y="1569193"/>
                  <a:pt x="785872" y="1563073"/>
                  <a:pt x="803411" y="1563693"/>
                </a:cubicBezTo>
                <a:close/>
                <a:moveTo>
                  <a:pt x="2820182" y="1553495"/>
                </a:moveTo>
                <a:cubicBezTo>
                  <a:pt x="2871377" y="1553495"/>
                  <a:pt x="2912878" y="1595667"/>
                  <a:pt x="2912878" y="1647688"/>
                </a:cubicBezTo>
                <a:cubicBezTo>
                  <a:pt x="2912878" y="1699709"/>
                  <a:pt x="2871377" y="1741881"/>
                  <a:pt x="2820182" y="1741881"/>
                </a:cubicBezTo>
                <a:cubicBezTo>
                  <a:pt x="2768987" y="1741881"/>
                  <a:pt x="2727486" y="1699709"/>
                  <a:pt x="2727486" y="1647688"/>
                </a:cubicBezTo>
                <a:cubicBezTo>
                  <a:pt x="2727486" y="1595667"/>
                  <a:pt x="2768987" y="1553495"/>
                  <a:pt x="2820182" y="1553495"/>
                </a:cubicBezTo>
                <a:close/>
                <a:moveTo>
                  <a:pt x="1353857" y="1526563"/>
                </a:moveTo>
                <a:cubicBezTo>
                  <a:pt x="1359299" y="1526860"/>
                  <a:pt x="1364787" y="1528225"/>
                  <a:pt x="1370020" y="1530761"/>
                </a:cubicBezTo>
                <a:cubicBezTo>
                  <a:pt x="1390954" y="1540902"/>
                  <a:pt x="1399894" y="1565929"/>
                  <a:pt x="1389989" y="1586661"/>
                </a:cubicBezTo>
                <a:cubicBezTo>
                  <a:pt x="1380084" y="1607392"/>
                  <a:pt x="1355085" y="1615976"/>
                  <a:pt x="1334151" y="1605835"/>
                </a:cubicBezTo>
                <a:cubicBezTo>
                  <a:pt x="1313218" y="1595693"/>
                  <a:pt x="1304278" y="1570666"/>
                  <a:pt x="1314183" y="1549935"/>
                </a:cubicBezTo>
                <a:cubicBezTo>
                  <a:pt x="1321611" y="1534386"/>
                  <a:pt x="1337531" y="1525670"/>
                  <a:pt x="1353857" y="1526563"/>
                </a:cubicBezTo>
                <a:close/>
                <a:moveTo>
                  <a:pt x="1075554" y="1510923"/>
                </a:moveTo>
                <a:cubicBezTo>
                  <a:pt x="1080996" y="1511220"/>
                  <a:pt x="1086483" y="1512585"/>
                  <a:pt x="1091716" y="1515120"/>
                </a:cubicBezTo>
                <a:cubicBezTo>
                  <a:pt x="1112650" y="1525262"/>
                  <a:pt x="1121590" y="1550289"/>
                  <a:pt x="1111686" y="1571020"/>
                </a:cubicBezTo>
                <a:cubicBezTo>
                  <a:pt x="1101781" y="1591751"/>
                  <a:pt x="1076781" y="1600336"/>
                  <a:pt x="1055848" y="1590194"/>
                </a:cubicBezTo>
                <a:cubicBezTo>
                  <a:pt x="1034915" y="1580053"/>
                  <a:pt x="1025974" y="1555025"/>
                  <a:pt x="1035879" y="1534294"/>
                </a:cubicBezTo>
                <a:cubicBezTo>
                  <a:pt x="1043308" y="1518746"/>
                  <a:pt x="1059227" y="1510030"/>
                  <a:pt x="1075554" y="1510923"/>
                </a:cubicBezTo>
                <a:close/>
                <a:moveTo>
                  <a:pt x="469447" y="1463759"/>
                </a:moveTo>
                <a:cubicBezTo>
                  <a:pt x="481815" y="1463366"/>
                  <a:pt x="494443" y="1465430"/>
                  <a:pt x="506667" y="1470249"/>
                </a:cubicBezTo>
                <a:cubicBezTo>
                  <a:pt x="555563" y="1489524"/>
                  <a:pt x="579488" y="1545570"/>
                  <a:pt x="560104" y="1595431"/>
                </a:cubicBezTo>
                <a:cubicBezTo>
                  <a:pt x="540720" y="1645291"/>
                  <a:pt x="485368" y="1670086"/>
                  <a:pt x="436472" y="1650811"/>
                </a:cubicBezTo>
                <a:cubicBezTo>
                  <a:pt x="387576" y="1631536"/>
                  <a:pt x="363651" y="1575490"/>
                  <a:pt x="383035" y="1525630"/>
                </a:cubicBezTo>
                <a:cubicBezTo>
                  <a:pt x="397573" y="1488234"/>
                  <a:pt x="432343" y="1464938"/>
                  <a:pt x="469447" y="1463759"/>
                </a:cubicBezTo>
                <a:close/>
                <a:moveTo>
                  <a:pt x="2000030" y="1437242"/>
                </a:moveTo>
                <a:cubicBezTo>
                  <a:pt x="2012398" y="1436850"/>
                  <a:pt x="2025026" y="1438914"/>
                  <a:pt x="2037250" y="1443733"/>
                </a:cubicBezTo>
                <a:cubicBezTo>
                  <a:pt x="2086146" y="1463007"/>
                  <a:pt x="2110070" y="1519054"/>
                  <a:pt x="2090687" y="1568914"/>
                </a:cubicBezTo>
                <a:cubicBezTo>
                  <a:pt x="2071303" y="1618775"/>
                  <a:pt x="2015951" y="1643570"/>
                  <a:pt x="1967055" y="1624295"/>
                </a:cubicBezTo>
                <a:cubicBezTo>
                  <a:pt x="1918159" y="1605020"/>
                  <a:pt x="1894235" y="1548974"/>
                  <a:pt x="1913618" y="1499113"/>
                </a:cubicBezTo>
                <a:cubicBezTo>
                  <a:pt x="1928156" y="1461718"/>
                  <a:pt x="1962926" y="1438421"/>
                  <a:pt x="2000030" y="1437242"/>
                </a:cubicBezTo>
                <a:close/>
                <a:moveTo>
                  <a:pt x="1563172" y="1348317"/>
                </a:moveTo>
                <a:cubicBezTo>
                  <a:pt x="1568614" y="1348614"/>
                  <a:pt x="1574101" y="1349979"/>
                  <a:pt x="1579335" y="1352515"/>
                </a:cubicBezTo>
                <a:cubicBezTo>
                  <a:pt x="1600268" y="1362656"/>
                  <a:pt x="1609208" y="1387684"/>
                  <a:pt x="1599303" y="1408415"/>
                </a:cubicBezTo>
                <a:cubicBezTo>
                  <a:pt x="1589398" y="1429146"/>
                  <a:pt x="1564399" y="1437731"/>
                  <a:pt x="1543466" y="1427588"/>
                </a:cubicBezTo>
                <a:cubicBezTo>
                  <a:pt x="1522532" y="1417447"/>
                  <a:pt x="1513592" y="1392420"/>
                  <a:pt x="1523497" y="1371689"/>
                </a:cubicBezTo>
                <a:cubicBezTo>
                  <a:pt x="1530926" y="1356141"/>
                  <a:pt x="1546845" y="1347425"/>
                  <a:pt x="1563172" y="1348317"/>
                </a:cubicBezTo>
                <a:close/>
                <a:moveTo>
                  <a:pt x="890306" y="1301986"/>
                </a:moveTo>
                <a:cubicBezTo>
                  <a:pt x="895748" y="1302283"/>
                  <a:pt x="901236" y="1303648"/>
                  <a:pt x="906469" y="1306184"/>
                </a:cubicBezTo>
                <a:cubicBezTo>
                  <a:pt x="927402" y="1316325"/>
                  <a:pt x="936342" y="1341352"/>
                  <a:pt x="926438" y="1362083"/>
                </a:cubicBezTo>
                <a:cubicBezTo>
                  <a:pt x="916533" y="1382814"/>
                  <a:pt x="891534" y="1391399"/>
                  <a:pt x="870600" y="1381257"/>
                </a:cubicBezTo>
                <a:cubicBezTo>
                  <a:pt x="849667" y="1371116"/>
                  <a:pt x="840726" y="1346088"/>
                  <a:pt x="850631" y="1325357"/>
                </a:cubicBezTo>
                <a:cubicBezTo>
                  <a:pt x="858060" y="1309809"/>
                  <a:pt x="873979" y="1301093"/>
                  <a:pt x="890306" y="1301986"/>
                </a:cubicBezTo>
                <a:close/>
                <a:moveTo>
                  <a:pt x="1823366" y="1177310"/>
                </a:moveTo>
                <a:cubicBezTo>
                  <a:pt x="1840905" y="1177930"/>
                  <a:pt x="1858324" y="1185291"/>
                  <a:pt x="1871467" y="1199246"/>
                </a:cubicBezTo>
                <a:cubicBezTo>
                  <a:pt x="1897752" y="1227155"/>
                  <a:pt x="1896976" y="1270870"/>
                  <a:pt x="1869734" y="1296885"/>
                </a:cubicBezTo>
                <a:cubicBezTo>
                  <a:pt x="1842492" y="1322901"/>
                  <a:pt x="1799100" y="1321366"/>
                  <a:pt x="1772815" y="1293457"/>
                </a:cubicBezTo>
                <a:cubicBezTo>
                  <a:pt x="1746531" y="1265548"/>
                  <a:pt x="1747306" y="1221833"/>
                  <a:pt x="1774548" y="1195818"/>
                </a:cubicBezTo>
                <a:cubicBezTo>
                  <a:pt x="1788169" y="1182810"/>
                  <a:pt x="1805827" y="1176689"/>
                  <a:pt x="1823366" y="1177310"/>
                </a:cubicBezTo>
                <a:close/>
                <a:moveTo>
                  <a:pt x="639924" y="1133601"/>
                </a:moveTo>
                <a:cubicBezTo>
                  <a:pt x="657462" y="1134222"/>
                  <a:pt x="674881" y="1141583"/>
                  <a:pt x="688024" y="1155538"/>
                </a:cubicBezTo>
                <a:cubicBezTo>
                  <a:pt x="714309" y="1183447"/>
                  <a:pt x="713533" y="1227161"/>
                  <a:pt x="686291" y="1253177"/>
                </a:cubicBezTo>
                <a:cubicBezTo>
                  <a:pt x="659049" y="1279192"/>
                  <a:pt x="615657" y="1277658"/>
                  <a:pt x="589373" y="1249749"/>
                </a:cubicBezTo>
                <a:cubicBezTo>
                  <a:pt x="563087" y="1221839"/>
                  <a:pt x="563863" y="1178125"/>
                  <a:pt x="591106" y="1152109"/>
                </a:cubicBezTo>
                <a:cubicBezTo>
                  <a:pt x="604726" y="1139101"/>
                  <a:pt x="622384" y="1132981"/>
                  <a:pt x="639924" y="1133601"/>
                </a:cubicBezTo>
                <a:close/>
                <a:moveTo>
                  <a:pt x="2336011" y="1102429"/>
                </a:moveTo>
                <a:cubicBezTo>
                  <a:pt x="2406088" y="1102429"/>
                  <a:pt x="2462897" y="1159634"/>
                  <a:pt x="2462897" y="1230200"/>
                </a:cubicBezTo>
                <a:cubicBezTo>
                  <a:pt x="2462897" y="1300766"/>
                  <a:pt x="2406088" y="1357971"/>
                  <a:pt x="2336011" y="1357971"/>
                </a:cubicBezTo>
                <a:cubicBezTo>
                  <a:pt x="2265934" y="1357971"/>
                  <a:pt x="2209125" y="1300766"/>
                  <a:pt x="2209125" y="1230200"/>
                </a:cubicBezTo>
                <a:cubicBezTo>
                  <a:pt x="2209125" y="1159634"/>
                  <a:pt x="2265934" y="1102429"/>
                  <a:pt x="2336011" y="1102429"/>
                </a:cubicBezTo>
                <a:close/>
                <a:moveTo>
                  <a:pt x="126886" y="1102429"/>
                </a:moveTo>
                <a:cubicBezTo>
                  <a:pt x="196964" y="1102429"/>
                  <a:pt x="253772" y="1159634"/>
                  <a:pt x="253772" y="1230200"/>
                </a:cubicBezTo>
                <a:cubicBezTo>
                  <a:pt x="253772" y="1300766"/>
                  <a:pt x="196964" y="1357971"/>
                  <a:pt x="126886" y="1357971"/>
                </a:cubicBezTo>
                <a:cubicBezTo>
                  <a:pt x="56809" y="1357971"/>
                  <a:pt x="0" y="1300766"/>
                  <a:pt x="0" y="1230200"/>
                </a:cubicBezTo>
                <a:cubicBezTo>
                  <a:pt x="0" y="1159634"/>
                  <a:pt x="56809" y="1102429"/>
                  <a:pt x="126886" y="1102429"/>
                </a:cubicBezTo>
                <a:close/>
                <a:moveTo>
                  <a:pt x="1572516" y="1068907"/>
                </a:moveTo>
                <a:cubicBezTo>
                  <a:pt x="1577958" y="1069205"/>
                  <a:pt x="1583446" y="1070569"/>
                  <a:pt x="1588679" y="1073105"/>
                </a:cubicBezTo>
                <a:cubicBezTo>
                  <a:pt x="1609612" y="1083247"/>
                  <a:pt x="1618552" y="1108274"/>
                  <a:pt x="1608648" y="1129005"/>
                </a:cubicBezTo>
                <a:cubicBezTo>
                  <a:pt x="1598743" y="1149736"/>
                  <a:pt x="1573743" y="1158320"/>
                  <a:pt x="1552810" y="1148179"/>
                </a:cubicBezTo>
                <a:cubicBezTo>
                  <a:pt x="1531877" y="1138037"/>
                  <a:pt x="1522936" y="1113010"/>
                  <a:pt x="1532841" y="1092279"/>
                </a:cubicBezTo>
                <a:cubicBezTo>
                  <a:pt x="1540270" y="1076731"/>
                  <a:pt x="1556189" y="1068015"/>
                  <a:pt x="1572516" y="1068907"/>
                </a:cubicBezTo>
                <a:close/>
                <a:moveTo>
                  <a:pt x="903267" y="1028613"/>
                </a:moveTo>
                <a:cubicBezTo>
                  <a:pt x="908709" y="1028910"/>
                  <a:pt x="914197" y="1030275"/>
                  <a:pt x="919430" y="1032810"/>
                </a:cubicBezTo>
                <a:cubicBezTo>
                  <a:pt x="940363" y="1042952"/>
                  <a:pt x="949304" y="1067979"/>
                  <a:pt x="939399" y="1088710"/>
                </a:cubicBezTo>
                <a:cubicBezTo>
                  <a:pt x="929494" y="1109441"/>
                  <a:pt x="904495" y="1118026"/>
                  <a:pt x="883561" y="1107884"/>
                </a:cubicBezTo>
                <a:cubicBezTo>
                  <a:pt x="862628" y="1097742"/>
                  <a:pt x="853688" y="1072715"/>
                  <a:pt x="863592" y="1051984"/>
                </a:cubicBezTo>
                <a:cubicBezTo>
                  <a:pt x="871021" y="1036436"/>
                  <a:pt x="886940" y="1027720"/>
                  <a:pt x="903267" y="1028613"/>
                </a:cubicBezTo>
                <a:close/>
                <a:moveTo>
                  <a:pt x="1385035" y="863173"/>
                </a:moveTo>
                <a:cubicBezTo>
                  <a:pt x="1390477" y="863470"/>
                  <a:pt x="1395965" y="864835"/>
                  <a:pt x="1401198" y="867371"/>
                </a:cubicBezTo>
                <a:cubicBezTo>
                  <a:pt x="1422132" y="877512"/>
                  <a:pt x="1431072" y="902540"/>
                  <a:pt x="1421167" y="923271"/>
                </a:cubicBezTo>
                <a:cubicBezTo>
                  <a:pt x="1411262" y="944002"/>
                  <a:pt x="1386263" y="952586"/>
                  <a:pt x="1365329" y="942445"/>
                </a:cubicBezTo>
                <a:cubicBezTo>
                  <a:pt x="1344396" y="932303"/>
                  <a:pt x="1335456" y="907276"/>
                  <a:pt x="1345361" y="886545"/>
                </a:cubicBezTo>
                <a:cubicBezTo>
                  <a:pt x="1352790" y="870996"/>
                  <a:pt x="1368709" y="862281"/>
                  <a:pt x="1385035" y="863173"/>
                </a:cubicBezTo>
                <a:close/>
                <a:moveTo>
                  <a:pt x="1108964" y="844330"/>
                </a:moveTo>
                <a:cubicBezTo>
                  <a:pt x="1114407" y="844627"/>
                  <a:pt x="1119894" y="845992"/>
                  <a:pt x="1125127" y="848528"/>
                </a:cubicBezTo>
                <a:cubicBezTo>
                  <a:pt x="1146061" y="858669"/>
                  <a:pt x="1155001" y="883697"/>
                  <a:pt x="1145096" y="904428"/>
                </a:cubicBezTo>
                <a:cubicBezTo>
                  <a:pt x="1135191" y="925158"/>
                  <a:pt x="1110192" y="933743"/>
                  <a:pt x="1089258" y="923602"/>
                </a:cubicBezTo>
                <a:cubicBezTo>
                  <a:pt x="1068325" y="913460"/>
                  <a:pt x="1059385" y="888433"/>
                  <a:pt x="1069290" y="867702"/>
                </a:cubicBezTo>
                <a:cubicBezTo>
                  <a:pt x="1076719" y="852154"/>
                  <a:pt x="1092638" y="843437"/>
                  <a:pt x="1108964" y="844330"/>
                </a:cubicBezTo>
                <a:close/>
                <a:moveTo>
                  <a:pt x="458622" y="829615"/>
                </a:moveTo>
                <a:cubicBezTo>
                  <a:pt x="470990" y="829222"/>
                  <a:pt x="483618" y="831286"/>
                  <a:pt x="495842" y="836105"/>
                </a:cubicBezTo>
                <a:cubicBezTo>
                  <a:pt x="544738" y="855380"/>
                  <a:pt x="568662" y="911426"/>
                  <a:pt x="549279" y="961287"/>
                </a:cubicBezTo>
                <a:cubicBezTo>
                  <a:pt x="529895" y="1011147"/>
                  <a:pt x="474543" y="1035942"/>
                  <a:pt x="425647" y="1016667"/>
                </a:cubicBezTo>
                <a:cubicBezTo>
                  <a:pt x="376751" y="997392"/>
                  <a:pt x="352826" y="941347"/>
                  <a:pt x="372210" y="891486"/>
                </a:cubicBezTo>
                <a:cubicBezTo>
                  <a:pt x="386748" y="854090"/>
                  <a:pt x="421518" y="830794"/>
                  <a:pt x="458622" y="829615"/>
                </a:cubicBezTo>
                <a:close/>
                <a:moveTo>
                  <a:pt x="1980127" y="789870"/>
                </a:moveTo>
                <a:cubicBezTo>
                  <a:pt x="1992495" y="789477"/>
                  <a:pt x="2005123" y="791541"/>
                  <a:pt x="2017347" y="796360"/>
                </a:cubicBezTo>
                <a:cubicBezTo>
                  <a:pt x="2066243" y="815635"/>
                  <a:pt x="2090168" y="871680"/>
                  <a:pt x="2070784" y="921541"/>
                </a:cubicBezTo>
                <a:cubicBezTo>
                  <a:pt x="2051400" y="971402"/>
                  <a:pt x="1996048" y="996197"/>
                  <a:pt x="1947152" y="976922"/>
                </a:cubicBezTo>
                <a:cubicBezTo>
                  <a:pt x="1898255" y="957647"/>
                  <a:pt x="1874331" y="901601"/>
                  <a:pt x="1893715" y="851740"/>
                </a:cubicBezTo>
                <a:cubicBezTo>
                  <a:pt x="1908253" y="814345"/>
                  <a:pt x="1943023" y="791049"/>
                  <a:pt x="1980127" y="789870"/>
                </a:cubicBezTo>
                <a:close/>
                <a:moveTo>
                  <a:pt x="1654591" y="750824"/>
                </a:moveTo>
                <a:cubicBezTo>
                  <a:pt x="1672130" y="751445"/>
                  <a:pt x="1689549" y="758806"/>
                  <a:pt x="1702691" y="772760"/>
                </a:cubicBezTo>
                <a:cubicBezTo>
                  <a:pt x="1728976" y="800670"/>
                  <a:pt x="1728200" y="844385"/>
                  <a:pt x="1700958" y="870400"/>
                </a:cubicBezTo>
                <a:cubicBezTo>
                  <a:pt x="1673717" y="896416"/>
                  <a:pt x="1630325" y="894881"/>
                  <a:pt x="1604040" y="866971"/>
                </a:cubicBezTo>
                <a:cubicBezTo>
                  <a:pt x="1577755" y="839062"/>
                  <a:pt x="1578531" y="795348"/>
                  <a:pt x="1605772" y="769332"/>
                </a:cubicBezTo>
                <a:cubicBezTo>
                  <a:pt x="1619394" y="756324"/>
                  <a:pt x="1637052" y="750204"/>
                  <a:pt x="1654591" y="750824"/>
                </a:cubicBezTo>
                <a:close/>
                <a:moveTo>
                  <a:pt x="818370" y="721252"/>
                </a:moveTo>
                <a:cubicBezTo>
                  <a:pt x="835909" y="721872"/>
                  <a:pt x="853327" y="729233"/>
                  <a:pt x="866470" y="743188"/>
                </a:cubicBezTo>
                <a:cubicBezTo>
                  <a:pt x="892755" y="771097"/>
                  <a:pt x="891979" y="814812"/>
                  <a:pt x="864737" y="840827"/>
                </a:cubicBezTo>
                <a:cubicBezTo>
                  <a:pt x="837496" y="866843"/>
                  <a:pt x="794104" y="865308"/>
                  <a:pt x="767818" y="837399"/>
                </a:cubicBezTo>
                <a:cubicBezTo>
                  <a:pt x="741534" y="809490"/>
                  <a:pt x="742310" y="765775"/>
                  <a:pt x="769552" y="739759"/>
                </a:cubicBezTo>
                <a:cubicBezTo>
                  <a:pt x="783172" y="726752"/>
                  <a:pt x="800831" y="720632"/>
                  <a:pt x="818370" y="721252"/>
                </a:cubicBezTo>
                <a:close/>
                <a:moveTo>
                  <a:pt x="1241309" y="559284"/>
                </a:moveTo>
                <a:cubicBezTo>
                  <a:pt x="1258848" y="559905"/>
                  <a:pt x="1276267" y="567266"/>
                  <a:pt x="1289410" y="581220"/>
                </a:cubicBezTo>
                <a:cubicBezTo>
                  <a:pt x="1315695" y="609130"/>
                  <a:pt x="1314918" y="652844"/>
                  <a:pt x="1287677" y="678860"/>
                </a:cubicBezTo>
                <a:cubicBezTo>
                  <a:pt x="1260435" y="704876"/>
                  <a:pt x="1217043" y="703341"/>
                  <a:pt x="1190758" y="675431"/>
                </a:cubicBezTo>
                <a:cubicBezTo>
                  <a:pt x="1164473" y="647522"/>
                  <a:pt x="1165249" y="603808"/>
                  <a:pt x="1192491" y="577792"/>
                </a:cubicBezTo>
                <a:cubicBezTo>
                  <a:pt x="1206112" y="564784"/>
                  <a:pt x="1223770" y="558664"/>
                  <a:pt x="1241309" y="559284"/>
                </a:cubicBezTo>
                <a:close/>
                <a:moveTo>
                  <a:pt x="897361" y="363040"/>
                </a:moveTo>
                <a:cubicBezTo>
                  <a:pt x="909729" y="362647"/>
                  <a:pt x="922357" y="364712"/>
                  <a:pt x="934581" y="369530"/>
                </a:cubicBezTo>
                <a:cubicBezTo>
                  <a:pt x="983478" y="388806"/>
                  <a:pt x="1007402" y="444851"/>
                  <a:pt x="988018" y="494712"/>
                </a:cubicBezTo>
                <a:cubicBezTo>
                  <a:pt x="968634" y="544573"/>
                  <a:pt x="913282" y="569368"/>
                  <a:pt x="864386" y="550093"/>
                </a:cubicBezTo>
                <a:cubicBezTo>
                  <a:pt x="815490" y="530818"/>
                  <a:pt x="791565" y="474772"/>
                  <a:pt x="810949" y="424911"/>
                </a:cubicBezTo>
                <a:cubicBezTo>
                  <a:pt x="825487" y="387515"/>
                  <a:pt x="860257" y="364219"/>
                  <a:pt x="897361" y="363040"/>
                </a:cubicBezTo>
                <a:close/>
                <a:moveTo>
                  <a:pt x="1525322" y="351777"/>
                </a:moveTo>
                <a:cubicBezTo>
                  <a:pt x="1537690" y="351383"/>
                  <a:pt x="1550317" y="353448"/>
                  <a:pt x="1562541" y="358267"/>
                </a:cubicBezTo>
                <a:cubicBezTo>
                  <a:pt x="1611438" y="377542"/>
                  <a:pt x="1635362" y="433587"/>
                  <a:pt x="1615978" y="483448"/>
                </a:cubicBezTo>
                <a:cubicBezTo>
                  <a:pt x="1596595" y="533309"/>
                  <a:pt x="1541243" y="558104"/>
                  <a:pt x="1492346" y="538829"/>
                </a:cubicBezTo>
                <a:cubicBezTo>
                  <a:pt x="1443450" y="519554"/>
                  <a:pt x="1419526" y="463508"/>
                  <a:pt x="1438910" y="413647"/>
                </a:cubicBezTo>
                <a:cubicBezTo>
                  <a:pt x="1453448" y="376252"/>
                  <a:pt x="1488217" y="352956"/>
                  <a:pt x="1525322" y="351777"/>
                </a:cubicBezTo>
                <a:close/>
                <a:moveTo>
                  <a:pt x="446711" y="317607"/>
                </a:moveTo>
                <a:cubicBezTo>
                  <a:pt x="516788" y="317607"/>
                  <a:pt x="573596" y="374812"/>
                  <a:pt x="573596" y="445378"/>
                </a:cubicBezTo>
                <a:cubicBezTo>
                  <a:pt x="573596" y="515944"/>
                  <a:pt x="516788" y="573149"/>
                  <a:pt x="446711" y="573149"/>
                </a:cubicBezTo>
                <a:cubicBezTo>
                  <a:pt x="376633" y="573149"/>
                  <a:pt x="319824" y="515944"/>
                  <a:pt x="319824" y="445378"/>
                </a:cubicBezTo>
                <a:cubicBezTo>
                  <a:pt x="319824" y="374812"/>
                  <a:pt x="376633" y="317607"/>
                  <a:pt x="446711" y="317607"/>
                </a:cubicBezTo>
                <a:close/>
                <a:moveTo>
                  <a:pt x="1998515" y="317607"/>
                </a:moveTo>
                <a:cubicBezTo>
                  <a:pt x="2068592" y="317607"/>
                  <a:pt x="2125401" y="374812"/>
                  <a:pt x="2125401" y="445378"/>
                </a:cubicBezTo>
                <a:cubicBezTo>
                  <a:pt x="2125401" y="515944"/>
                  <a:pt x="2068592" y="573149"/>
                  <a:pt x="1998515" y="573149"/>
                </a:cubicBezTo>
                <a:cubicBezTo>
                  <a:pt x="1928438" y="573149"/>
                  <a:pt x="1871629" y="515944"/>
                  <a:pt x="1871629" y="445378"/>
                </a:cubicBezTo>
                <a:cubicBezTo>
                  <a:pt x="1871629" y="374812"/>
                  <a:pt x="1928438" y="317607"/>
                  <a:pt x="1998515" y="317607"/>
                </a:cubicBezTo>
                <a:close/>
                <a:moveTo>
                  <a:pt x="1221658" y="0"/>
                </a:moveTo>
                <a:cubicBezTo>
                  <a:pt x="1291735" y="0"/>
                  <a:pt x="1348544" y="57205"/>
                  <a:pt x="1348544" y="127771"/>
                </a:cubicBezTo>
                <a:cubicBezTo>
                  <a:pt x="1348544" y="198337"/>
                  <a:pt x="1291735" y="255542"/>
                  <a:pt x="1221658" y="255542"/>
                </a:cubicBezTo>
                <a:cubicBezTo>
                  <a:pt x="1151581" y="255542"/>
                  <a:pt x="1094772" y="198337"/>
                  <a:pt x="1094772" y="127771"/>
                </a:cubicBezTo>
                <a:cubicBezTo>
                  <a:pt x="1094772" y="57205"/>
                  <a:pt x="1151581" y="0"/>
                  <a:pt x="1221658" y="0"/>
                </a:cubicBezTo>
                <a:close/>
              </a:path>
            </a:pathLst>
          </a:custGeom>
          <a:gradFill>
            <a:gsLst>
              <a:gs pos="25000">
                <a:srgbClr val="FF6633"/>
              </a:gs>
              <a:gs pos="11667">
                <a:srgbClr val="FFC000"/>
              </a:gs>
              <a:gs pos="50000">
                <a:srgbClr val="FFFF00"/>
              </a:gs>
              <a:gs pos="75000">
                <a:srgbClr val="FFC000">
                  <a:lumMod val="61000"/>
                </a:srgbClr>
              </a:gs>
              <a:gs pos="100000">
                <a:srgbClr val="FFFF00"/>
              </a:gs>
            </a:gsLst>
            <a:lin ang="5400000" scaled="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0" y="-8825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0" y="5717004"/>
            <a:ext cx="917103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Rectángulo"/>
          <p:cNvSpPr/>
          <p:nvPr/>
        </p:nvSpPr>
        <p:spPr>
          <a:xfrm>
            <a:off x="-178812" y="-88258"/>
            <a:ext cx="9501624" cy="6946257"/>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189809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0" fill="hold"/>
                                        <p:tgtEl>
                                          <p:spTgt spid="6"/>
                                        </p:tgtEl>
                                        <p:attrNameLst>
                                          <p:attrName>ppt_w</p:attrName>
                                        </p:attrNameLst>
                                      </p:cBhvr>
                                      <p:tavLst>
                                        <p:tav tm="0">
                                          <p:val>
                                            <p:strVal val="#ppt_w"/>
                                          </p:val>
                                        </p:tav>
                                        <p:tav tm="100000">
                                          <p:val>
                                            <p:strVal val="#ppt_w"/>
                                          </p:val>
                                        </p:tav>
                                      </p:tavLst>
                                    </p:anim>
                                    <p:anim calcmode="lin" valueType="num">
                                      <p:cBhvr>
                                        <p:cTn id="15" dur="50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5000" fill="hold"/>
                                        <p:tgtEl>
                                          <p:spTgt spid="6"/>
                                        </p:tgtEl>
                                        <p:attrNameLst>
                                          <p:attrName>r</p:attrName>
                                        </p:attrNameLst>
                                      </p:cBhvr>
                                    </p:animRot>
                                  </p:childTnLst>
                                </p:cTn>
                              </p:par>
                              <p:par>
                                <p:cTn id="18" presetID="2" presetClass="entr" presetSubtype="8"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additive="base">
                                        <p:cTn id="20" dur="5000" fill="hold"/>
                                        <p:tgtEl>
                                          <p:spTgt spid="8"/>
                                        </p:tgtEl>
                                        <p:attrNameLst>
                                          <p:attrName>ppt_x</p:attrName>
                                        </p:attrNameLst>
                                      </p:cBhvr>
                                      <p:tavLst>
                                        <p:tav tm="0">
                                          <p:val>
                                            <p:strVal val="0-#ppt_w/2"/>
                                          </p:val>
                                        </p:tav>
                                        <p:tav tm="100000">
                                          <p:val>
                                            <p:strVal val="#ppt_x"/>
                                          </p:val>
                                        </p:tav>
                                      </p:tavLst>
                                    </p:anim>
                                    <p:anim calcmode="lin" valueType="num">
                                      <p:cBhvr additive="base">
                                        <p:cTn id="21" dur="5000" fill="hold"/>
                                        <p:tgtEl>
                                          <p:spTgt spid="8"/>
                                        </p:tgtEl>
                                        <p:attrNameLst>
                                          <p:attrName>ppt_y</p:attrName>
                                        </p:attrNameLst>
                                      </p:cBhvr>
                                      <p:tavLst>
                                        <p:tav tm="0">
                                          <p:val>
                                            <p:strVal val="#ppt_y"/>
                                          </p:val>
                                        </p:tav>
                                        <p:tav tm="100000">
                                          <p:val>
                                            <p:strVal val="#ppt_y"/>
                                          </p:val>
                                        </p:tav>
                                      </p:tavLst>
                                    </p:anim>
                                  </p:childTnLst>
                                </p:cTn>
                              </p:par>
                              <p:par>
                                <p:cTn id="22" presetID="19" presetClass="entr" presetSubtype="5" fill="hold" grpId="1"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5000" fill="hold"/>
                                        <p:tgtEl>
                                          <p:spTgt spid="8"/>
                                        </p:tgtEl>
                                        <p:attrNameLst>
                                          <p:attrName>ppt_w</p:attrName>
                                        </p:attrNameLst>
                                      </p:cBhvr>
                                      <p:tavLst>
                                        <p:tav tm="0">
                                          <p:val>
                                            <p:strVal val="#ppt_w"/>
                                          </p:val>
                                        </p:tav>
                                        <p:tav tm="100000">
                                          <p:val>
                                            <p:strVal val="#ppt_w"/>
                                          </p:val>
                                        </p:tav>
                                      </p:tavLst>
                                    </p:anim>
                                    <p:anim calcmode="lin" valueType="num">
                                      <p:cBhvr>
                                        <p:cTn id="25" dur="5000" fill="hold"/>
                                        <p:tgtEl>
                                          <p:spTgt spid="8"/>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grpId="2" nodeType="withEffect">
                                  <p:stCondLst>
                                    <p:cond delay="0"/>
                                  </p:stCondLst>
                                  <p:childTnLst>
                                    <p:animRot by="-21600000">
                                      <p:cBhvr>
                                        <p:cTn id="27" dur="5000" fill="hold"/>
                                        <p:tgtEl>
                                          <p:spTgt spid="8"/>
                                        </p:tgtEl>
                                        <p:attrNameLst>
                                          <p:attrName>r</p:attrName>
                                        </p:attrNameLst>
                                      </p:cBhvr>
                                    </p:animRot>
                                  </p:childTnLst>
                                </p:cTn>
                              </p:par>
                              <p:par>
                                <p:cTn id="28" presetID="2" presetClass="entr" presetSubtype="8"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0" fill="hold"/>
                                        <p:tgtEl>
                                          <p:spTgt spid="9"/>
                                        </p:tgtEl>
                                        <p:attrNameLst>
                                          <p:attrName>ppt_x</p:attrName>
                                        </p:attrNameLst>
                                      </p:cBhvr>
                                      <p:tavLst>
                                        <p:tav tm="0">
                                          <p:val>
                                            <p:strVal val="0-#ppt_w/2"/>
                                          </p:val>
                                        </p:tav>
                                        <p:tav tm="100000">
                                          <p:val>
                                            <p:strVal val="#ppt_x"/>
                                          </p:val>
                                        </p:tav>
                                      </p:tavLst>
                                    </p:anim>
                                    <p:anim calcmode="lin" valueType="num">
                                      <p:cBhvr additive="base">
                                        <p:cTn id="31" dur="5000" fill="hold"/>
                                        <p:tgtEl>
                                          <p:spTgt spid="9"/>
                                        </p:tgtEl>
                                        <p:attrNameLst>
                                          <p:attrName>ppt_y</p:attrName>
                                        </p:attrNameLst>
                                      </p:cBhvr>
                                      <p:tavLst>
                                        <p:tav tm="0">
                                          <p:val>
                                            <p:strVal val="#ppt_y"/>
                                          </p:val>
                                        </p:tav>
                                        <p:tav tm="100000">
                                          <p:val>
                                            <p:strVal val="#ppt_y"/>
                                          </p:val>
                                        </p:tav>
                                      </p:tavLst>
                                    </p:anim>
                                  </p:childTnLst>
                                </p:cTn>
                              </p:par>
                              <p:par>
                                <p:cTn id="32" presetID="19" presetClass="entr" presetSubtype="5" fill="hold" grpId="1"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5000" fill="hold"/>
                                        <p:tgtEl>
                                          <p:spTgt spid="9"/>
                                        </p:tgtEl>
                                        <p:attrNameLst>
                                          <p:attrName>ppt_w</p:attrName>
                                        </p:attrNameLst>
                                      </p:cBhvr>
                                      <p:tavLst>
                                        <p:tav tm="0">
                                          <p:val>
                                            <p:strVal val="#ppt_w"/>
                                          </p:val>
                                        </p:tav>
                                        <p:tav tm="100000">
                                          <p:val>
                                            <p:strVal val="#ppt_w"/>
                                          </p:val>
                                        </p:tav>
                                      </p:tavLst>
                                    </p:anim>
                                    <p:anim calcmode="lin" valueType="num">
                                      <p:cBhvr>
                                        <p:cTn id="35" dur="5000" fill="hold"/>
                                        <p:tgtEl>
                                          <p:spTgt spid="9"/>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grpId="2" nodeType="withEffect">
                                  <p:stCondLst>
                                    <p:cond delay="0"/>
                                  </p:stCondLst>
                                  <p:childTnLst>
                                    <p:animRot by="-21600000">
                                      <p:cBhvr>
                                        <p:cTn id="37" dur="5000" fill="hold"/>
                                        <p:tgtEl>
                                          <p:spTgt spid="9"/>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0" fill="hold"/>
                                        <p:tgtEl>
                                          <p:spTgt spid="10"/>
                                        </p:tgtEl>
                                        <p:attrNameLst>
                                          <p:attrName>ppt_x</p:attrName>
                                        </p:attrNameLst>
                                      </p:cBhvr>
                                      <p:tavLst>
                                        <p:tav tm="0">
                                          <p:val>
                                            <p:strVal val="0-#ppt_w/2"/>
                                          </p:val>
                                        </p:tav>
                                        <p:tav tm="100000">
                                          <p:val>
                                            <p:strVal val="#ppt_x"/>
                                          </p:val>
                                        </p:tav>
                                      </p:tavLst>
                                    </p:anim>
                                    <p:anim calcmode="lin" valueType="num">
                                      <p:cBhvr additive="base">
                                        <p:cTn id="41" dur="5000" fill="hold"/>
                                        <p:tgtEl>
                                          <p:spTgt spid="10"/>
                                        </p:tgtEl>
                                        <p:attrNameLst>
                                          <p:attrName>ppt_y</p:attrName>
                                        </p:attrNameLst>
                                      </p:cBhvr>
                                      <p:tavLst>
                                        <p:tav tm="0">
                                          <p:val>
                                            <p:strVal val="#ppt_y"/>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p:cTn id="44" dur="5000" fill="hold"/>
                                        <p:tgtEl>
                                          <p:spTgt spid="10"/>
                                        </p:tgtEl>
                                        <p:attrNameLst>
                                          <p:attrName>ppt_w</p:attrName>
                                        </p:attrNameLst>
                                      </p:cBhvr>
                                      <p:tavLst>
                                        <p:tav tm="0">
                                          <p:val>
                                            <p:strVal val="#ppt_w"/>
                                          </p:val>
                                        </p:tav>
                                        <p:tav tm="100000">
                                          <p:val>
                                            <p:strVal val="#ppt_w"/>
                                          </p:val>
                                        </p:tav>
                                      </p:tavLst>
                                    </p:anim>
                                    <p:anim calcmode="lin" valueType="num">
                                      <p:cBhvr>
                                        <p:cTn id="45" dur="5000" fill="hold"/>
                                        <p:tgtEl>
                                          <p:spTgt spid="10"/>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grpId="2" nodeType="withEffect">
                                  <p:stCondLst>
                                    <p:cond delay="0"/>
                                  </p:stCondLst>
                                  <p:childTnLst>
                                    <p:animRot by="-21600000">
                                      <p:cBhvr>
                                        <p:cTn id="47" dur="5000" fill="hold"/>
                                        <p:tgtEl>
                                          <p:spTgt spid="10"/>
                                        </p:tgtEl>
                                        <p:attrNameLst>
                                          <p:attrName>r</p:attrName>
                                        </p:attrNameLst>
                                      </p:cBhvr>
                                    </p:animRot>
                                  </p:childTnLst>
                                </p:cTn>
                              </p:par>
                              <p:par>
                                <p:cTn id="48" presetID="2" presetClass="entr" presetSubtype="2"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5000" fill="hold"/>
                                        <p:tgtEl>
                                          <p:spTgt spid="11"/>
                                        </p:tgtEl>
                                        <p:attrNameLst>
                                          <p:attrName>ppt_x</p:attrName>
                                        </p:attrNameLst>
                                      </p:cBhvr>
                                      <p:tavLst>
                                        <p:tav tm="0">
                                          <p:val>
                                            <p:strVal val="1+#ppt_w/2"/>
                                          </p:val>
                                        </p:tav>
                                        <p:tav tm="100000">
                                          <p:val>
                                            <p:strVal val="#ppt_x"/>
                                          </p:val>
                                        </p:tav>
                                      </p:tavLst>
                                    </p:anim>
                                    <p:anim calcmode="lin" valueType="num">
                                      <p:cBhvr additive="base">
                                        <p:cTn id="51" dur="5000" fill="hold"/>
                                        <p:tgtEl>
                                          <p:spTgt spid="11"/>
                                        </p:tgtEl>
                                        <p:attrNameLst>
                                          <p:attrName>ppt_y</p:attrName>
                                        </p:attrNameLst>
                                      </p:cBhvr>
                                      <p:tavLst>
                                        <p:tav tm="0">
                                          <p:val>
                                            <p:strVal val="#ppt_y"/>
                                          </p:val>
                                        </p:tav>
                                        <p:tav tm="100000">
                                          <p:val>
                                            <p:strVal val="#ppt_y"/>
                                          </p:val>
                                        </p:tav>
                                      </p:tavLst>
                                    </p:anim>
                                  </p:childTnLst>
                                </p:cTn>
                              </p:par>
                              <p:par>
                                <p:cTn id="52" presetID="19" presetClass="entr" presetSubtype="5" fill="hold" grpId="1"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5000" fill="hold"/>
                                        <p:tgtEl>
                                          <p:spTgt spid="11"/>
                                        </p:tgtEl>
                                        <p:attrNameLst>
                                          <p:attrName>ppt_w</p:attrName>
                                        </p:attrNameLst>
                                      </p:cBhvr>
                                      <p:tavLst>
                                        <p:tav tm="0">
                                          <p:val>
                                            <p:strVal val="#ppt_w"/>
                                          </p:val>
                                        </p:tav>
                                        <p:tav tm="100000">
                                          <p:val>
                                            <p:strVal val="#ppt_w"/>
                                          </p:val>
                                        </p:tav>
                                      </p:tavLst>
                                    </p:anim>
                                    <p:anim calcmode="lin" valueType="num">
                                      <p:cBhvr>
                                        <p:cTn id="55" dur="5000" fill="hold"/>
                                        <p:tgtEl>
                                          <p:spTgt spid="11"/>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grpId="2" nodeType="withEffect">
                                  <p:stCondLst>
                                    <p:cond delay="0"/>
                                  </p:stCondLst>
                                  <p:childTnLst>
                                    <p:animRot by="21600000">
                                      <p:cBhvr>
                                        <p:cTn id="57" dur="5000" fill="hold"/>
                                        <p:tgtEl>
                                          <p:spTgt spid="11"/>
                                        </p:tgtEl>
                                        <p:attrNameLst>
                                          <p:attrName>r</p:attrName>
                                        </p:attrNameLst>
                                      </p:cBhvr>
                                    </p:animRot>
                                  </p:childTnLst>
                                </p:cTn>
                              </p:par>
                              <p:par>
                                <p:cTn id="58" presetID="2" presetClass="entr" presetSubtype="2" fill="hold" grpId="0" nodeType="withEffect">
                                  <p:stCondLst>
                                    <p:cond delay="0"/>
                                  </p:stCondLst>
                                  <p:childTnLst>
                                    <p:set>
                                      <p:cBhvr>
                                        <p:cTn id="59" dur="1" fill="hold">
                                          <p:stCondLst>
                                            <p:cond delay="0"/>
                                          </p:stCondLst>
                                        </p:cTn>
                                        <p:tgtEl>
                                          <p:spTgt spid="14"/>
                                        </p:tgtEl>
                                        <p:attrNameLst>
                                          <p:attrName>style.visibility</p:attrName>
                                        </p:attrNameLst>
                                      </p:cBhvr>
                                      <p:to>
                                        <p:strVal val="visible"/>
                                      </p:to>
                                    </p:set>
                                    <p:anim calcmode="lin" valueType="num">
                                      <p:cBhvr additive="base">
                                        <p:cTn id="60" dur="5000" fill="hold"/>
                                        <p:tgtEl>
                                          <p:spTgt spid="14"/>
                                        </p:tgtEl>
                                        <p:attrNameLst>
                                          <p:attrName>ppt_x</p:attrName>
                                        </p:attrNameLst>
                                      </p:cBhvr>
                                      <p:tavLst>
                                        <p:tav tm="0">
                                          <p:val>
                                            <p:strVal val="1+#ppt_w/2"/>
                                          </p:val>
                                        </p:tav>
                                        <p:tav tm="100000">
                                          <p:val>
                                            <p:strVal val="#ppt_x"/>
                                          </p:val>
                                        </p:tav>
                                      </p:tavLst>
                                    </p:anim>
                                    <p:anim calcmode="lin" valueType="num">
                                      <p:cBhvr additive="base">
                                        <p:cTn id="61" dur="5000" fill="hold"/>
                                        <p:tgtEl>
                                          <p:spTgt spid="14"/>
                                        </p:tgtEl>
                                        <p:attrNameLst>
                                          <p:attrName>ppt_y</p:attrName>
                                        </p:attrNameLst>
                                      </p:cBhvr>
                                      <p:tavLst>
                                        <p:tav tm="0">
                                          <p:val>
                                            <p:strVal val="#ppt_y"/>
                                          </p:val>
                                        </p:tav>
                                        <p:tav tm="100000">
                                          <p:val>
                                            <p:strVal val="#ppt_y"/>
                                          </p:val>
                                        </p:tav>
                                      </p:tavLst>
                                    </p:anim>
                                  </p:childTnLst>
                                </p:cTn>
                              </p:par>
                              <p:par>
                                <p:cTn id="62" presetID="19" presetClass="entr" presetSubtype="5" fill="hold" grpId="1"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5000" fill="hold"/>
                                        <p:tgtEl>
                                          <p:spTgt spid="14"/>
                                        </p:tgtEl>
                                        <p:attrNameLst>
                                          <p:attrName>ppt_w</p:attrName>
                                        </p:attrNameLst>
                                      </p:cBhvr>
                                      <p:tavLst>
                                        <p:tav tm="0">
                                          <p:val>
                                            <p:strVal val="#ppt_w"/>
                                          </p:val>
                                        </p:tav>
                                        <p:tav tm="100000">
                                          <p:val>
                                            <p:strVal val="#ppt_w"/>
                                          </p:val>
                                        </p:tav>
                                      </p:tavLst>
                                    </p:anim>
                                    <p:anim calcmode="lin" valueType="num">
                                      <p:cBhvr>
                                        <p:cTn id="65" dur="5000" fill="hold"/>
                                        <p:tgtEl>
                                          <p:spTgt spid="14"/>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grpId="2" nodeType="withEffect">
                                  <p:stCondLst>
                                    <p:cond delay="0"/>
                                  </p:stCondLst>
                                  <p:childTnLst>
                                    <p:animRot by="21600000">
                                      <p:cBhvr>
                                        <p:cTn id="67" dur="5000" fill="hold"/>
                                        <p:tgtEl>
                                          <p:spTgt spid="14"/>
                                        </p:tgtEl>
                                        <p:attrNameLst>
                                          <p:attrName>r</p:attrName>
                                        </p:attrNameLst>
                                      </p:cBhvr>
                                    </p:animRot>
                                  </p:childTnLst>
                                </p:cTn>
                              </p:par>
                              <p:par>
                                <p:cTn id="68" presetID="2" presetClass="exit" presetSubtype="2" fill="hold" grpId="3" nodeType="withEffect">
                                  <p:stCondLst>
                                    <p:cond delay="0"/>
                                  </p:stCondLst>
                                  <p:childTnLst>
                                    <p:anim calcmode="lin" valueType="num">
                                      <p:cBhvr additive="base">
                                        <p:cTn id="69" dur="5000"/>
                                        <p:tgtEl>
                                          <p:spTgt spid="6"/>
                                        </p:tgtEl>
                                        <p:attrNameLst>
                                          <p:attrName>ppt_x</p:attrName>
                                        </p:attrNameLst>
                                      </p:cBhvr>
                                      <p:tavLst>
                                        <p:tav tm="0">
                                          <p:val>
                                            <p:strVal val="ppt_x"/>
                                          </p:val>
                                        </p:tav>
                                        <p:tav tm="100000">
                                          <p:val>
                                            <p:strVal val="1+ppt_w/2"/>
                                          </p:val>
                                        </p:tav>
                                      </p:tavLst>
                                    </p:anim>
                                    <p:anim calcmode="lin" valueType="num">
                                      <p:cBhvr additive="base">
                                        <p:cTn id="70" dur="5000"/>
                                        <p:tgtEl>
                                          <p:spTgt spid="6"/>
                                        </p:tgtEl>
                                        <p:attrNameLst>
                                          <p:attrName>ppt_y</p:attrName>
                                        </p:attrNameLst>
                                      </p:cBhvr>
                                      <p:tavLst>
                                        <p:tav tm="0">
                                          <p:val>
                                            <p:strVal val="ppt_y"/>
                                          </p:val>
                                        </p:tav>
                                        <p:tav tm="100000">
                                          <p:val>
                                            <p:strVal val="ppt_y"/>
                                          </p:val>
                                        </p:tav>
                                      </p:tavLst>
                                    </p:anim>
                                    <p:set>
                                      <p:cBhvr>
                                        <p:cTn id="71" dur="1" fill="hold">
                                          <p:stCondLst>
                                            <p:cond delay="4999"/>
                                          </p:stCondLst>
                                        </p:cTn>
                                        <p:tgtEl>
                                          <p:spTgt spid="6"/>
                                        </p:tgtEl>
                                        <p:attrNameLst>
                                          <p:attrName>style.visibility</p:attrName>
                                        </p:attrNameLst>
                                      </p:cBhvr>
                                      <p:to>
                                        <p:strVal val="hidden"/>
                                      </p:to>
                                    </p:set>
                                  </p:childTnLst>
                                </p:cTn>
                              </p:par>
                              <p:par>
                                <p:cTn id="72" presetID="2" presetClass="exit" presetSubtype="8" fill="hold" grpId="3" nodeType="withEffect">
                                  <p:stCondLst>
                                    <p:cond delay="0"/>
                                  </p:stCondLst>
                                  <p:childTnLst>
                                    <p:anim calcmode="lin" valueType="num">
                                      <p:cBhvr additive="base">
                                        <p:cTn id="73" dur="5000"/>
                                        <p:tgtEl>
                                          <p:spTgt spid="8"/>
                                        </p:tgtEl>
                                        <p:attrNameLst>
                                          <p:attrName>ppt_x</p:attrName>
                                        </p:attrNameLst>
                                      </p:cBhvr>
                                      <p:tavLst>
                                        <p:tav tm="0">
                                          <p:val>
                                            <p:strVal val="ppt_x"/>
                                          </p:val>
                                        </p:tav>
                                        <p:tav tm="100000">
                                          <p:val>
                                            <p:strVal val="0-ppt_w/2"/>
                                          </p:val>
                                        </p:tav>
                                      </p:tavLst>
                                    </p:anim>
                                    <p:anim calcmode="lin" valueType="num">
                                      <p:cBhvr additive="base">
                                        <p:cTn id="74" dur="5000"/>
                                        <p:tgtEl>
                                          <p:spTgt spid="8"/>
                                        </p:tgtEl>
                                        <p:attrNameLst>
                                          <p:attrName>ppt_y</p:attrName>
                                        </p:attrNameLst>
                                      </p:cBhvr>
                                      <p:tavLst>
                                        <p:tav tm="0">
                                          <p:val>
                                            <p:strVal val="ppt_y"/>
                                          </p:val>
                                        </p:tav>
                                        <p:tav tm="100000">
                                          <p:val>
                                            <p:strVal val="ppt_y"/>
                                          </p:val>
                                        </p:tav>
                                      </p:tavLst>
                                    </p:anim>
                                    <p:set>
                                      <p:cBhvr>
                                        <p:cTn id="75" dur="1" fill="hold">
                                          <p:stCondLst>
                                            <p:cond delay="4999"/>
                                          </p:stCondLst>
                                        </p:cTn>
                                        <p:tgtEl>
                                          <p:spTgt spid="8"/>
                                        </p:tgtEl>
                                        <p:attrNameLst>
                                          <p:attrName>style.visibility</p:attrName>
                                        </p:attrNameLst>
                                      </p:cBhvr>
                                      <p:to>
                                        <p:strVal val="hidden"/>
                                      </p:to>
                                    </p:set>
                                  </p:childTnLst>
                                </p:cTn>
                              </p:par>
                              <p:par>
                                <p:cTn id="76" presetID="2" presetClass="exit" presetSubtype="8" fill="hold" grpId="3" nodeType="withEffect">
                                  <p:stCondLst>
                                    <p:cond delay="0"/>
                                  </p:stCondLst>
                                  <p:childTnLst>
                                    <p:anim calcmode="lin" valueType="num">
                                      <p:cBhvr additive="base">
                                        <p:cTn id="77" dur="5000"/>
                                        <p:tgtEl>
                                          <p:spTgt spid="9"/>
                                        </p:tgtEl>
                                        <p:attrNameLst>
                                          <p:attrName>ppt_x</p:attrName>
                                        </p:attrNameLst>
                                      </p:cBhvr>
                                      <p:tavLst>
                                        <p:tav tm="0">
                                          <p:val>
                                            <p:strVal val="ppt_x"/>
                                          </p:val>
                                        </p:tav>
                                        <p:tav tm="100000">
                                          <p:val>
                                            <p:strVal val="0-ppt_w/2"/>
                                          </p:val>
                                        </p:tav>
                                      </p:tavLst>
                                    </p:anim>
                                    <p:anim calcmode="lin" valueType="num">
                                      <p:cBhvr additive="base">
                                        <p:cTn id="78" dur="5000"/>
                                        <p:tgtEl>
                                          <p:spTgt spid="9"/>
                                        </p:tgtEl>
                                        <p:attrNameLst>
                                          <p:attrName>ppt_y</p:attrName>
                                        </p:attrNameLst>
                                      </p:cBhvr>
                                      <p:tavLst>
                                        <p:tav tm="0">
                                          <p:val>
                                            <p:strVal val="ppt_y"/>
                                          </p:val>
                                        </p:tav>
                                        <p:tav tm="100000">
                                          <p:val>
                                            <p:strVal val="ppt_y"/>
                                          </p:val>
                                        </p:tav>
                                      </p:tavLst>
                                    </p:anim>
                                    <p:set>
                                      <p:cBhvr>
                                        <p:cTn id="79" dur="1" fill="hold">
                                          <p:stCondLst>
                                            <p:cond delay="4999"/>
                                          </p:stCondLst>
                                        </p:cTn>
                                        <p:tgtEl>
                                          <p:spTgt spid="9"/>
                                        </p:tgtEl>
                                        <p:attrNameLst>
                                          <p:attrName>style.visibility</p:attrName>
                                        </p:attrNameLst>
                                      </p:cBhvr>
                                      <p:to>
                                        <p:strVal val="hidden"/>
                                      </p:to>
                                    </p:set>
                                  </p:childTnLst>
                                </p:cTn>
                              </p:par>
                              <p:par>
                                <p:cTn id="80" presetID="2" presetClass="exit" presetSubtype="8" fill="hold" grpId="3" nodeType="withEffect">
                                  <p:stCondLst>
                                    <p:cond delay="0"/>
                                  </p:stCondLst>
                                  <p:childTnLst>
                                    <p:anim calcmode="lin" valueType="num">
                                      <p:cBhvr additive="base">
                                        <p:cTn id="81" dur="5000"/>
                                        <p:tgtEl>
                                          <p:spTgt spid="10"/>
                                        </p:tgtEl>
                                        <p:attrNameLst>
                                          <p:attrName>ppt_x</p:attrName>
                                        </p:attrNameLst>
                                      </p:cBhvr>
                                      <p:tavLst>
                                        <p:tav tm="0">
                                          <p:val>
                                            <p:strVal val="ppt_x"/>
                                          </p:val>
                                        </p:tav>
                                        <p:tav tm="100000">
                                          <p:val>
                                            <p:strVal val="0-ppt_w/2"/>
                                          </p:val>
                                        </p:tav>
                                      </p:tavLst>
                                    </p:anim>
                                    <p:anim calcmode="lin" valueType="num">
                                      <p:cBhvr additive="base">
                                        <p:cTn id="82" dur="5000"/>
                                        <p:tgtEl>
                                          <p:spTgt spid="10"/>
                                        </p:tgtEl>
                                        <p:attrNameLst>
                                          <p:attrName>ppt_y</p:attrName>
                                        </p:attrNameLst>
                                      </p:cBhvr>
                                      <p:tavLst>
                                        <p:tav tm="0">
                                          <p:val>
                                            <p:strVal val="ppt_y"/>
                                          </p:val>
                                        </p:tav>
                                        <p:tav tm="100000">
                                          <p:val>
                                            <p:strVal val="ppt_y"/>
                                          </p:val>
                                        </p:tav>
                                      </p:tavLst>
                                    </p:anim>
                                    <p:set>
                                      <p:cBhvr>
                                        <p:cTn id="83" dur="1" fill="hold">
                                          <p:stCondLst>
                                            <p:cond delay="4999"/>
                                          </p:stCondLst>
                                        </p:cTn>
                                        <p:tgtEl>
                                          <p:spTgt spid="10"/>
                                        </p:tgtEl>
                                        <p:attrNameLst>
                                          <p:attrName>style.visibility</p:attrName>
                                        </p:attrNameLst>
                                      </p:cBhvr>
                                      <p:to>
                                        <p:strVal val="hidden"/>
                                      </p:to>
                                    </p:set>
                                  </p:childTnLst>
                                </p:cTn>
                              </p:par>
                              <p:par>
                                <p:cTn id="84" presetID="2" presetClass="exit" presetSubtype="2" fill="hold" grpId="3" nodeType="withEffect">
                                  <p:stCondLst>
                                    <p:cond delay="0"/>
                                  </p:stCondLst>
                                  <p:childTnLst>
                                    <p:anim calcmode="lin" valueType="num">
                                      <p:cBhvr additive="base">
                                        <p:cTn id="85" dur="5000"/>
                                        <p:tgtEl>
                                          <p:spTgt spid="11"/>
                                        </p:tgtEl>
                                        <p:attrNameLst>
                                          <p:attrName>ppt_x</p:attrName>
                                        </p:attrNameLst>
                                      </p:cBhvr>
                                      <p:tavLst>
                                        <p:tav tm="0">
                                          <p:val>
                                            <p:strVal val="ppt_x"/>
                                          </p:val>
                                        </p:tav>
                                        <p:tav tm="100000">
                                          <p:val>
                                            <p:strVal val="1+ppt_w/2"/>
                                          </p:val>
                                        </p:tav>
                                      </p:tavLst>
                                    </p:anim>
                                    <p:anim calcmode="lin" valueType="num">
                                      <p:cBhvr additive="base">
                                        <p:cTn id="86" dur="5000"/>
                                        <p:tgtEl>
                                          <p:spTgt spid="11"/>
                                        </p:tgtEl>
                                        <p:attrNameLst>
                                          <p:attrName>ppt_y</p:attrName>
                                        </p:attrNameLst>
                                      </p:cBhvr>
                                      <p:tavLst>
                                        <p:tav tm="0">
                                          <p:val>
                                            <p:strVal val="ppt_y"/>
                                          </p:val>
                                        </p:tav>
                                        <p:tav tm="100000">
                                          <p:val>
                                            <p:strVal val="ppt_y"/>
                                          </p:val>
                                        </p:tav>
                                      </p:tavLst>
                                    </p:anim>
                                    <p:set>
                                      <p:cBhvr>
                                        <p:cTn id="87" dur="1" fill="hold">
                                          <p:stCondLst>
                                            <p:cond delay="4999"/>
                                          </p:stCondLst>
                                        </p:cTn>
                                        <p:tgtEl>
                                          <p:spTgt spid="11"/>
                                        </p:tgtEl>
                                        <p:attrNameLst>
                                          <p:attrName>style.visibility</p:attrName>
                                        </p:attrNameLst>
                                      </p:cBhvr>
                                      <p:to>
                                        <p:strVal val="hidden"/>
                                      </p:to>
                                    </p:set>
                                  </p:childTnLst>
                                </p:cTn>
                              </p:par>
                              <p:par>
                                <p:cTn id="88" presetID="2" presetClass="exit" presetSubtype="2" fill="hold" grpId="3" nodeType="withEffect">
                                  <p:stCondLst>
                                    <p:cond delay="0"/>
                                  </p:stCondLst>
                                  <p:childTnLst>
                                    <p:anim calcmode="lin" valueType="num">
                                      <p:cBhvr additive="base">
                                        <p:cTn id="89" dur="5000"/>
                                        <p:tgtEl>
                                          <p:spTgt spid="14"/>
                                        </p:tgtEl>
                                        <p:attrNameLst>
                                          <p:attrName>ppt_x</p:attrName>
                                        </p:attrNameLst>
                                      </p:cBhvr>
                                      <p:tavLst>
                                        <p:tav tm="0">
                                          <p:val>
                                            <p:strVal val="ppt_x"/>
                                          </p:val>
                                        </p:tav>
                                        <p:tav tm="100000">
                                          <p:val>
                                            <p:strVal val="1+ppt_w/2"/>
                                          </p:val>
                                        </p:tav>
                                      </p:tavLst>
                                    </p:anim>
                                    <p:anim calcmode="lin" valueType="num">
                                      <p:cBhvr additive="base">
                                        <p:cTn id="90" dur="5000"/>
                                        <p:tgtEl>
                                          <p:spTgt spid="14"/>
                                        </p:tgtEl>
                                        <p:attrNameLst>
                                          <p:attrName>ppt_y</p:attrName>
                                        </p:attrNameLst>
                                      </p:cBhvr>
                                      <p:tavLst>
                                        <p:tav tm="0">
                                          <p:val>
                                            <p:strVal val="ppt_y"/>
                                          </p:val>
                                        </p:tav>
                                        <p:tav tm="100000">
                                          <p:val>
                                            <p:strVal val="ppt_y"/>
                                          </p:val>
                                        </p:tav>
                                      </p:tavLst>
                                    </p:anim>
                                    <p:set>
                                      <p:cBhvr>
                                        <p:cTn id="91" dur="1" fill="hold">
                                          <p:stCondLst>
                                            <p:cond delay="4999"/>
                                          </p:stCondLst>
                                        </p:cTn>
                                        <p:tgtEl>
                                          <p:spTgt spid="14"/>
                                        </p:tgtEl>
                                        <p:attrNameLst>
                                          <p:attrName>style.visibility</p:attrName>
                                        </p:attrNameLst>
                                      </p:cBhvr>
                                      <p:to>
                                        <p:strVal val="hidden"/>
                                      </p:to>
                                    </p:set>
                                  </p:childTnLst>
                                </p:cTn>
                              </p:par>
                              <p:par>
                                <p:cTn id="92" presetID="16" presetClass="entr" presetSubtype="37" fill="hold" nodeType="withEffect">
                                  <p:stCondLst>
                                    <p:cond delay="500"/>
                                  </p:stCondLst>
                                  <p:childTnLst>
                                    <p:set>
                                      <p:cBhvr>
                                        <p:cTn id="93" dur="1" fill="hold">
                                          <p:stCondLst>
                                            <p:cond delay="0"/>
                                          </p:stCondLst>
                                        </p:cTn>
                                        <p:tgtEl>
                                          <p:spTgt spid="12"/>
                                        </p:tgtEl>
                                        <p:attrNameLst>
                                          <p:attrName>style.visibility</p:attrName>
                                        </p:attrNameLst>
                                      </p:cBhvr>
                                      <p:to>
                                        <p:strVal val="visible"/>
                                      </p:to>
                                    </p:set>
                                    <p:animEffect transition="in" filter="barn(outVertical)">
                                      <p:cBhvr>
                                        <p:cTn id="94" dur="4250"/>
                                        <p:tgtEl>
                                          <p:spTgt spid="12"/>
                                        </p:tgtEl>
                                      </p:cBhvr>
                                    </p:animEffect>
                                  </p:childTnLst>
                                </p:cTn>
                              </p:par>
                              <p:par>
                                <p:cTn id="95" presetID="23" presetClass="entr" presetSubtype="288" fill="hold" nodeType="withEffect">
                                  <p:stCondLst>
                                    <p:cond delay="500"/>
                                  </p:stCondLst>
                                  <p:childTnLst>
                                    <p:set>
                                      <p:cBhvr>
                                        <p:cTn id="96" dur="1" fill="hold">
                                          <p:stCondLst>
                                            <p:cond delay="0"/>
                                          </p:stCondLst>
                                        </p:cTn>
                                        <p:tgtEl>
                                          <p:spTgt spid="12"/>
                                        </p:tgtEl>
                                        <p:attrNameLst>
                                          <p:attrName>style.visibility</p:attrName>
                                        </p:attrNameLst>
                                      </p:cBhvr>
                                      <p:to>
                                        <p:strVal val="visible"/>
                                      </p:to>
                                    </p:set>
                                    <p:anim calcmode="lin" valueType="num">
                                      <p:cBhvr>
                                        <p:cTn id="97" dur="4250" fill="hold"/>
                                        <p:tgtEl>
                                          <p:spTgt spid="12"/>
                                        </p:tgtEl>
                                        <p:attrNameLst>
                                          <p:attrName>ppt_w</p:attrName>
                                        </p:attrNameLst>
                                      </p:cBhvr>
                                      <p:tavLst>
                                        <p:tav tm="0">
                                          <p:val>
                                            <p:strVal val="4/3*#ppt_w"/>
                                          </p:val>
                                        </p:tav>
                                        <p:tav tm="100000">
                                          <p:val>
                                            <p:strVal val="#ppt_w"/>
                                          </p:val>
                                        </p:tav>
                                      </p:tavLst>
                                    </p:anim>
                                    <p:anim calcmode="lin" valueType="num">
                                      <p:cBhvr>
                                        <p:cTn id="98" dur="4250" fill="hold"/>
                                        <p:tgtEl>
                                          <p:spTgt spid="1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4" grpId="0" animBg="1"/>
      <p:bldP spid="14" grpId="1" animBg="1"/>
      <p:bldP spid="14" grpId="2" animBg="1"/>
      <p:bldP spid="14" grpId="3" animBg="1"/>
      <p:bldP spid="1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899592" y="1196752"/>
            <a:ext cx="5427476" cy="4093428"/>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000" dirty="0" smtClean="0">
                <a:solidFill>
                  <a:schemeClr val="bg1"/>
                </a:solidFill>
                <a:latin typeface="Hobo Std" pitchFamily="34" charset="0"/>
              </a:rPr>
              <a:t>10</a:t>
            </a:r>
            <a:r>
              <a:rPr lang="es-ES" sz="2000" dirty="0">
                <a:solidFill>
                  <a:schemeClr val="bg1"/>
                </a:solidFill>
                <a:latin typeface="Hobo Std" pitchFamily="34" charset="0"/>
              </a:rPr>
              <a:t>. Ayuda en la pérdida de </a:t>
            </a:r>
            <a:r>
              <a:rPr lang="es-ES" sz="2000" dirty="0" smtClean="0">
                <a:solidFill>
                  <a:schemeClr val="bg1"/>
                </a:solidFill>
                <a:latin typeface="Hobo Std" pitchFamily="34" charset="0"/>
              </a:rPr>
              <a:t>peso</a:t>
            </a:r>
            <a:endParaRPr lang="es-ES" sz="2000" dirty="0">
              <a:solidFill>
                <a:schemeClr val="bg1"/>
              </a:solidFill>
              <a:latin typeface="Hobo Std" pitchFamily="34" charset="0"/>
            </a:endParaRP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Las propiedades del limón para adelgazar son muy conocidas y valoradas. Es un excelente desintoxicante, y desinflamarte y contiene grandes cantidades de vitamina C con propiedades antioxidantes.</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Los limones son ricos en fibra pectina, que ayuda a combatir los antojos. Los estudios han demostrado que las personas que mantienen una dieta más alcalina, tienden a perder peso más rápido.</a:t>
            </a:r>
          </a:p>
        </p:txBody>
      </p:sp>
    </p:spTree>
    <p:extLst>
      <p:ext uri="{BB962C8B-B14F-4D97-AF65-F5344CB8AC3E}">
        <p14:creationId xmlns:p14="http://schemas.microsoft.com/office/powerpoint/2010/main" val="3425985978"/>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22679" y="1"/>
            <a:ext cx="9154886" cy="6858000"/>
          </a:xfrm>
          <a:prstGeom prst="rect">
            <a:avLst/>
          </a:prstGeom>
          <a:gradFill flip="none" rotWithShape="1">
            <a:gsLst>
              <a:gs pos="7000">
                <a:srgbClr val="FFFF00">
                  <a:lumMod val="58000"/>
                </a:srgbClr>
              </a:gs>
              <a:gs pos="0">
                <a:srgbClr val="CCFF33"/>
              </a:gs>
              <a:gs pos="13000">
                <a:srgbClr val="00B050">
                  <a:lumMod val="32000"/>
                </a:srgbClr>
              </a:gs>
              <a:gs pos="39000">
                <a:srgbClr val="4CF277">
                  <a:lumMod val="17000"/>
                </a:srgbClr>
              </a:gs>
              <a:gs pos="70000">
                <a:srgbClr val="9933FF">
                  <a:lumMod val="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gradFill>
                <a:gsLst>
                  <a:gs pos="8000">
                    <a:schemeClr val="tx1"/>
                  </a:gs>
                  <a:gs pos="38000">
                    <a:srgbClr val="FFC1FF"/>
                  </a:gs>
                  <a:gs pos="48000">
                    <a:srgbClr val="FF66FF"/>
                  </a:gs>
                  <a:gs pos="74000">
                    <a:srgbClr val="9900CC">
                      <a:lumMod val="39000"/>
                    </a:srgbClr>
                  </a:gs>
                </a:gsLst>
                <a:path path="circle">
                  <a:fillToRect l="50000" t="50000" r="50000" b="50000"/>
                </a:path>
              </a:gradFill>
            </a:endParaRPr>
          </a:p>
        </p:txBody>
      </p:sp>
      <p:pic>
        <p:nvPicPr>
          <p:cNvPr id="9" name="8 Imagen" descr="Diapositiva42"/>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22679" y="-33288"/>
            <a:ext cx="9189565" cy="6858000"/>
          </a:xfrm>
          <a:prstGeom prst="rect">
            <a:avLst/>
          </a:prstGeom>
          <a:noFill/>
          <a:ln>
            <a:noFill/>
          </a:ln>
        </p:spPr>
      </p:pic>
      <p:sp>
        <p:nvSpPr>
          <p:cNvPr id="7" name="Forma libre 38"/>
          <p:cNvSpPr/>
          <p:nvPr/>
        </p:nvSpPr>
        <p:spPr>
          <a:xfrm>
            <a:off x="1992786" y="1174234"/>
            <a:ext cx="4863140" cy="4611352"/>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chemeClr val="accent3">
                  <a:lumMod val="50000"/>
                </a:schemeClr>
              </a:gs>
              <a:gs pos="7000">
                <a:srgbClr val="FFC000"/>
              </a:gs>
              <a:gs pos="0">
                <a:srgbClr val="4CF277"/>
              </a:gs>
              <a:gs pos="68000">
                <a:srgbClr val="00B050">
                  <a:lumMod val="52000"/>
                </a:srgbClr>
              </a:gs>
              <a:gs pos="59000">
                <a:srgbClr val="00B050">
                  <a:lumMod val="38000"/>
                </a:srgbClr>
              </a:gs>
              <a:gs pos="44000">
                <a:srgbClr val="FFC000"/>
              </a:gs>
            </a:gsLst>
            <a:path path="circle">
              <a:fillToRect l="50000" t="50000" r="50000" b="50000"/>
            </a:path>
          </a:gradFill>
          <a:ln>
            <a:noFill/>
          </a:ln>
          <a:scene3d>
            <a:camera prst="orthographicFront"/>
            <a:lightRig rig="flat" dir="t"/>
          </a:scene3d>
          <a:sp3d>
            <a:bevelT w="381000" h="762000" prst="convex"/>
            <a:bevelB w="0" h="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8"/>
          <p:cNvSpPr/>
          <p:nvPr/>
        </p:nvSpPr>
        <p:spPr>
          <a:xfrm rot="20114135">
            <a:off x="2145594" y="1041744"/>
            <a:ext cx="4818336" cy="4844291"/>
          </a:xfrm>
          <a:custGeom>
            <a:avLst/>
            <a:gdLst>
              <a:gd name="connsiteX0" fmla="*/ 5023847 w 6035662"/>
              <a:gd name="connsiteY0" fmla="*/ 2684799 h 6129634"/>
              <a:gd name="connsiteX1" fmla="*/ 5898929 w 6035662"/>
              <a:gd name="connsiteY1" fmla="*/ 1907171 h 6129634"/>
              <a:gd name="connsiteX2" fmla="*/ 6035662 w 6035662"/>
              <a:gd name="connsiteY2" fmla="*/ 2813114 h 6129634"/>
              <a:gd name="connsiteX3" fmla="*/ 5018238 w 6035662"/>
              <a:gd name="connsiteY3" fmla="*/ 3285043 h 6129634"/>
              <a:gd name="connsiteX4" fmla="*/ 4011895 w 6035662"/>
              <a:gd name="connsiteY4" fmla="*/ 4883146 h 6129634"/>
              <a:gd name="connsiteX5" fmla="*/ 4504659 w 6035662"/>
              <a:gd name="connsiteY5" fmla="*/ 4540351 h 6129634"/>
              <a:gd name="connsiteX6" fmla="*/ 5645260 w 6035662"/>
              <a:gd name="connsiteY6" fmla="*/ 4803983 h 6129634"/>
              <a:gd name="connsiteX7" fmla="*/ 4985565 w 6035662"/>
              <a:gd name="connsiteY7" fmla="*/ 5439775 h 6129634"/>
              <a:gd name="connsiteX8" fmla="*/ 4011895 w 6035662"/>
              <a:gd name="connsiteY8" fmla="*/ 4883146 h 6129634"/>
              <a:gd name="connsiteX9" fmla="*/ 4068443 w 6035662"/>
              <a:gd name="connsiteY9" fmla="*/ 3619802 h 6129634"/>
              <a:gd name="connsiteX10" fmla="*/ 4233039 w 6035662"/>
              <a:gd name="connsiteY10" fmla="*/ 3263246 h 6129634"/>
              <a:gd name="connsiteX11" fmla="*/ 4908024 w 6035662"/>
              <a:gd name="connsiteY11" fmla="*/ 2997819 h 6129634"/>
              <a:gd name="connsiteX12" fmla="*/ 4736858 w 6035662"/>
              <a:gd name="connsiteY12" fmla="*/ 3568843 h 6129634"/>
              <a:gd name="connsiteX13" fmla="*/ 4068443 w 6035662"/>
              <a:gd name="connsiteY13" fmla="*/ 3619802 h 6129634"/>
              <a:gd name="connsiteX14" fmla="*/ 3969376 w 6035662"/>
              <a:gd name="connsiteY14" fmla="*/ 2139745 h 6129634"/>
              <a:gd name="connsiteX15" fmla="*/ 4128083 w 6035662"/>
              <a:gd name="connsiteY15" fmla="*/ 1432024 h 6129634"/>
              <a:gd name="connsiteX16" fmla="*/ 4504915 w 6035662"/>
              <a:gd name="connsiteY16" fmla="*/ 1893938 h 6129634"/>
              <a:gd name="connsiteX17" fmla="*/ 4172312 w 6035662"/>
              <a:gd name="connsiteY17" fmla="*/ 2475961 h 6129634"/>
              <a:gd name="connsiteX18" fmla="*/ 3743192 w 6035662"/>
              <a:gd name="connsiteY18" fmla="*/ 2844921 h 6129634"/>
              <a:gd name="connsiteX19" fmla="*/ 3973372 w 6035662"/>
              <a:gd name="connsiteY19" fmla="*/ 2420393 h 6129634"/>
              <a:gd name="connsiteX20" fmla="*/ 4121881 w 6035662"/>
              <a:gd name="connsiteY20" fmla="*/ 2793176 h 6129634"/>
              <a:gd name="connsiteX21" fmla="*/ 3806919 w 6035662"/>
              <a:gd name="connsiteY21" fmla="*/ 3102048 h 6129634"/>
              <a:gd name="connsiteX22" fmla="*/ 3780650 w 6035662"/>
              <a:gd name="connsiteY22" fmla="*/ 0 h 6129634"/>
              <a:gd name="connsiteX23" fmla="*/ 4607442 w 6035662"/>
              <a:gd name="connsiteY23" fmla="*/ 394769 h 6129634"/>
              <a:gd name="connsiteX24" fmla="*/ 4427705 w 6035662"/>
              <a:gd name="connsiteY24" fmla="*/ 1501820 h 6129634"/>
              <a:gd name="connsiteX25" fmla="*/ 3933847 w 6035662"/>
              <a:gd name="connsiteY25" fmla="*/ 1160605 h 6129634"/>
              <a:gd name="connsiteX26" fmla="*/ 3780650 w 6035662"/>
              <a:gd name="connsiteY26" fmla="*/ 0 h 6129634"/>
              <a:gd name="connsiteX27" fmla="*/ 3402752 w 6035662"/>
              <a:gd name="connsiteY27" fmla="*/ 3090684 h 6129634"/>
              <a:gd name="connsiteX28" fmla="*/ 3646042 w 6035662"/>
              <a:gd name="connsiteY28" fmla="*/ 2838277 h 6129634"/>
              <a:gd name="connsiteX29" fmla="*/ 3674398 w 6035662"/>
              <a:gd name="connsiteY29" fmla="*/ 3166648 h 6129634"/>
              <a:gd name="connsiteX30" fmla="*/ 3395598 w 6035662"/>
              <a:gd name="connsiteY30" fmla="*/ 3305394 h 6129634"/>
              <a:gd name="connsiteX31" fmla="*/ 3345156 w 6035662"/>
              <a:gd name="connsiteY31" fmla="*/ 3668319 h 6129634"/>
              <a:gd name="connsiteX32" fmla="*/ 3522324 w 6035662"/>
              <a:gd name="connsiteY32" fmla="*/ 3471375 h 6129634"/>
              <a:gd name="connsiteX33" fmla="*/ 4002902 w 6035662"/>
              <a:gd name="connsiteY33" fmla="*/ 3423922 h 6129634"/>
              <a:gd name="connsiteX34" fmla="*/ 3777510 w 6035662"/>
              <a:gd name="connsiteY34" fmla="*/ 3755916 h 6129634"/>
              <a:gd name="connsiteX35" fmla="*/ 3345156 w 6035662"/>
              <a:gd name="connsiteY35" fmla="*/ 3668319 h 6129634"/>
              <a:gd name="connsiteX36" fmla="*/ 3363850 w 6035662"/>
              <a:gd name="connsiteY36" fmla="*/ 2378144 h 6129634"/>
              <a:gd name="connsiteX37" fmla="*/ 3642883 w 6035662"/>
              <a:gd name="connsiteY37" fmla="*/ 2553564 h 6129634"/>
              <a:gd name="connsiteX38" fmla="*/ 3585415 w 6035662"/>
              <a:gd name="connsiteY38" fmla="*/ 2859631 h 6129634"/>
              <a:gd name="connsiteX39" fmla="*/ 3418461 w 6035662"/>
              <a:gd name="connsiteY39" fmla="*/ 2724434 h 6129634"/>
              <a:gd name="connsiteX40" fmla="*/ 3363850 w 6035662"/>
              <a:gd name="connsiteY40" fmla="*/ 2378144 h 6129634"/>
              <a:gd name="connsiteX41" fmla="*/ 3189230 w 6035662"/>
              <a:gd name="connsiteY41" fmla="*/ 4302288 h 6129634"/>
              <a:gd name="connsiteX42" fmla="*/ 3575266 w 6035662"/>
              <a:gd name="connsiteY42" fmla="*/ 4230177 h 6129634"/>
              <a:gd name="connsiteX43" fmla="*/ 4182354 w 6035662"/>
              <a:gd name="connsiteY43" fmla="*/ 4627043 h 6129634"/>
              <a:gd name="connsiteX44" fmla="*/ 3617609 w 6035662"/>
              <a:gd name="connsiteY44" fmla="*/ 4817910 h 6129634"/>
              <a:gd name="connsiteX45" fmla="*/ 3189230 w 6035662"/>
              <a:gd name="connsiteY45" fmla="*/ 4302288 h 6129634"/>
              <a:gd name="connsiteX46" fmla="*/ 3227927 w 6035662"/>
              <a:gd name="connsiteY46" fmla="*/ 1865019 h 6129634"/>
              <a:gd name="connsiteX47" fmla="*/ 3614850 w 6035662"/>
              <a:gd name="connsiteY47" fmla="*/ 1971381 h 6129634"/>
              <a:gd name="connsiteX48" fmla="*/ 3671276 w 6035662"/>
              <a:gd name="connsiteY48" fmla="*/ 2408896 h 6129634"/>
              <a:gd name="connsiteX49" fmla="*/ 3427741 w 6035662"/>
              <a:gd name="connsiteY49" fmla="*/ 2304658 h 6129634"/>
              <a:gd name="connsiteX50" fmla="*/ 3227927 w 6035662"/>
              <a:gd name="connsiteY50" fmla="*/ 1865019 h 6129634"/>
              <a:gd name="connsiteX51" fmla="*/ 2946147 w 6035662"/>
              <a:gd name="connsiteY51" fmla="*/ 3441766 h 6129634"/>
              <a:gd name="connsiteX52" fmla="*/ 3127939 w 6035662"/>
              <a:gd name="connsiteY52" fmla="*/ 3327296 h 6129634"/>
              <a:gd name="connsiteX53" fmla="*/ 3473351 w 6035662"/>
              <a:gd name="connsiteY53" fmla="*/ 3387210 h 6129634"/>
              <a:gd name="connsiteX54" fmla="*/ 3217360 w 6035662"/>
              <a:gd name="connsiteY54" fmla="*/ 3594814 h 6129634"/>
              <a:gd name="connsiteX55" fmla="*/ 2946147 w 6035662"/>
              <a:gd name="connsiteY55" fmla="*/ 3441766 h 6129634"/>
              <a:gd name="connsiteX56" fmla="*/ 2731088 w 6035662"/>
              <a:gd name="connsiteY56" fmla="*/ 3740502 h 6129634"/>
              <a:gd name="connsiteX57" fmla="*/ 2994230 w 6035662"/>
              <a:gd name="connsiteY57" fmla="*/ 3771015 h 6129634"/>
              <a:gd name="connsiteX58" fmla="*/ 3311048 w 6035662"/>
              <a:gd name="connsiteY58" fmla="*/ 4135479 h 6129634"/>
              <a:gd name="connsiteX59" fmla="*/ 2909858 w 6035662"/>
              <a:gd name="connsiteY59" fmla="*/ 4143794 h 6129634"/>
              <a:gd name="connsiteX60" fmla="*/ 2731088 w 6035662"/>
              <a:gd name="connsiteY60" fmla="*/ 3740502 h 6129634"/>
              <a:gd name="connsiteX61" fmla="*/ 2783167 w 6035662"/>
              <a:gd name="connsiteY61" fmla="*/ 2363965 h 6129634"/>
              <a:gd name="connsiteX62" fmla="*/ 3094280 w 6035662"/>
              <a:gd name="connsiteY62" fmla="*/ 2255154 h 6129634"/>
              <a:gd name="connsiteX63" fmla="*/ 3297763 w 6035662"/>
              <a:gd name="connsiteY63" fmla="*/ 2490897 h 6129634"/>
              <a:gd name="connsiteX64" fmla="*/ 3087972 w 6035662"/>
              <a:gd name="connsiteY64" fmla="*/ 2537150 h 6129634"/>
              <a:gd name="connsiteX65" fmla="*/ 2783167 w 6035662"/>
              <a:gd name="connsiteY65" fmla="*/ 2363965 h 6129634"/>
              <a:gd name="connsiteX66" fmla="*/ 2676786 w 6035662"/>
              <a:gd name="connsiteY66" fmla="*/ 3354380 h 6129634"/>
              <a:gd name="connsiteX67" fmla="*/ 2684937 w 6035662"/>
              <a:gd name="connsiteY67" fmla="*/ 3283989 h 6129634"/>
              <a:gd name="connsiteX68" fmla="*/ 2883496 w 6035662"/>
              <a:gd name="connsiteY68" fmla="*/ 3366001 h 6129634"/>
              <a:gd name="connsiteX69" fmla="*/ 3034529 w 6035662"/>
              <a:gd name="connsiteY69" fmla="*/ 3682368 h 6129634"/>
              <a:gd name="connsiteX70" fmla="*/ 2717076 w 6035662"/>
              <a:gd name="connsiteY70" fmla="*/ 3593742 h 6129634"/>
              <a:gd name="connsiteX71" fmla="*/ 2676786 w 6035662"/>
              <a:gd name="connsiteY71" fmla="*/ 3354380 h 6129634"/>
              <a:gd name="connsiteX72" fmla="*/ 2475593 w 6035662"/>
              <a:gd name="connsiteY72" fmla="*/ 3097973 h 6129634"/>
              <a:gd name="connsiteX73" fmla="*/ 2694737 w 6035662"/>
              <a:gd name="connsiteY73" fmla="*/ 2876713 h 6129634"/>
              <a:gd name="connsiteX74" fmla="*/ 2757222 w 6035662"/>
              <a:gd name="connsiteY74" fmla="*/ 3082254 h 6129634"/>
              <a:gd name="connsiteX75" fmla="*/ 2608352 w 6035662"/>
              <a:gd name="connsiteY75" fmla="*/ 3399645 h 6129634"/>
              <a:gd name="connsiteX76" fmla="*/ 2448481 w 6035662"/>
              <a:gd name="connsiteY76" fmla="*/ 2873968 h 6129634"/>
              <a:gd name="connsiteX77" fmla="*/ 2588917 w 6035662"/>
              <a:gd name="connsiteY77" fmla="*/ 2575792 h 6129634"/>
              <a:gd name="connsiteX78" fmla="*/ 2899685 w 6035662"/>
              <a:gd name="connsiteY78" fmla="*/ 2595876 h 6129634"/>
              <a:gd name="connsiteX79" fmla="*/ 2785641 w 6035662"/>
              <a:gd name="connsiteY79" fmla="*/ 2777936 h 6129634"/>
              <a:gd name="connsiteX80" fmla="*/ 2448481 w 6035662"/>
              <a:gd name="connsiteY80" fmla="*/ 2873968 h 6129634"/>
              <a:gd name="connsiteX81" fmla="*/ 2299556 w 6035662"/>
              <a:gd name="connsiteY81" fmla="*/ 4916800 h 6129634"/>
              <a:gd name="connsiteX82" fmla="*/ 2877079 w 6035662"/>
              <a:gd name="connsiteY82" fmla="*/ 5080478 h 6129634"/>
              <a:gd name="connsiteX83" fmla="*/ 3396452 w 6035662"/>
              <a:gd name="connsiteY83" fmla="*/ 6129634 h 6129634"/>
              <a:gd name="connsiteX84" fmla="*/ 2486516 w 6035662"/>
              <a:gd name="connsiteY84" fmla="*/ 6022654 h 6129634"/>
              <a:gd name="connsiteX85" fmla="*/ 2299556 w 6035662"/>
              <a:gd name="connsiteY85" fmla="*/ 4916800 h 6129634"/>
              <a:gd name="connsiteX86" fmla="*/ 2532839 w 6035662"/>
              <a:gd name="connsiteY86" fmla="*/ 1145532 h 6129634"/>
              <a:gd name="connsiteX87" fmla="*/ 3128559 w 6035662"/>
              <a:gd name="connsiteY87" fmla="*/ 1123522 h 6129634"/>
              <a:gd name="connsiteX88" fmla="*/ 3392231 w 6035662"/>
              <a:gd name="connsiteY88" fmla="*/ 1739843 h 6129634"/>
              <a:gd name="connsiteX89" fmla="*/ 3001652 w 6035662"/>
              <a:gd name="connsiteY89" fmla="*/ 1698950 h 6129634"/>
              <a:gd name="connsiteX90" fmla="*/ 2532839 w 6035662"/>
              <a:gd name="connsiteY90" fmla="*/ 1145532 h 6129634"/>
              <a:gd name="connsiteX91" fmla="*/ 2297225 w 6035662"/>
              <a:gd name="connsiteY91" fmla="*/ 2150348 h 6129634"/>
              <a:gd name="connsiteX92" fmla="*/ 2621604 w 6035662"/>
              <a:gd name="connsiteY92" fmla="*/ 1914127 h 6129634"/>
              <a:gd name="connsiteX93" fmla="*/ 2998868 w 6035662"/>
              <a:gd name="connsiteY93" fmla="*/ 2142764 h 6129634"/>
              <a:gd name="connsiteX94" fmla="*/ 2765540 w 6035662"/>
              <a:gd name="connsiteY94" fmla="*/ 2268197 h 6129634"/>
              <a:gd name="connsiteX95" fmla="*/ 2297225 w 6035662"/>
              <a:gd name="connsiteY95" fmla="*/ 2150348 h 6129634"/>
              <a:gd name="connsiteX96" fmla="*/ 2172494 w 6035662"/>
              <a:gd name="connsiteY96" fmla="*/ 3595822 h 6129634"/>
              <a:gd name="connsiteX97" fmla="*/ 2370993 w 6035662"/>
              <a:gd name="connsiteY97" fmla="*/ 3201865 h 6129634"/>
              <a:gd name="connsiteX98" fmla="*/ 2514252 w 6035662"/>
              <a:gd name="connsiteY98" fmla="*/ 3424692 h 6129634"/>
              <a:gd name="connsiteX99" fmla="*/ 2433310 w 6035662"/>
              <a:gd name="connsiteY99" fmla="*/ 3900777 h 6129634"/>
              <a:gd name="connsiteX100" fmla="*/ 2108057 w 6035662"/>
              <a:gd name="connsiteY100" fmla="*/ 4366339 h 6129634"/>
              <a:gd name="connsiteX101" fmla="*/ 2227080 w 6035662"/>
              <a:gd name="connsiteY101" fmla="*/ 3912349 h 6129634"/>
              <a:gd name="connsiteX102" fmla="*/ 2527619 w 6035662"/>
              <a:gd name="connsiteY102" fmla="*/ 4165135 h 6129634"/>
              <a:gd name="connsiteX103" fmla="*/ 2605676 w 6035662"/>
              <a:gd name="connsiteY103" fmla="*/ 4886220 h 6129634"/>
              <a:gd name="connsiteX104" fmla="*/ 2099992 w 6035662"/>
              <a:gd name="connsiteY104" fmla="*/ 4570546 h 6129634"/>
              <a:gd name="connsiteX105" fmla="*/ 2102835 w 6035662"/>
              <a:gd name="connsiteY105" fmla="*/ 4454016 h 6129634"/>
              <a:gd name="connsiteX106" fmla="*/ 2108057 w 6035662"/>
              <a:gd name="connsiteY106" fmla="*/ 4366339 h 6129634"/>
              <a:gd name="connsiteX107" fmla="*/ 1955527 w 6035662"/>
              <a:gd name="connsiteY107" fmla="*/ 3070866 h 6129634"/>
              <a:gd name="connsiteX108" fmla="*/ 2014382 w 6035662"/>
              <a:gd name="connsiteY108" fmla="*/ 2673930 h 6129634"/>
              <a:gd name="connsiteX109" fmla="*/ 2441880 w 6035662"/>
              <a:gd name="connsiteY109" fmla="*/ 2565078 h 6129634"/>
              <a:gd name="connsiteX110" fmla="*/ 2367816 w 6035662"/>
              <a:gd name="connsiteY110" fmla="*/ 2819420 h 6129634"/>
              <a:gd name="connsiteX111" fmla="*/ 1955527 w 6035662"/>
              <a:gd name="connsiteY111" fmla="*/ 3070866 h 6129634"/>
              <a:gd name="connsiteX112" fmla="*/ 1301336 w 6035662"/>
              <a:gd name="connsiteY112" fmla="*/ 2245283 h 6129634"/>
              <a:gd name="connsiteX113" fmla="*/ 1655511 w 6035662"/>
              <a:gd name="connsiteY113" fmla="*/ 1765776 h 6129634"/>
              <a:gd name="connsiteX114" fmla="*/ 2301782 w 6035662"/>
              <a:gd name="connsiteY114" fmla="*/ 1943843 h 6129634"/>
              <a:gd name="connsiteX115" fmla="*/ 2026313 w 6035662"/>
              <a:gd name="connsiteY115" fmla="*/ 2223738 h 6129634"/>
              <a:gd name="connsiteX116" fmla="*/ 1301336 w 6035662"/>
              <a:gd name="connsiteY116" fmla="*/ 2245283 h 6129634"/>
              <a:gd name="connsiteX117" fmla="*/ 1231458 w 6035662"/>
              <a:gd name="connsiteY117" fmla="*/ 3259058 h 6129634"/>
              <a:gd name="connsiteX118" fmla="*/ 1811425 w 6035662"/>
              <a:gd name="connsiteY118" fmla="*/ 2922883 h 6129634"/>
              <a:gd name="connsiteX119" fmla="*/ 1818001 w 6035662"/>
              <a:gd name="connsiteY119" fmla="*/ 3315541 h 6129634"/>
              <a:gd name="connsiteX120" fmla="*/ 1325252 w 6035662"/>
              <a:gd name="connsiteY120" fmla="*/ 3847759 h 6129634"/>
              <a:gd name="connsiteX121" fmla="*/ 1181021 w 6035662"/>
              <a:gd name="connsiteY121" fmla="*/ 559025 h 6129634"/>
              <a:gd name="connsiteX122" fmla="*/ 1994549 w 6035662"/>
              <a:gd name="connsiteY122" fmla="*/ 137600 h 6129634"/>
              <a:gd name="connsiteX123" fmla="*/ 2769214 w 6035662"/>
              <a:gd name="connsiteY123" fmla="*/ 948626 h 6129634"/>
              <a:gd name="connsiteX124" fmla="*/ 2199194 w 6035662"/>
              <a:gd name="connsiteY124" fmla="*/ 1136777 h 6129634"/>
              <a:gd name="connsiteX125" fmla="*/ 1181021 w 6035662"/>
              <a:gd name="connsiteY125" fmla="*/ 559025 h 6129634"/>
              <a:gd name="connsiteX126" fmla="*/ 389707 w 6035662"/>
              <a:gd name="connsiteY126" fmla="*/ 4503837 h 6129634"/>
              <a:gd name="connsiteX127" fmla="*/ 1101241 w 6035662"/>
              <a:gd name="connsiteY127" fmla="*/ 3636895 h 6129634"/>
              <a:gd name="connsiteX128" fmla="*/ 1356856 w 6035662"/>
              <a:gd name="connsiteY128" fmla="*/ 4180020 h 6129634"/>
              <a:gd name="connsiteX129" fmla="*/ 906298 w 6035662"/>
              <a:gd name="connsiteY129" fmla="*/ 5260516 h 6129634"/>
              <a:gd name="connsiteX130" fmla="*/ 0 w 6035662"/>
              <a:gd name="connsiteY130" fmla="*/ 2936608 h 6129634"/>
              <a:gd name="connsiteX131" fmla="*/ 177666 w 6035662"/>
              <a:gd name="connsiteY131" fmla="*/ 2037796 h 6129634"/>
              <a:gd name="connsiteX132" fmla="*/ 1294739 w 6035662"/>
              <a:gd name="connsiteY132" fmla="*/ 1937709 h 6129634"/>
              <a:gd name="connsiteX133" fmla="*/ 1086489 w 6035662"/>
              <a:gd name="connsiteY133" fmla="*/ 2500697 h 6129634"/>
              <a:gd name="connsiteX134" fmla="*/ 0 w 6035662"/>
              <a:gd name="connsiteY134" fmla="*/ 2936608 h 612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035662" h="6129634">
                <a:moveTo>
                  <a:pt x="5023847" y="2684799"/>
                </a:moveTo>
                <a:cubicBezTo>
                  <a:pt x="5409775" y="2462510"/>
                  <a:pt x="5556984" y="2437096"/>
                  <a:pt x="5898929" y="1907171"/>
                </a:cubicBezTo>
                <a:lnTo>
                  <a:pt x="6035662" y="2813114"/>
                </a:lnTo>
                <a:cubicBezTo>
                  <a:pt x="5582730" y="3128909"/>
                  <a:pt x="5391288" y="3191969"/>
                  <a:pt x="5018238" y="3285043"/>
                </a:cubicBezTo>
                <a:close/>
                <a:moveTo>
                  <a:pt x="4011895" y="4883146"/>
                </a:moveTo>
                <a:lnTo>
                  <a:pt x="4504659" y="4540351"/>
                </a:lnTo>
                <a:cubicBezTo>
                  <a:pt x="4909285" y="4726446"/>
                  <a:pt x="5015202" y="4831792"/>
                  <a:pt x="5645260" y="4803983"/>
                </a:cubicBezTo>
                <a:lnTo>
                  <a:pt x="4985565" y="5439775"/>
                </a:lnTo>
                <a:cubicBezTo>
                  <a:pt x="4465907" y="5253149"/>
                  <a:pt x="4303689" y="5133516"/>
                  <a:pt x="4011895" y="4883146"/>
                </a:cubicBezTo>
                <a:close/>
                <a:moveTo>
                  <a:pt x="4068443" y="3619802"/>
                </a:moveTo>
                <a:lnTo>
                  <a:pt x="4233039" y="3263246"/>
                </a:lnTo>
                <a:cubicBezTo>
                  <a:pt x="4498234" y="3218116"/>
                  <a:pt x="4583403" y="3236299"/>
                  <a:pt x="4908024" y="2997819"/>
                </a:cubicBezTo>
                <a:lnTo>
                  <a:pt x="4736858" y="3568843"/>
                </a:lnTo>
                <a:cubicBezTo>
                  <a:pt x="4410835" y="3654542"/>
                  <a:pt x="4291994" y="3648786"/>
                  <a:pt x="4068443" y="3619802"/>
                </a:cubicBezTo>
                <a:close/>
                <a:moveTo>
                  <a:pt x="3969376" y="2139745"/>
                </a:moveTo>
                <a:cubicBezTo>
                  <a:pt x="4080710" y="1894857"/>
                  <a:pt x="4143522" y="1834533"/>
                  <a:pt x="4128083" y="1432024"/>
                </a:cubicBezTo>
                <a:lnTo>
                  <a:pt x="4504915" y="1893938"/>
                </a:lnTo>
                <a:cubicBezTo>
                  <a:pt x="4393065" y="2211939"/>
                  <a:pt x="4321662" y="2307112"/>
                  <a:pt x="4172312" y="2475961"/>
                </a:cubicBezTo>
                <a:close/>
                <a:moveTo>
                  <a:pt x="3743192" y="2844921"/>
                </a:moveTo>
                <a:cubicBezTo>
                  <a:pt x="3857922" y="2709264"/>
                  <a:pt x="3908189" y="2682896"/>
                  <a:pt x="3973372" y="2420393"/>
                </a:cubicBezTo>
                <a:lnTo>
                  <a:pt x="4121881" y="2793176"/>
                </a:lnTo>
                <a:cubicBezTo>
                  <a:pt x="3993246" y="2975855"/>
                  <a:pt x="3931162" y="3022972"/>
                  <a:pt x="3806919" y="3102048"/>
                </a:cubicBezTo>
                <a:close/>
                <a:moveTo>
                  <a:pt x="3780650" y="0"/>
                </a:moveTo>
                <a:lnTo>
                  <a:pt x="4607442" y="394769"/>
                </a:lnTo>
                <a:cubicBezTo>
                  <a:pt x="4614950" y="946872"/>
                  <a:pt x="4559817" y="1140746"/>
                  <a:pt x="4427705" y="1501820"/>
                </a:cubicBezTo>
                <a:lnTo>
                  <a:pt x="3933847" y="1160605"/>
                </a:lnTo>
                <a:cubicBezTo>
                  <a:pt x="3966190" y="716412"/>
                  <a:pt x="4027692" y="580273"/>
                  <a:pt x="3780650" y="0"/>
                </a:cubicBezTo>
                <a:close/>
                <a:moveTo>
                  <a:pt x="3402752" y="3090684"/>
                </a:moveTo>
                <a:cubicBezTo>
                  <a:pt x="3508914" y="3022561"/>
                  <a:pt x="3548850" y="3017833"/>
                  <a:pt x="3646042" y="2838277"/>
                </a:cubicBezTo>
                <a:lnTo>
                  <a:pt x="3674398" y="3166648"/>
                </a:lnTo>
                <a:cubicBezTo>
                  <a:pt x="3549289" y="3266255"/>
                  <a:pt x="3497071" y="3283147"/>
                  <a:pt x="3395598" y="3305394"/>
                </a:cubicBezTo>
                <a:close/>
                <a:moveTo>
                  <a:pt x="3345156" y="3668319"/>
                </a:moveTo>
                <a:lnTo>
                  <a:pt x="3522324" y="3471375"/>
                </a:lnTo>
                <a:cubicBezTo>
                  <a:pt x="3698981" y="3490306"/>
                  <a:pt x="3749000" y="3517142"/>
                  <a:pt x="4002902" y="3423922"/>
                </a:cubicBezTo>
                <a:lnTo>
                  <a:pt x="3777510" y="3755916"/>
                </a:lnTo>
                <a:cubicBezTo>
                  <a:pt x="3554122" y="3751838"/>
                  <a:pt x="3480297" y="3726852"/>
                  <a:pt x="3345156" y="3668319"/>
                </a:cubicBezTo>
                <a:close/>
                <a:moveTo>
                  <a:pt x="3363850" y="2378144"/>
                </a:moveTo>
                <a:lnTo>
                  <a:pt x="3642883" y="2553564"/>
                </a:lnTo>
                <a:cubicBezTo>
                  <a:pt x="3646884" y="2713431"/>
                  <a:pt x="3628866" y="2765271"/>
                  <a:pt x="3585415" y="2859631"/>
                </a:cubicBezTo>
                <a:lnTo>
                  <a:pt x="3418461" y="2724434"/>
                </a:lnTo>
                <a:cubicBezTo>
                  <a:pt x="3428147" y="2598668"/>
                  <a:pt x="3448461" y="2563961"/>
                  <a:pt x="3363850" y="2378144"/>
                </a:cubicBezTo>
                <a:close/>
                <a:moveTo>
                  <a:pt x="3189230" y="4302288"/>
                </a:moveTo>
                <a:lnTo>
                  <a:pt x="3575266" y="4230177"/>
                </a:lnTo>
                <a:cubicBezTo>
                  <a:pt x="3765543" y="4420335"/>
                  <a:pt x="3800003" y="4500315"/>
                  <a:pt x="4182354" y="4627043"/>
                </a:cubicBezTo>
                <a:lnTo>
                  <a:pt x="3617609" y="4817910"/>
                </a:lnTo>
                <a:cubicBezTo>
                  <a:pt x="3359045" y="4601624"/>
                  <a:pt x="3294964" y="4501374"/>
                  <a:pt x="3189230" y="4302288"/>
                </a:cubicBezTo>
                <a:close/>
                <a:moveTo>
                  <a:pt x="3227927" y="1865019"/>
                </a:moveTo>
                <a:lnTo>
                  <a:pt x="3614850" y="1971381"/>
                </a:lnTo>
                <a:cubicBezTo>
                  <a:pt x="3682988" y="2184162"/>
                  <a:pt x="3683130" y="2262100"/>
                  <a:pt x="3671276" y="2408896"/>
                </a:cubicBezTo>
                <a:lnTo>
                  <a:pt x="3427741" y="2304658"/>
                </a:lnTo>
                <a:cubicBezTo>
                  <a:pt x="3388723" y="2131326"/>
                  <a:pt x="3398006" y="2075328"/>
                  <a:pt x="3227927" y="1865019"/>
                </a:cubicBezTo>
                <a:close/>
                <a:moveTo>
                  <a:pt x="2946147" y="3441766"/>
                </a:moveTo>
                <a:lnTo>
                  <a:pt x="3127939" y="3327296"/>
                </a:lnTo>
                <a:cubicBezTo>
                  <a:pt x="3243872" y="3377000"/>
                  <a:pt x="3270180" y="3407416"/>
                  <a:pt x="3473351" y="3387210"/>
                </a:cubicBezTo>
                <a:lnTo>
                  <a:pt x="3217360" y="3594814"/>
                </a:lnTo>
                <a:cubicBezTo>
                  <a:pt x="3064734" y="3547076"/>
                  <a:pt x="3021467" y="3513311"/>
                  <a:pt x="2946147" y="3441766"/>
                </a:cubicBezTo>
                <a:close/>
                <a:moveTo>
                  <a:pt x="2731088" y="3740502"/>
                </a:moveTo>
                <a:lnTo>
                  <a:pt x="2994230" y="3771015"/>
                </a:lnTo>
                <a:cubicBezTo>
                  <a:pt x="3081026" y="3926039"/>
                  <a:pt x="3088087" y="3982361"/>
                  <a:pt x="3311048" y="4135479"/>
                </a:cubicBezTo>
                <a:lnTo>
                  <a:pt x="2909858" y="4143794"/>
                </a:lnTo>
                <a:cubicBezTo>
                  <a:pt x="2783907" y="3959255"/>
                  <a:pt x="2761560" y="3884588"/>
                  <a:pt x="2731088" y="3740502"/>
                </a:cubicBezTo>
                <a:close/>
                <a:moveTo>
                  <a:pt x="2783167" y="2363965"/>
                </a:moveTo>
                <a:lnTo>
                  <a:pt x="3094280" y="2255154"/>
                </a:lnTo>
                <a:cubicBezTo>
                  <a:pt x="3221773" y="2351690"/>
                  <a:pt x="3251073" y="2398096"/>
                  <a:pt x="3297763" y="2490897"/>
                </a:cubicBezTo>
                <a:lnTo>
                  <a:pt x="3087972" y="2537150"/>
                </a:lnTo>
                <a:cubicBezTo>
                  <a:pt x="2995676" y="2451172"/>
                  <a:pt x="2981202" y="2413651"/>
                  <a:pt x="2783167" y="2363965"/>
                </a:cubicBezTo>
                <a:close/>
                <a:moveTo>
                  <a:pt x="2676786" y="3354380"/>
                </a:moveTo>
                <a:cubicBezTo>
                  <a:pt x="2678324" y="3332403"/>
                  <a:pt x="2681247" y="3309696"/>
                  <a:pt x="2684937" y="3283989"/>
                </a:cubicBezTo>
                <a:lnTo>
                  <a:pt x="2883496" y="3366001"/>
                </a:lnTo>
                <a:cubicBezTo>
                  <a:pt x="2910053" y="3489312"/>
                  <a:pt x="2900472" y="3528369"/>
                  <a:pt x="3034529" y="3682368"/>
                </a:cubicBezTo>
                <a:lnTo>
                  <a:pt x="2717076" y="3593742"/>
                </a:lnTo>
                <a:cubicBezTo>
                  <a:pt x="2680030" y="3479668"/>
                  <a:pt x="2672173" y="3420311"/>
                  <a:pt x="2676786" y="3354380"/>
                </a:cubicBezTo>
                <a:close/>
                <a:moveTo>
                  <a:pt x="2475593" y="3097973"/>
                </a:moveTo>
                <a:cubicBezTo>
                  <a:pt x="2561885" y="2963335"/>
                  <a:pt x="2605863" y="2930502"/>
                  <a:pt x="2694737" y="2876713"/>
                </a:cubicBezTo>
                <a:lnTo>
                  <a:pt x="2757222" y="3082254"/>
                </a:lnTo>
                <a:cubicBezTo>
                  <a:pt x="2678708" y="3180979"/>
                  <a:pt x="2642432" y="3198336"/>
                  <a:pt x="2608352" y="3399645"/>
                </a:cubicBezTo>
                <a:close/>
                <a:moveTo>
                  <a:pt x="2448481" y="2873968"/>
                </a:moveTo>
                <a:lnTo>
                  <a:pt x="2588917" y="2575792"/>
                </a:lnTo>
                <a:cubicBezTo>
                  <a:pt x="2747132" y="2552513"/>
                  <a:pt x="2800769" y="2564138"/>
                  <a:pt x="2899685" y="2595876"/>
                </a:cubicBezTo>
                <a:lnTo>
                  <a:pt x="2785641" y="2777936"/>
                </a:lnTo>
                <a:cubicBezTo>
                  <a:pt x="2659626" y="2783509"/>
                  <a:pt x="2622719" y="2767535"/>
                  <a:pt x="2448481" y="2873968"/>
                </a:cubicBezTo>
                <a:close/>
                <a:moveTo>
                  <a:pt x="2299556" y="4916800"/>
                </a:moveTo>
                <a:lnTo>
                  <a:pt x="2877079" y="5080478"/>
                </a:lnTo>
                <a:cubicBezTo>
                  <a:pt x="2989743" y="5511362"/>
                  <a:pt x="2975442" y="5660062"/>
                  <a:pt x="3396452" y="6129634"/>
                </a:cubicBezTo>
                <a:lnTo>
                  <a:pt x="2486516" y="6022654"/>
                </a:lnTo>
                <a:cubicBezTo>
                  <a:pt x="2301323" y="5502483"/>
                  <a:pt x="2290973" y="5301189"/>
                  <a:pt x="2299556" y="4916800"/>
                </a:cubicBezTo>
                <a:close/>
                <a:moveTo>
                  <a:pt x="2532839" y="1145532"/>
                </a:moveTo>
                <a:lnTo>
                  <a:pt x="3128559" y="1123522"/>
                </a:lnTo>
                <a:cubicBezTo>
                  <a:pt x="3314763" y="1404525"/>
                  <a:pt x="3347617" y="1518880"/>
                  <a:pt x="3392231" y="1739843"/>
                </a:cubicBezTo>
                <a:lnTo>
                  <a:pt x="3001652" y="1698950"/>
                </a:lnTo>
                <a:cubicBezTo>
                  <a:pt x="2873457" y="1462452"/>
                  <a:pt x="2863219" y="1375967"/>
                  <a:pt x="2532839" y="1145532"/>
                </a:cubicBezTo>
                <a:close/>
                <a:moveTo>
                  <a:pt x="2297225" y="2150348"/>
                </a:moveTo>
                <a:lnTo>
                  <a:pt x="2621604" y="1914127"/>
                </a:lnTo>
                <a:cubicBezTo>
                  <a:pt x="2830453" y="1993503"/>
                  <a:pt x="2891480" y="2041981"/>
                  <a:pt x="2998868" y="2142764"/>
                </a:cubicBezTo>
                <a:lnTo>
                  <a:pt x="2765540" y="2268197"/>
                </a:lnTo>
                <a:cubicBezTo>
                  <a:pt x="2605691" y="2190645"/>
                  <a:pt x="2567693" y="2148476"/>
                  <a:pt x="2297225" y="2150348"/>
                </a:cubicBezTo>
                <a:close/>
                <a:moveTo>
                  <a:pt x="2172494" y="3595822"/>
                </a:moveTo>
                <a:cubicBezTo>
                  <a:pt x="2235330" y="3381415"/>
                  <a:pt x="2278897" y="3316790"/>
                  <a:pt x="2370993" y="3201865"/>
                </a:cubicBezTo>
                <a:lnTo>
                  <a:pt x="2514252" y="3424692"/>
                </a:lnTo>
                <a:cubicBezTo>
                  <a:pt x="2449412" y="3590106"/>
                  <a:pt x="2410336" y="3631279"/>
                  <a:pt x="2433310" y="3900777"/>
                </a:cubicBezTo>
                <a:close/>
                <a:moveTo>
                  <a:pt x="2108057" y="4366339"/>
                </a:moveTo>
                <a:cubicBezTo>
                  <a:pt x="2123328" y="4175229"/>
                  <a:pt x="2160545" y="4071597"/>
                  <a:pt x="2227080" y="3912349"/>
                </a:cubicBezTo>
                <a:lnTo>
                  <a:pt x="2527619" y="4165135"/>
                </a:lnTo>
                <a:cubicBezTo>
                  <a:pt x="2501226" y="4432845"/>
                  <a:pt x="2461230" y="4510206"/>
                  <a:pt x="2605676" y="4886220"/>
                </a:cubicBezTo>
                <a:lnTo>
                  <a:pt x="2099992" y="4570546"/>
                </a:lnTo>
                <a:cubicBezTo>
                  <a:pt x="2100404" y="4528411"/>
                  <a:pt x="2101341" y="4489775"/>
                  <a:pt x="2102835" y="4454016"/>
                </a:cubicBezTo>
                <a:cubicBezTo>
                  <a:pt x="2104142" y="4422727"/>
                  <a:pt x="2105876" y="4393640"/>
                  <a:pt x="2108057" y="4366339"/>
                </a:cubicBezTo>
                <a:close/>
                <a:moveTo>
                  <a:pt x="1955527" y="3070866"/>
                </a:moveTo>
                <a:lnTo>
                  <a:pt x="2014382" y="2673930"/>
                </a:lnTo>
                <a:cubicBezTo>
                  <a:pt x="2217376" y="2580593"/>
                  <a:pt x="2294727" y="2571040"/>
                  <a:pt x="2441880" y="2565078"/>
                </a:cubicBezTo>
                <a:lnTo>
                  <a:pt x="2367816" y="2819420"/>
                </a:lnTo>
                <a:cubicBezTo>
                  <a:pt x="2200466" y="2879085"/>
                  <a:pt x="2143756" y="2876633"/>
                  <a:pt x="1955527" y="3070866"/>
                </a:cubicBezTo>
                <a:close/>
                <a:moveTo>
                  <a:pt x="1301336" y="2245283"/>
                </a:moveTo>
                <a:lnTo>
                  <a:pt x="1655511" y="1765776"/>
                </a:lnTo>
                <a:cubicBezTo>
                  <a:pt x="1991307" y="1795370"/>
                  <a:pt x="2101201" y="1840972"/>
                  <a:pt x="2301782" y="1943843"/>
                </a:cubicBezTo>
                <a:lnTo>
                  <a:pt x="2026313" y="2223738"/>
                </a:lnTo>
                <a:cubicBezTo>
                  <a:pt x="1761479" y="2176533"/>
                  <a:pt x="1687475" y="2130622"/>
                  <a:pt x="1301336" y="2245283"/>
                </a:cubicBezTo>
                <a:close/>
                <a:moveTo>
                  <a:pt x="1231458" y="3259058"/>
                </a:moveTo>
                <a:cubicBezTo>
                  <a:pt x="1487917" y="3040280"/>
                  <a:pt x="1597466" y="2993856"/>
                  <a:pt x="1811425" y="2922883"/>
                </a:cubicBezTo>
                <a:lnTo>
                  <a:pt x="1818001" y="3315541"/>
                </a:lnTo>
                <a:cubicBezTo>
                  <a:pt x="1598716" y="3471360"/>
                  <a:pt x="1514101" y="3491967"/>
                  <a:pt x="1325252" y="3847759"/>
                </a:cubicBezTo>
                <a:close/>
                <a:moveTo>
                  <a:pt x="1181021" y="559025"/>
                </a:moveTo>
                <a:lnTo>
                  <a:pt x="1994549" y="137600"/>
                </a:lnTo>
                <a:cubicBezTo>
                  <a:pt x="2439474" y="464581"/>
                  <a:pt x="2560871" y="625482"/>
                  <a:pt x="2769214" y="948626"/>
                </a:cubicBezTo>
                <a:lnTo>
                  <a:pt x="2199194" y="1136777"/>
                </a:lnTo>
                <a:cubicBezTo>
                  <a:pt x="1864380" y="843089"/>
                  <a:pt x="1792877" y="711926"/>
                  <a:pt x="1181021" y="559025"/>
                </a:cubicBezTo>
                <a:close/>
                <a:moveTo>
                  <a:pt x="389707" y="4503837"/>
                </a:moveTo>
                <a:cubicBezTo>
                  <a:pt x="660561" y="4022680"/>
                  <a:pt x="805624" y="3882739"/>
                  <a:pt x="1101241" y="3636895"/>
                </a:cubicBezTo>
                <a:lnTo>
                  <a:pt x="1356856" y="4180020"/>
                </a:lnTo>
                <a:cubicBezTo>
                  <a:pt x="1105752" y="4547852"/>
                  <a:pt x="984185" y="4634672"/>
                  <a:pt x="906298" y="5260516"/>
                </a:cubicBezTo>
                <a:close/>
                <a:moveTo>
                  <a:pt x="0" y="2936608"/>
                </a:moveTo>
                <a:lnTo>
                  <a:pt x="177666" y="2037796"/>
                </a:lnTo>
                <a:cubicBezTo>
                  <a:pt x="710704" y="1893763"/>
                  <a:pt x="912192" y="1899154"/>
                  <a:pt x="1294739" y="1937709"/>
                </a:cubicBezTo>
                <a:lnTo>
                  <a:pt x="1086489" y="2500697"/>
                </a:lnTo>
                <a:cubicBezTo>
                  <a:pt x="648127" y="2579391"/>
                  <a:pt x="500996" y="2553528"/>
                  <a:pt x="0" y="2936608"/>
                </a:cubicBezTo>
                <a:close/>
              </a:path>
            </a:pathLst>
          </a:custGeom>
          <a:gradFill>
            <a:gsLst>
              <a:gs pos="17080">
                <a:schemeClr val="accent3">
                  <a:lumMod val="50000"/>
                </a:schemeClr>
              </a:gs>
              <a:gs pos="7000">
                <a:srgbClr val="FFC000"/>
              </a:gs>
              <a:gs pos="0">
                <a:srgbClr val="4CF277"/>
              </a:gs>
              <a:gs pos="68000">
                <a:srgbClr val="00B050">
                  <a:lumMod val="52000"/>
                </a:srgbClr>
              </a:gs>
              <a:gs pos="59000">
                <a:srgbClr val="00B050">
                  <a:lumMod val="38000"/>
                </a:srgbClr>
              </a:gs>
              <a:gs pos="44000">
                <a:srgbClr val="FFC000"/>
              </a:gs>
            </a:gsLst>
            <a:path path="circle">
              <a:fillToRect l="50000" t="50000" r="50000" b="50000"/>
            </a:path>
          </a:gradFill>
          <a:ln>
            <a:noFill/>
          </a:ln>
          <a:scene3d>
            <a:camera prst="orthographicFront"/>
            <a:lightRig rig="flat" dir="t"/>
          </a:scene3d>
          <a:sp3d>
            <a:bevelT w="381000" h="762000"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a:off x="-22679" y="-33288"/>
            <a:ext cx="918059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4 Forma libre"/>
          <p:cNvSpPr/>
          <p:nvPr/>
        </p:nvSpPr>
        <p:spPr>
          <a:xfrm rot="10800000">
            <a:off x="-13912" y="5717007"/>
            <a:ext cx="9157912"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210226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fltVal val="0"/>
                                          </p:val>
                                        </p:tav>
                                        <p:tav tm="100000">
                                          <p:val>
                                            <p:strVal val="#ppt_w"/>
                                          </p:val>
                                        </p:tav>
                                      </p:tavLst>
                                    </p:anim>
                                    <p:anim calcmode="lin" valueType="num">
                                      <p:cBhvr>
                                        <p:cTn id="11" dur="3000" fill="hold"/>
                                        <p:tgtEl>
                                          <p:spTgt spid="6"/>
                                        </p:tgtEl>
                                        <p:attrNameLst>
                                          <p:attrName>ppt_h</p:attrName>
                                        </p:attrNameLst>
                                      </p:cBhvr>
                                      <p:tavLst>
                                        <p:tav tm="0">
                                          <p:val>
                                            <p:fltVal val="0"/>
                                          </p:val>
                                        </p:tav>
                                        <p:tav tm="100000">
                                          <p:val>
                                            <p:strVal val="#ppt_h"/>
                                          </p:val>
                                        </p:tav>
                                      </p:tavLst>
                                    </p:anim>
                                    <p:anim calcmode="lin" valueType="num">
                                      <p:cBhvr>
                                        <p:cTn id="12" dur="3000" fill="hold"/>
                                        <p:tgtEl>
                                          <p:spTgt spid="6"/>
                                        </p:tgtEl>
                                        <p:attrNameLst>
                                          <p:attrName>ppt_x</p:attrName>
                                        </p:attrNameLst>
                                      </p:cBhvr>
                                      <p:tavLst>
                                        <p:tav tm="0">
                                          <p:val>
                                            <p:fltVal val="0.5"/>
                                          </p:val>
                                        </p:tav>
                                        <p:tav tm="100000">
                                          <p:val>
                                            <p:strVal val="#ppt_x"/>
                                          </p:val>
                                        </p:tav>
                                      </p:tavLst>
                                    </p:anim>
                                    <p:anim calcmode="lin" valueType="num">
                                      <p:cBhvr>
                                        <p:cTn id="13" dur="3000" fill="hold"/>
                                        <p:tgtEl>
                                          <p:spTgt spid="6"/>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6"/>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3000" fill="hold"/>
                                        <p:tgtEl>
                                          <p:spTgt spid="7"/>
                                        </p:tgtEl>
                                        <p:attrNameLst>
                                          <p:attrName>ppt_w</p:attrName>
                                        </p:attrNameLst>
                                      </p:cBhvr>
                                      <p:tavLst>
                                        <p:tav tm="0">
                                          <p:val>
                                            <p:strVal val="4*#ppt_w"/>
                                          </p:val>
                                        </p:tav>
                                        <p:tav tm="100000">
                                          <p:val>
                                            <p:strVal val="#ppt_w"/>
                                          </p:val>
                                        </p:tav>
                                      </p:tavLst>
                                    </p:anim>
                                    <p:anim calcmode="lin" valueType="num">
                                      <p:cBhvr>
                                        <p:cTn id="19" dur="3000" fill="hold"/>
                                        <p:tgtEl>
                                          <p:spTgt spid="7"/>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6"/>
                                        </p:tgtEl>
                                        <p:attrNameLst>
                                          <p:attrName>ppt_w</p:attrName>
                                        </p:attrNameLst>
                                      </p:cBhvr>
                                      <p:tavLst>
                                        <p:tav tm="0">
                                          <p:val>
                                            <p:strVal val="ppt_w"/>
                                          </p:val>
                                        </p:tav>
                                        <p:tav tm="100000">
                                          <p:val>
                                            <p:fltVal val="0"/>
                                          </p:val>
                                        </p:tav>
                                      </p:tavLst>
                                    </p:anim>
                                    <p:anim calcmode="lin" valueType="num">
                                      <p:cBhvr>
                                        <p:cTn id="23" dur="3000"/>
                                        <p:tgtEl>
                                          <p:spTgt spid="6"/>
                                        </p:tgtEl>
                                        <p:attrNameLst>
                                          <p:attrName>ppt_h</p:attrName>
                                        </p:attrNameLst>
                                      </p:cBhvr>
                                      <p:tavLst>
                                        <p:tav tm="0">
                                          <p:val>
                                            <p:strVal val="ppt_h"/>
                                          </p:val>
                                        </p:tav>
                                        <p:tav tm="100000">
                                          <p:val>
                                            <p:fltVal val="0"/>
                                          </p:val>
                                        </p:tav>
                                      </p:tavLst>
                                    </p:anim>
                                    <p:anim calcmode="lin" valueType="num">
                                      <p:cBhvr>
                                        <p:cTn id="24" dur="3000"/>
                                        <p:tgtEl>
                                          <p:spTgt spid="6"/>
                                        </p:tgtEl>
                                        <p:attrNameLst>
                                          <p:attrName>ppt_x</p:attrName>
                                        </p:attrNameLst>
                                      </p:cBhvr>
                                      <p:tavLst>
                                        <p:tav tm="0">
                                          <p:val>
                                            <p:strVal val="ppt_x"/>
                                          </p:val>
                                        </p:tav>
                                        <p:tav tm="100000">
                                          <p:val>
                                            <p:fltVal val="0.5"/>
                                          </p:val>
                                        </p:tav>
                                      </p:tavLst>
                                    </p:anim>
                                    <p:anim calcmode="lin" valueType="num">
                                      <p:cBhvr>
                                        <p:cTn id="25" dur="3000"/>
                                        <p:tgtEl>
                                          <p:spTgt spid="6"/>
                                        </p:tgtEl>
                                        <p:attrNameLst>
                                          <p:attrName>ppt_y</p:attrName>
                                        </p:attrNameLst>
                                      </p:cBhvr>
                                      <p:tavLst>
                                        <p:tav tm="0">
                                          <p:val>
                                            <p:strVal val="ppt_y"/>
                                          </p:val>
                                        </p:tav>
                                        <p:tav tm="100000">
                                          <p:val>
                                            <p:fltVal val="0.5"/>
                                          </p:val>
                                        </p:tav>
                                      </p:tavLst>
                                    </p:anim>
                                    <p:set>
                                      <p:cBhvr>
                                        <p:cTn id="26" dur="1" fill="hold">
                                          <p:stCondLst>
                                            <p:cond delay="2999"/>
                                          </p:stCondLst>
                                        </p:cTn>
                                        <p:tgtEl>
                                          <p:spTgt spid="6"/>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7"/>
                                        </p:tgtEl>
                                        <p:attrNameLst>
                                          <p:attrName>ppt_w</p:attrName>
                                        </p:attrNameLst>
                                      </p:cBhvr>
                                      <p:tavLst>
                                        <p:tav tm="0">
                                          <p:val>
                                            <p:strVal val="ppt_w"/>
                                          </p:val>
                                        </p:tav>
                                        <p:tav tm="100000">
                                          <p:val>
                                            <p:strVal val="4*ppt_w"/>
                                          </p:val>
                                        </p:tav>
                                      </p:tavLst>
                                    </p:anim>
                                    <p:anim calcmode="lin" valueType="num">
                                      <p:cBhvr>
                                        <p:cTn id="29" dur="3000"/>
                                        <p:tgtEl>
                                          <p:spTgt spid="7"/>
                                        </p:tgtEl>
                                        <p:attrNameLst>
                                          <p:attrName>ppt_h</p:attrName>
                                        </p:attrNameLst>
                                      </p:cBhvr>
                                      <p:tavLst>
                                        <p:tav tm="0">
                                          <p:val>
                                            <p:strVal val="ppt_h"/>
                                          </p:val>
                                        </p:tav>
                                        <p:tav tm="100000">
                                          <p:val>
                                            <p:strVal val="4*ppt_h"/>
                                          </p:val>
                                        </p:tav>
                                      </p:tavLst>
                                    </p:anim>
                                    <p:set>
                                      <p:cBhvr>
                                        <p:cTn id="30" dur="1" fill="hold">
                                          <p:stCondLst>
                                            <p:cond delay="2999"/>
                                          </p:stCondLst>
                                        </p:cTn>
                                        <p:tgtEl>
                                          <p:spTgt spid="7"/>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3000" fill="hold"/>
                                        <p:tgtEl>
                                          <p:spTgt spid="9"/>
                                        </p:tgtEl>
                                        <p:attrNameLst>
                                          <p:attrName>ppt_w</p:attrName>
                                        </p:attrNameLst>
                                      </p:cBhvr>
                                      <p:tavLst>
                                        <p:tav tm="0">
                                          <p:val>
                                            <p:strVal val="4/3*#ppt_w"/>
                                          </p:val>
                                        </p:tav>
                                        <p:tav tm="100000">
                                          <p:val>
                                            <p:strVal val="#ppt_w"/>
                                          </p:val>
                                        </p:tav>
                                      </p:tavLst>
                                    </p:anim>
                                    <p:anim calcmode="lin" valueType="num">
                                      <p:cBhvr>
                                        <p:cTn id="34" dur="3000" fill="hold"/>
                                        <p:tgtEl>
                                          <p:spTgt spid="9"/>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6" grpId="0" animBg="1"/>
      <p:bldP spid="6" grpId="1" animBg="1"/>
      <p:bldP spid="6" grpId="2" animBg="1"/>
      <p:bldP spid="1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18 Rectángulo"/>
          <p:cNvSpPr/>
          <p:nvPr/>
        </p:nvSpPr>
        <p:spPr>
          <a:xfrm>
            <a:off x="-68912" y="-66429"/>
            <a:ext cx="9169387" cy="6853619"/>
          </a:xfrm>
          <a:prstGeom prst="rect">
            <a:avLst/>
          </a:prstGeom>
          <a:gradFill flip="none" rotWithShape="1">
            <a:gsLst>
              <a:gs pos="1250">
                <a:srgbClr val="C00000">
                  <a:lumMod val="93000"/>
                </a:srgbClr>
              </a:gs>
              <a:gs pos="98000">
                <a:srgbClr val="C00000">
                  <a:lumMod val="42000"/>
                </a:srgbClr>
              </a:gs>
              <a:gs pos="80416">
                <a:srgbClr val="570113"/>
              </a:gs>
              <a:gs pos="88000">
                <a:srgbClr val="B00029">
                  <a:lumMod val="80000"/>
                </a:srgbClr>
              </a:gs>
              <a:gs pos="25424">
                <a:srgbClr val="570425"/>
              </a:gs>
              <a:gs pos="14000">
                <a:srgbClr val="CC0066">
                  <a:lumMod val="67000"/>
                </a:srgbClr>
              </a:gs>
              <a:gs pos="68744">
                <a:srgbClr val="1C0403"/>
              </a:gs>
              <a:gs pos="35000">
                <a:srgbClr val="5A1907">
                  <a:lumMod val="34000"/>
                </a:srgbClr>
              </a:gs>
              <a:gs pos="72000">
                <a:srgbClr val="4D0808">
                  <a:lumMod val="37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4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68912" y="-49621"/>
            <a:ext cx="9191760" cy="6858000"/>
          </a:xfrm>
          <a:prstGeom prst="rect">
            <a:avLst/>
          </a:prstGeom>
          <a:solidFill>
            <a:schemeClr val="accent1"/>
          </a:solidFill>
          <a:ln>
            <a:noFill/>
          </a:ln>
        </p:spPr>
      </p:pic>
      <p:sp>
        <p:nvSpPr>
          <p:cNvPr id="2" name="Forma libre 30"/>
          <p:cNvSpPr/>
          <p:nvPr/>
        </p:nvSpPr>
        <p:spPr>
          <a:xfrm rot="5400000">
            <a:off x="2671272" y="1463683"/>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Forma libre 30"/>
          <p:cNvSpPr/>
          <p:nvPr/>
        </p:nvSpPr>
        <p:spPr>
          <a:xfrm rot="16200000" flipH="1">
            <a:off x="4175899" y="1486334"/>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Forma libre 30"/>
          <p:cNvSpPr/>
          <p:nvPr/>
        </p:nvSpPr>
        <p:spPr>
          <a:xfrm rot="16200000">
            <a:off x="4175899" y="3790590"/>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Forma libre 30"/>
          <p:cNvSpPr/>
          <p:nvPr/>
        </p:nvSpPr>
        <p:spPr>
          <a:xfrm rot="5400000" flipH="1">
            <a:off x="2671272" y="3790591"/>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Forma libre 30"/>
          <p:cNvSpPr/>
          <p:nvPr/>
        </p:nvSpPr>
        <p:spPr>
          <a:xfrm rot="16200000" flipH="1">
            <a:off x="5500974" y="1486334"/>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Forma libre 30"/>
          <p:cNvSpPr/>
          <p:nvPr/>
        </p:nvSpPr>
        <p:spPr>
          <a:xfrm rot="16200000" flipH="1">
            <a:off x="6971617" y="1500992"/>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Forma libre 30"/>
          <p:cNvSpPr/>
          <p:nvPr/>
        </p:nvSpPr>
        <p:spPr>
          <a:xfrm rot="16200000">
            <a:off x="5500975" y="3805248"/>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Forma libre 30"/>
          <p:cNvSpPr/>
          <p:nvPr/>
        </p:nvSpPr>
        <p:spPr>
          <a:xfrm rot="16200000">
            <a:off x="6980041" y="3754715"/>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Forma libre 30"/>
          <p:cNvSpPr/>
          <p:nvPr/>
        </p:nvSpPr>
        <p:spPr>
          <a:xfrm rot="5400000">
            <a:off x="1285728" y="1517471"/>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prstDash val="sysDot"/>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Forma libre 30"/>
          <p:cNvSpPr/>
          <p:nvPr/>
        </p:nvSpPr>
        <p:spPr>
          <a:xfrm rot="5400000">
            <a:off x="-176876" y="1544502"/>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Forma libre 30"/>
          <p:cNvSpPr/>
          <p:nvPr/>
        </p:nvSpPr>
        <p:spPr>
          <a:xfrm rot="5400000" flipH="1">
            <a:off x="1281024" y="3833279"/>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Forma libre 30"/>
          <p:cNvSpPr/>
          <p:nvPr/>
        </p:nvSpPr>
        <p:spPr>
          <a:xfrm rot="5400000" flipH="1">
            <a:off x="-195416" y="3848758"/>
            <a:ext cx="2304256" cy="1527136"/>
          </a:xfrm>
          <a:custGeom>
            <a:avLst/>
            <a:gdLst>
              <a:gd name="connsiteX0" fmla="*/ 4516253 w 6336030"/>
              <a:gd name="connsiteY0" fmla="*/ 2662857 h 3783330"/>
              <a:gd name="connsiteX1" fmla="*/ 4535447 w 6336030"/>
              <a:gd name="connsiteY1" fmla="*/ 2726846 h 3783330"/>
              <a:gd name="connsiteX2" fmla="*/ 5139690 w 6336030"/>
              <a:gd name="connsiteY2" fmla="*/ 3141327 h 3783330"/>
              <a:gd name="connsiteX3" fmla="*/ 5143130 w 6336030"/>
              <a:gd name="connsiteY3" fmla="*/ 3140968 h 3783330"/>
              <a:gd name="connsiteX4" fmla="*/ 5139690 w 6336030"/>
              <a:gd name="connsiteY4" fmla="*/ 3175635 h 3783330"/>
              <a:gd name="connsiteX5" fmla="*/ 5147166 w 6336030"/>
              <a:gd name="connsiteY5" fmla="*/ 3250970 h 3783330"/>
              <a:gd name="connsiteX6" fmla="*/ 5139690 w 6336030"/>
              <a:gd name="connsiteY6" fmla="*/ 3251359 h 3783330"/>
              <a:gd name="connsiteX7" fmla="*/ 4434061 w 6336030"/>
              <a:gd name="connsiteY7" fmla="*/ 2769675 h 3783330"/>
              <a:gd name="connsiteX8" fmla="*/ 4410994 w 6336030"/>
              <a:gd name="connsiteY8" fmla="*/ 2693146 h 3783330"/>
              <a:gd name="connsiteX9" fmla="*/ 4475327 w 6336030"/>
              <a:gd name="connsiteY9" fmla="*/ 2677251 h 3783330"/>
              <a:gd name="connsiteX10" fmla="*/ 5764984 w 6336030"/>
              <a:gd name="connsiteY10" fmla="*/ 2656670 h 3783330"/>
              <a:gd name="connsiteX11" fmla="*/ 5841091 w 6336030"/>
              <a:gd name="connsiteY11" fmla="*/ 2664485 h 3783330"/>
              <a:gd name="connsiteX12" fmla="*/ 5873899 w 6336030"/>
              <a:gd name="connsiteY12" fmla="*/ 2674859 h 3783330"/>
              <a:gd name="connsiteX13" fmla="*/ 5845319 w 6336030"/>
              <a:gd name="connsiteY13" fmla="*/ 2769675 h 3783330"/>
              <a:gd name="connsiteX14" fmla="*/ 5294028 w 6336030"/>
              <a:gd name="connsiteY14" fmla="*/ 3235336 h 3783330"/>
              <a:gd name="connsiteX15" fmla="*/ 5232501 w 6336030"/>
              <a:gd name="connsiteY15" fmla="*/ 3245007 h 3783330"/>
              <a:gd name="connsiteX16" fmla="*/ 5225635 w 6336030"/>
              <a:gd name="connsiteY16" fmla="*/ 3175635 h 3783330"/>
              <a:gd name="connsiteX17" fmla="*/ 5229963 w 6336030"/>
              <a:gd name="connsiteY17" fmla="*/ 3131910 h 3783330"/>
              <a:gd name="connsiteX18" fmla="*/ 5271852 w 6336030"/>
              <a:gd name="connsiteY18" fmla="*/ 3127540 h 3783330"/>
              <a:gd name="connsiteX19" fmla="*/ 5743934 w 6336030"/>
              <a:gd name="connsiteY19" fmla="*/ 2726846 h 3783330"/>
              <a:gd name="connsiteX20" fmla="*/ 5892924 w 6336030"/>
              <a:gd name="connsiteY20" fmla="*/ 2591170 h 3783330"/>
              <a:gd name="connsiteX21" fmla="*/ 5970695 w 6336030"/>
              <a:gd name="connsiteY21" fmla="*/ 2615696 h 3783330"/>
              <a:gd name="connsiteX22" fmla="*/ 6336030 w 6336030"/>
              <a:gd name="connsiteY22" fmla="*/ 3175635 h 3783330"/>
              <a:gd name="connsiteX23" fmla="*/ 5737860 w 6336030"/>
              <a:gd name="connsiteY23" fmla="*/ 3783330 h 3783330"/>
              <a:gd name="connsiteX24" fmla="*/ 5151843 w 6336030"/>
              <a:gd name="connsiteY24" fmla="*/ 3298107 h 3783330"/>
              <a:gd name="connsiteX25" fmla="*/ 5147166 w 6336030"/>
              <a:gd name="connsiteY25" fmla="*/ 3250970 h 3783330"/>
              <a:gd name="connsiteX26" fmla="*/ 5217990 w 6336030"/>
              <a:gd name="connsiteY26" fmla="*/ 3247287 h 3783330"/>
              <a:gd name="connsiteX27" fmla="*/ 5232501 w 6336030"/>
              <a:gd name="connsiteY27" fmla="*/ 3245007 h 3783330"/>
              <a:gd name="connsiteX28" fmla="*/ 5236042 w 6336030"/>
              <a:gd name="connsiteY28" fmla="*/ 3280786 h 3783330"/>
              <a:gd name="connsiteX29" fmla="*/ 5737860 w 6336030"/>
              <a:gd name="connsiteY29" fmla="*/ 3697385 h 3783330"/>
              <a:gd name="connsiteX30" fmla="*/ 6250085 w 6336030"/>
              <a:gd name="connsiteY30" fmla="*/ 3175635 h 3783330"/>
              <a:gd name="connsiteX31" fmla="*/ 5937241 w 6336030"/>
              <a:gd name="connsiteY31" fmla="*/ 2694887 h 3783330"/>
              <a:gd name="connsiteX32" fmla="*/ 5873899 w 6336030"/>
              <a:gd name="connsiteY32" fmla="*/ 2674859 h 3783330"/>
              <a:gd name="connsiteX33" fmla="*/ 5889942 w 6336030"/>
              <a:gd name="connsiteY33" fmla="*/ 2621634 h 3783330"/>
              <a:gd name="connsiteX34" fmla="*/ 5737860 w 6336030"/>
              <a:gd name="connsiteY34" fmla="*/ 2567940 h 3783330"/>
              <a:gd name="connsiteX35" fmla="*/ 5784748 w 6336030"/>
              <a:gd name="connsiteY35" fmla="*/ 2572742 h 3783330"/>
              <a:gd name="connsiteX36" fmla="*/ 5782145 w 6336030"/>
              <a:gd name="connsiteY36" fmla="*/ 2599458 h 3783330"/>
              <a:gd name="connsiteX37" fmla="*/ 5764984 w 6336030"/>
              <a:gd name="connsiteY37" fmla="*/ 2656670 h 3783330"/>
              <a:gd name="connsiteX38" fmla="*/ 5737860 w 6336030"/>
              <a:gd name="connsiteY38" fmla="*/ 2653885 h 3783330"/>
              <a:gd name="connsiteX39" fmla="*/ 5236042 w 6336030"/>
              <a:gd name="connsiteY39" fmla="*/ 3070484 h 3783330"/>
              <a:gd name="connsiteX40" fmla="*/ 5229963 w 6336030"/>
              <a:gd name="connsiteY40" fmla="*/ 3131910 h 3783330"/>
              <a:gd name="connsiteX41" fmla="*/ 5143130 w 6336030"/>
              <a:gd name="connsiteY41" fmla="*/ 3140968 h 3783330"/>
              <a:gd name="connsiteX42" fmla="*/ 5151843 w 6336030"/>
              <a:gd name="connsiteY42" fmla="*/ 3053163 h 3783330"/>
              <a:gd name="connsiteX43" fmla="*/ 5737860 w 6336030"/>
              <a:gd name="connsiteY43" fmla="*/ 2567940 h 3783330"/>
              <a:gd name="connsiteX44" fmla="*/ 3672662 w 6336030"/>
              <a:gd name="connsiteY44" fmla="*/ 2461436 h 3783330"/>
              <a:gd name="connsiteX45" fmla="*/ 3694389 w 6336030"/>
              <a:gd name="connsiteY45" fmla="*/ 2478584 h 3783330"/>
              <a:gd name="connsiteX46" fmla="*/ 4185285 w 6336030"/>
              <a:gd name="connsiteY46" fmla="*/ 2622025 h 3783330"/>
              <a:gd name="connsiteX47" fmla="*/ 4362232 w 6336030"/>
              <a:gd name="connsiteY47" fmla="*/ 2604961 h 3783330"/>
              <a:gd name="connsiteX48" fmla="*/ 4387206 w 6336030"/>
              <a:gd name="connsiteY48" fmla="*/ 2598819 h 3783330"/>
              <a:gd name="connsiteX49" fmla="*/ 4389439 w 6336030"/>
              <a:gd name="connsiteY49" fmla="*/ 2621634 h 3783330"/>
              <a:gd name="connsiteX50" fmla="*/ 4410994 w 6336030"/>
              <a:gd name="connsiteY50" fmla="*/ 2693146 h 3783330"/>
              <a:gd name="connsiteX51" fmla="*/ 4381854 w 6336030"/>
              <a:gd name="connsiteY51" fmla="*/ 2700346 h 3783330"/>
              <a:gd name="connsiteX52" fmla="*/ 4185285 w 6336030"/>
              <a:gd name="connsiteY52" fmla="*/ 2719388 h 3783330"/>
              <a:gd name="connsiteX53" fmla="*/ 3639952 w 6336030"/>
              <a:gd name="connsiteY53" fmla="*/ 2559319 h 3783330"/>
              <a:gd name="connsiteX54" fmla="*/ 3589123 w 6336030"/>
              <a:gd name="connsiteY54" fmla="*/ 2519019 h 3783330"/>
              <a:gd name="connsiteX55" fmla="*/ 3618726 w 6336030"/>
              <a:gd name="connsiteY55" fmla="*/ 2501261 h 3783330"/>
              <a:gd name="connsiteX56" fmla="*/ 3487363 w 6336030"/>
              <a:gd name="connsiteY56" fmla="*/ 2435275 h 3783330"/>
              <a:gd name="connsiteX57" fmla="*/ 3495602 w 6336030"/>
              <a:gd name="connsiteY57" fmla="*/ 2444871 h 3783330"/>
              <a:gd name="connsiteX58" fmla="*/ 3589123 w 6336030"/>
              <a:gd name="connsiteY58" fmla="*/ 2519019 h 3783330"/>
              <a:gd name="connsiteX59" fmla="*/ 3518831 w 6336030"/>
              <a:gd name="connsiteY59" fmla="*/ 2561185 h 3783330"/>
              <a:gd name="connsiteX60" fmla="*/ 2941320 w 6336030"/>
              <a:gd name="connsiteY60" fmla="*/ 2705577 h 3783330"/>
              <a:gd name="connsiteX61" fmla="*/ 2363809 w 6336030"/>
              <a:gd name="connsiteY61" fmla="*/ 2561185 h 3783330"/>
              <a:gd name="connsiteX62" fmla="*/ 2359261 w 6336030"/>
              <a:gd name="connsiteY62" fmla="*/ 2558457 h 3783330"/>
              <a:gd name="connsiteX63" fmla="*/ 2406136 w 6336030"/>
              <a:gd name="connsiteY63" fmla="*/ 2524493 h 3783330"/>
              <a:gd name="connsiteX64" fmla="*/ 2465607 w 6336030"/>
              <a:gd name="connsiteY64" fmla="*/ 2472124 h 3783330"/>
              <a:gd name="connsiteX65" fmla="*/ 2518093 w 6336030"/>
              <a:gd name="connsiteY65" fmla="*/ 2497053 h 3783330"/>
              <a:gd name="connsiteX66" fmla="*/ 2941320 w 6336030"/>
              <a:gd name="connsiteY66" fmla="*/ 2581301 h 3783330"/>
              <a:gd name="connsiteX67" fmla="*/ 3459594 w 6336030"/>
              <a:gd name="connsiteY67" fmla="*/ 2451909 h 3783330"/>
              <a:gd name="connsiteX68" fmla="*/ 5139690 w 6336030"/>
              <a:gd name="connsiteY68" fmla="*/ 1784051 h 3783330"/>
              <a:gd name="connsiteX69" fmla="*/ 5160219 w 6336030"/>
              <a:gd name="connsiteY69" fmla="*/ 1786193 h 3783330"/>
              <a:gd name="connsiteX70" fmla="*/ 5140829 w 6336030"/>
              <a:gd name="connsiteY70" fmla="*/ 1971019 h 3783330"/>
              <a:gd name="connsiteX71" fmla="*/ 4564939 w 6336030"/>
              <a:gd name="connsiteY71" fmla="*/ 2645734 h 3783330"/>
              <a:gd name="connsiteX72" fmla="*/ 4516253 w 6336030"/>
              <a:gd name="connsiteY72" fmla="*/ 2662857 h 3783330"/>
              <a:gd name="connsiteX73" fmla="*/ 4497235 w 6336030"/>
              <a:gd name="connsiteY73" fmla="*/ 2599458 h 3783330"/>
              <a:gd name="connsiteX74" fmla="*/ 4494127 w 6336030"/>
              <a:gd name="connsiteY74" fmla="*/ 2567546 h 3783330"/>
              <a:gd name="connsiteX75" fmla="*/ 4527041 w 6336030"/>
              <a:gd name="connsiteY75" fmla="*/ 2556022 h 3783330"/>
              <a:gd name="connsiteX76" fmla="*/ 5045444 w 6336030"/>
              <a:gd name="connsiteY76" fmla="*/ 1951397 h 3783330"/>
              <a:gd name="connsiteX77" fmla="*/ 5062228 w 6336030"/>
              <a:gd name="connsiteY77" fmla="*/ 1792132 h 3783330"/>
              <a:gd name="connsiteX78" fmla="*/ 5052466 w 6336030"/>
              <a:gd name="connsiteY78" fmla="*/ 1679494 h 3783330"/>
              <a:gd name="connsiteX79" fmla="*/ 5063282 w 6336030"/>
              <a:gd name="connsiteY79" fmla="*/ 1782128 h 3783330"/>
              <a:gd name="connsiteX80" fmla="*/ 5062228 w 6336030"/>
              <a:gd name="connsiteY80" fmla="*/ 1792132 h 3783330"/>
              <a:gd name="connsiteX81" fmla="*/ 5007528 w 6336030"/>
              <a:gd name="connsiteY81" fmla="*/ 1797839 h 3783330"/>
              <a:gd name="connsiteX82" fmla="*/ 4483912 w 6336030"/>
              <a:gd name="connsiteY82" fmla="*/ 2462689 h 3783330"/>
              <a:gd name="connsiteX83" fmla="*/ 4494127 w 6336030"/>
              <a:gd name="connsiteY83" fmla="*/ 2567546 h 3783330"/>
              <a:gd name="connsiteX84" fmla="*/ 4446375 w 6336030"/>
              <a:gd name="connsiteY84" fmla="*/ 2584265 h 3783330"/>
              <a:gd name="connsiteX85" fmla="*/ 4387206 w 6336030"/>
              <a:gd name="connsiteY85" fmla="*/ 2598819 h 3783330"/>
              <a:gd name="connsiteX86" fmla="*/ 4373880 w 6336030"/>
              <a:gd name="connsiteY86" fmla="*/ 2462689 h 3783330"/>
              <a:gd name="connsiteX87" fmla="*/ 4985353 w 6336030"/>
              <a:gd name="connsiteY87" fmla="*/ 1690042 h 3783330"/>
              <a:gd name="connsiteX88" fmla="*/ 5149357 w 6336030"/>
              <a:gd name="connsiteY88" fmla="*/ 1674522 h 3783330"/>
              <a:gd name="connsiteX89" fmla="*/ 5217990 w 6336030"/>
              <a:gd name="connsiteY89" fmla="*/ 1678091 h 3783330"/>
              <a:gd name="connsiteX90" fmla="*/ 5905500 w 6336030"/>
              <a:gd name="connsiteY90" fmla="*/ 2462689 h 3783330"/>
              <a:gd name="connsiteX91" fmla="*/ 5892924 w 6336030"/>
              <a:gd name="connsiteY91" fmla="*/ 2591170 h 3783330"/>
              <a:gd name="connsiteX92" fmla="*/ 5858412 w 6336030"/>
              <a:gd name="connsiteY92" fmla="*/ 2580286 h 3783330"/>
              <a:gd name="connsiteX93" fmla="*/ 5784748 w 6336030"/>
              <a:gd name="connsiteY93" fmla="*/ 2572742 h 3783330"/>
              <a:gd name="connsiteX94" fmla="*/ 5795468 w 6336030"/>
              <a:gd name="connsiteY94" fmla="*/ 2462689 h 3783330"/>
              <a:gd name="connsiteX95" fmla="*/ 5271852 w 6336030"/>
              <a:gd name="connsiteY95" fmla="*/ 1797839 h 3783330"/>
              <a:gd name="connsiteX96" fmla="*/ 5160219 w 6336030"/>
              <a:gd name="connsiteY96" fmla="*/ 1786193 h 3783330"/>
              <a:gd name="connsiteX97" fmla="*/ 5160645 w 6336030"/>
              <a:gd name="connsiteY97" fmla="*/ 1782128 h 3783330"/>
              <a:gd name="connsiteX98" fmla="*/ 4011139 w 6336030"/>
              <a:gd name="connsiteY98" fmla="*/ 958886 h 3783330"/>
              <a:gd name="connsiteX99" fmla="*/ 4057688 w 6336030"/>
              <a:gd name="connsiteY99" fmla="*/ 1043568 h 3783330"/>
              <a:gd name="connsiteX100" fmla="*/ 4152900 w 6336030"/>
              <a:gd name="connsiteY100" fmla="*/ 1509237 h 3783330"/>
              <a:gd name="connsiteX101" fmla="*/ 3711998 w 6336030"/>
              <a:gd name="connsiteY101" fmla="*/ 2432391 h 3783330"/>
              <a:gd name="connsiteX102" fmla="*/ 3672662 w 6336030"/>
              <a:gd name="connsiteY102" fmla="*/ 2461436 h 3783330"/>
              <a:gd name="connsiteX103" fmla="*/ 3571636 w 6336030"/>
              <a:gd name="connsiteY103" fmla="*/ 2381698 h 3783330"/>
              <a:gd name="connsiteX104" fmla="*/ 3632946 w 6336030"/>
              <a:gd name="connsiteY104" fmla="*/ 2336494 h 3783330"/>
              <a:gd name="connsiteX105" fmla="*/ 4028624 w 6336030"/>
              <a:gd name="connsiteY105" fmla="*/ 1509237 h 3783330"/>
              <a:gd name="connsiteX106" fmla="*/ 3943178 w 6336030"/>
              <a:gd name="connsiteY106" fmla="*/ 1091941 h 3783330"/>
              <a:gd name="connsiteX107" fmla="*/ 3888442 w 6336030"/>
              <a:gd name="connsiteY107" fmla="*/ 992510 h 3783330"/>
              <a:gd name="connsiteX108" fmla="*/ 3924196 w 6336030"/>
              <a:gd name="connsiteY108" fmla="*/ 979991 h 3783330"/>
              <a:gd name="connsiteX109" fmla="*/ 4008338 w 6336030"/>
              <a:gd name="connsiteY109" fmla="*/ 959295 h 3783330"/>
              <a:gd name="connsiteX110" fmla="*/ 3840065 w 6336030"/>
              <a:gd name="connsiteY110" fmla="*/ 906412 h 3783330"/>
              <a:gd name="connsiteX111" fmla="*/ 3842930 w 6336030"/>
              <a:gd name="connsiteY111" fmla="*/ 909836 h 3783330"/>
              <a:gd name="connsiteX112" fmla="*/ 3888442 w 6336030"/>
              <a:gd name="connsiteY112" fmla="*/ 992510 h 3783330"/>
              <a:gd name="connsiteX113" fmla="*/ 3843529 w 6336030"/>
              <a:gd name="connsiteY113" fmla="*/ 1008234 h 3783330"/>
              <a:gd name="connsiteX114" fmla="*/ 3307288 w 6336030"/>
              <a:gd name="connsiteY114" fmla="*/ 1782128 h 3783330"/>
              <a:gd name="connsiteX115" fmla="*/ 3564448 w 6336030"/>
              <a:gd name="connsiteY115" fmla="*/ 2376025 h 3783330"/>
              <a:gd name="connsiteX116" fmla="*/ 3571636 w 6336030"/>
              <a:gd name="connsiteY116" fmla="*/ 2381698 h 3783330"/>
              <a:gd name="connsiteX117" fmla="*/ 3549242 w 6336030"/>
              <a:gd name="connsiteY117" fmla="*/ 2398210 h 3783330"/>
              <a:gd name="connsiteX118" fmla="*/ 3487363 w 6336030"/>
              <a:gd name="connsiteY118" fmla="*/ 2435275 h 3783330"/>
              <a:gd name="connsiteX119" fmla="*/ 3376502 w 6336030"/>
              <a:gd name="connsiteY119" fmla="*/ 2306159 h 3783330"/>
              <a:gd name="connsiteX120" fmla="*/ 3209925 w 6336030"/>
              <a:gd name="connsiteY120" fmla="*/ 1782128 h 3783330"/>
              <a:gd name="connsiteX121" fmla="*/ 3805631 w 6336030"/>
              <a:gd name="connsiteY121" fmla="*/ 918523 h 3783330"/>
              <a:gd name="connsiteX122" fmla="*/ 4185285 w 6336030"/>
              <a:gd name="connsiteY122" fmla="*/ 844868 h 3783330"/>
              <a:gd name="connsiteX123" fmla="*/ 5140829 w 6336030"/>
              <a:gd name="connsiteY123" fmla="*/ 1593238 h 3783330"/>
              <a:gd name="connsiteX124" fmla="*/ 5149357 w 6336030"/>
              <a:gd name="connsiteY124" fmla="*/ 1674522 h 3783330"/>
              <a:gd name="connsiteX125" fmla="*/ 5139690 w 6336030"/>
              <a:gd name="connsiteY125" fmla="*/ 1674019 h 3783330"/>
              <a:gd name="connsiteX126" fmla="*/ 5061391 w 6336030"/>
              <a:gd name="connsiteY126" fmla="*/ 1678091 h 3783330"/>
              <a:gd name="connsiteX127" fmla="*/ 5052466 w 6336030"/>
              <a:gd name="connsiteY127" fmla="*/ 1679494 h 3783330"/>
              <a:gd name="connsiteX128" fmla="*/ 5045444 w 6336030"/>
              <a:gd name="connsiteY128" fmla="*/ 1612860 h 3783330"/>
              <a:gd name="connsiteX129" fmla="*/ 4185285 w 6336030"/>
              <a:gd name="connsiteY129" fmla="*/ 942231 h 3783330"/>
              <a:gd name="connsiteX130" fmla="*/ 4095515 w 6336030"/>
              <a:gd name="connsiteY130" fmla="*/ 946567 h 3783330"/>
              <a:gd name="connsiteX131" fmla="*/ 4011139 w 6336030"/>
              <a:gd name="connsiteY131" fmla="*/ 958886 h 3783330"/>
              <a:gd name="connsiteX132" fmla="*/ 3962493 w 6336030"/>
              <a:gd name="connsiteY132" fmla="*/ 870389 h 3783330"/>
              <a:gd name="connsiteX133" fmla="*/ 3988716 w 6336030"/>
              <a:gd name="connsiteY133" fmla="*/ 863910 h 3783330"/>
              <a:gd name="connsiteX134" fmla="*/ 4185285 w 6336030"/>
              <a:gd name="connsiteY134" fmla="*/ 844868 h 3783330"/>
              <a:gd name="connsiteX135" fmla="*/ 2585405 w 6336030"/>
              <a:gd name="connsiteY135" fmla="*/ 497130 h 3783330"/>
              <a:gd name="connsiteX136" fmla="*/ 2605493 w 6336030"/>
              <a:gd name="connsiteY136" fmla="*/ 518546 h 3783330"/>
              <a:gd name="connsiteX137" fmla="*/ 2941320 w 6336030"/>
              <a:gd name="connsiteY137" fmla="*/ 1424940 h 3783330"/>
              <a:gd name="connsiteX138" fmla="*/ 2510574 w 6336030"/>
              <a:gd name="connsiteY138" fmla="*/ 2432525 h 3783330"/>
              <a:gd name="connsiteX139" fmla="*/ 2465607 w 6336030"/>
              <a:gd name="connsiteY139" fmla="*/ 2472124 h 3783330"/>
              <a:gd name="connsiteX140" fmla="*/ 2423047 w 6336030"/>
              <a:gd name="connsiteY140" fmla="*/ 2451909 h 3783330"/>
              <a:gd name="connsiteX141" fmla="*/ 2342644 w 6336030"/>
              <a:gd name="connsiteY141" fmla="*/ 2403748 h 3783330"/>
              <a:gd name="connsiteX142" fmla="*/ 2416748 w 6336030"/>
              <a:gd name="connsiteY142" fmla="*/ 2338699 h 3783330"/>
              <a:gd name="connsiteX143" fmla="*/ 2808630 w 6336030"/>
              <a:gd name="connsiteY143" fmla="*/ 1424940 h 3783330"/>
              <a:gd name="connsiteX144" fmla="*/ 2503103 w 6336030"/>
              <a:gd name="connsiteY144" fmla="*/ 602949 h 3783330"/>
              <a:gd name="connsiteX145" fmla="*/ 2454712 w 6336030"/>
              <a:gd name="connsiteY145" fmla="*/ 551525 h 3783330"/>
              <a:gd name="connsiteX146" fmla="*/ 2518093 w 6336030"/>
              <a:gd name="connsiteY146" fmla="*/ 521421 h 3783330"/>
              <a:gd name="connsiteX147" fmla="*/ 2358786 w 6336030"/>
              <a:gd name="connsiteY147" fmla="*/ 460302 h 3783330"/>
              <a:gd name="connsiteX148" fmla="*/ 2416748 w 6336030"/>
              <a:gd name="connsiteY148" fmla="*/ 511181 h 3783330"/>
              <a:gd name="connsiteX149" fmla="*/ 2454712 w 6336030"/>
              <a:gd name="connsiteY149" fmla="*/ 551525 h 3783330"/>
              <a:gd name="connsiteX150" fmla="*/ 2423047 w 6336030"/>
              <a:gd name="connsiteY150" fmla="*/ 566565 h 3783330"/>
              <a:gd name="connsiteX151" fmla="*/ 1854016 w 6336030"/>
              <a:gd name="connsiteY151" fmla="*/ 1509237 h 3783330"/>
              <a:gd name="connsiteX152" fmla="*/ 2333398 w 6336030"/>
              <a:gd name="connsiteY152" fmla="*/ 2398210 h 3783330"/>
              <a:gd name="connsiteX153" fmla="*/ 2342644 w 6336030"/>
              <a:gd name="connsiteY153" fmla="*/ 2403748 h 3783330"/>
              <a:gd name="connsiteX154" fmla="*/ 2321733 w 6336030"/>
              <a:gd name="connsiteY154" fmla="*/ 2422103 h 3783330"/>
              <a:gd name="connsiteX155" fmla="*/ 2238309 w 6336030"/>
              <a:gd name="connsiteY155" fmla="*/ 2482355 h 3783330"/>
              <a:gd name="connsiteX156" fmla="*/ 2170643 w 6336030"/>
              <a:gd name="connsiteY156" fmla="*/ 2432391 h 3783330"/>
              <a:gd name="connsiteX157" fmla="*/ 1729740 w 6336030"/>
              <a:gd name="connsiteY157" fmla="*/ 1509237 h 3783330"/>
              <a:gd name="connsiteX158" fmla="*/ 2263914 w 6336030"/>
              <a:gd name="connsiteY158" fmla="*/ 517213 h 3783330"/>
              <a:gd name="connsiteX159" fmla="*/ 2941320 w 6336030"/>
              <a:gd name="connsiteY159" fmla="*/ 312897 h 3783330"/>
              <a:gd name="connsiteX160" fmla="*/ 3945981 w 6336030"/>
              <a:gd name="connsiteY160" fmla="*/ 840352 h 3783330"/>
              <a:gd name="connsiteX161" fmla="*/ 3962493 w 6336030"/>
              <a:gd name="connsiteY161" fmla="*/ 870389 h 3783330"/>
              <a:gd name="connsiteX162" fmla="*/ 3895243 w 6336030"/>
              <a:gd name="connsiteY162" fmla="*/ 887006 h 3783330"/>
              <a:gd name="connsiteX163" fmla="*/ 3840065 w 6336030"/>
              <a:gd name="connsiteY163" fmla="*/ 906412 h 3783330"/>
              <a:gd name="connsiteX164" fmla="*/ 3710160 w 6336030"/>
              <a:gd name="connsiteY164" fmla="*/ 751173 h 3783330"/>
              <a:gd name="connsiteX165" fmla="*/ 2941320 w 6336030"/>
              <a:gd name="connsiteY165" fmla="*/ 437173 h 3783330"/>
              <a:gd name="connsiteX166" fmla="*/ 2617989 w 6336030"/>
              <a:gd name="connsiteY166" fmla="*/ 485371 h 3783330"/>
              <a:gd name="connsiteX167" fmla="*/ 2585405 w 6336030"/>
              <a:gd name="connsiteY167" fmla="*/ 497130 h 3783330"/>
              <a:gd name="connsiteX168" fmla="*/ 2510574 w 6336030"/>
              <a:gd name="connsiteY168" fmla="*/ 417355 h 3783330"/>
              <a:gd name="connsiteX169" fmla="*/ 2490277 w 6336030"/>
              <a:gd name="connsiteY169" fmla="*/ 399482 h 3783330"/>
              <a:gd name="connsiteX170" fmla="*/ 2581033 w 6336030"/>
              <a:gd name="connsiteY170" fmla="*/ 366682 h 3783330"/>
              <a:gd name="connsiteX171" fmla="*/ 2941320 w 6336030"/>
              <a:gd name="connsiteY171" fmla="*/ 312897 h 3783330"/>
              <a:gd name="connsiteX172" fmla="*/ 1470660 w 6336030"/>
              <a:gd name="connsiteY172" fmla="*/ 0 h 3783330"/>
              <a:gd name="connsiteX173" fmla="*/ 2406136 w 6336030"/>
              <a:gd name="connsiteY173" fmla="*/ 325387 h 3783330"/>
              <a:gd name="connsiteX174" fmla="*/ 2490277 w 6336030"/>
              <a:gd name="connsiteY174" fmla="*/ 399482 h 3783330"/>
              <a:gd name="connsiteX175" fmla="*/ 2469719 w 6336030"/>
              <a:gd name="connsiteY175" fmla="*/ 406912 h 3783330"/>
              <a:gd name="connsiteX176" fmla="*/ 2363809 w 6336030"/>
              <a:gd name="connsiteY176" fmla="*/ 457289 h 3783330"/>
              <a:gd name="connsiteX177" fmla="*/ 2358786 w 6336030"/>
              <a:gd name="connsiteY177" fmla="*/ 460302 h 3783330"/>
              <a:gd name="connsiteX178" fmla="*/ 2321733 w 6336030"/>
              <a:gd name="connsiteY178" fmla="*/ 427777 h 3783330"/>
              <a:gd name="connsiteX179" fmla="*/ 1470660 w 6336030"/>
              <a:gd name="connsiteY179" fmla="*/ 132690 h 3783330"/>
              <a:gd name="connsiteX180" fmla="*/ 132690 w 6336030"/>
              <a:gd name="connsiteY180" fmla="*/ 1424940 h 3783330"/>
              <a:gd name="connsiteX181" fmla="*/ 1470660 w 6336030"/>
              <a:gd name="connsiteY181" fmla="*/ 2717190 h 3783330"/>
              <a:gd name="connsiteX182" fmla="*/ 2218732 w 6336030"/>
              <a:gd name="connsiteY182" fmla="*/ 2496494 h 3783330"/>
              <a:gd name="connsiteX183" fmla="*/ 2238309 w 6336030"/>
              <a:gd name="connsiteY183" fmla="*/ 2482355 h 3783330"/>
              <a:gd name="connsiteX184" fmla="*/ 2263914 w 6336030"/>
              <a:gd name="connsiteY184" fmla="*/ 2501261 h 3783330"/>
              <a:gd name="connsiteX185" fmla="*/ 2359261 w 6336030"/>
              <a:gd name="connsiteY185" fmla="*/ 2558457 h 3783330"/>
              <a:gd name="connsiteX186" fmla="*/ 2292920 w 6336030"/>
              <a:gd name="connsiteY186" fmla="*/ 2606523 h 3783330"/>
              <a:gd name="connsiteX187" fmla="*/ 1470660 w 6336030"/>
              <a:gd name="connsiteY187" fmla="*/ 2849880 h 3783330"/>
              <a:gd name="connsiteX188" fmla="*/ 0 w 6336030"/>
              <a:gd name="connsiteY188" fmla="*/ 1424940 h 3783330"/>
              <a:gd name="connsiteX189" fmla="*/ 1470660 w 6336030"/>
              <a:gd name="connsiteY189" fmla="*/ 0 h 378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6336030" h="3783330">
                <a:moveTo>
                  <a:pt x="4516253" y="2662857"/>
                </a:moveTo>
                <a:lnTo>
                  <a:pt x="4535447" y="2726846"/>
                </a:lnTo>
                <a:cubicBezTo>
                  <a:pt x="4634999" y="2970419"/>
                  <a:pt x="4868058" y="3141327"/>
                  <a:pt x="5139690" y="3141327"/>
                </a:cubicBezTo>
                <a:lnTo>
                  <a:pt x="5143130" y="3140968"/>
                </a:lnTo>
                <a:lnTo>
                  <a:pt x="5139690" y="3175635"/>
                </a:lnTo>
                <a:lnTo>
                  <a:pt x="5147166" y="3250970"/>
                </a:lnTo>
                <a:lnTo>
                  <a:pt x="5139690" y="3251359"/>
                </a:lnTo>
                <a:cubicBezTo>
                  <a:pt x="4822482" y="3251359"/>
                  <a:pt x="4550318" y="3052740"/>
                  <a:pt x="4434061" y="2769675"/>
                </a:cubicBezTo>
                <a:lnTo>
                  <a:pt x="4410994" y="2693146"/>
                </a:lnTo>
                <a:lnTo>
                  <a:pt x="4475327" y="2677251"/>
                </a:lnTo>
                <a:close/>
                <a:moveTo>
                  <a:pt x="5764984" y="2656670"/>
                </a:moveTo>
                <a:lnTo>
                  <a:pt x="5841091" y="2664485"/>
                </a:lnTo>
                <a:lnTo>
                  <a:pt x="5873899" y="2674859"/>
                </a:lnTo>
                <a:lnTo>
                  <a:pt x="5845319" y="2769675"/>
                </a:lnTo>
                <a:cubicBezTo>
                  <a:pt x="5748439" y="3005563"/>
                  <a:pt x="5543290" y="3182807"/>
                  <a:pt x="5294028" y="3235336"/>
                </a:cubicBezTo>
                <a:lnTo>
                  <a:pt x="5232501" y="3245007"/>
                </a:lnTo>
                <a:lnTo>
                  <a:pt x="5225635" y="3175635"/>
                </a:lnTo>
                <a:lnTo>
                  <a:pt x="5229963" y="3131910"/>
                </a:lnTo>
                <a:lnTo>
                  <a:pt x="5271852" y="3127540"/>
                </a:lnTo>
                <a:cubicBezTo>
                  <a:pt x="5485300" y="3082339"/>
                  <a:pt x="5660973" y="2929823"/>
                  <a:pt x="5743934" y="2726846"/>
                </a:cubicBezTo>
                <a:close/>
                <a:moveTo>
                  <a:pt x="5892924" y="2591170"/>
                </a:moveTo>
                <a:lnTo>
                  <a:pt x="5970695" y="2615696"/>
                </a:lnTo>
                <a:cubicBezTo>
                  <a:pt x="6185387" y="2707949"/>
                  <a:pt x="6336030" y="2923920"/>
                  <a:pt x="6336030" y="3175635"/>
                </a:cubicBezTo>
                <a:cubicBezTo>
                  <a:pt x="6336030" y="3511256"/>
                  <a:pt x="6068220" y="3783330"/>
                  <a:pt x="5737860" y="3783330"/>
                </a:cubicBezTo>
                <a:cubicBezTo>
                  <a:pt x="5448795" y="3783330"/>
                  <a:pt x="5207620" y="3575024"/>
                  <a:pt x="5151843" y="3298107"/>
                </a:cubicBezTo>
                <a:lnTo>
                  <a:pt x="5147166" y="3250970"/>
                </a:lnTo>
                <a:lnTo>
                  <a:pt x="5217990" y="3247287"/>
                </a:lnTo>
                <a:lnTo>
                  <a:pt x="5232501" y="3245007"/>
                </a:lnTo>
                <a:lnTo>
                  <a:pt x="5236042" y="3280786"/>
                </a:lnTo>
                <a:cubicBezTo>
                  <a:pt x="5283805" y="3518539"/>
                  <a:pt x="5490328" y="3697385"/>
                  <a:pt x="5737860" y="3697385"/>
                </a:cubicBezTo>
                <a:cubicBezTo>
                  <a:pt x="6020754" y="3697385"/>
                  <a:pt x="6250085" y="3463790"/>
                  <a:pt x="6250085" y="3175635"/>
                </a:cubicBezTo>
                <a:cubicBezTo>
                  <a:pt x="6250085" y="2959519"/>
                  <a:pt x="6121087" y="2774093"/>
                  <a:pt x="5937241" y="2694887"/>
                </a:cubicBezTo>
                <a:lnTo>
                  <a:pt x="5873899" y="2674859"/>
                </a:lnTo>
                <a:lnTo>
                  <a:pt x="5889942" y="2621634"/>
                </a:lnTo>
                <a:close/>
                <a:moveTo>
                  <a:pt x="5737860" y="2567940"/>
                </a:moveTo>
                <a:lnTo>
                  <a:pt x="5784748" y="2572742"/>
                </a:lnTo>
                <a:lnTo>
                  <a:pt x="5782145" y="2599458"/>
                </a:lnTo>
                <a:lnTo>
                  <a:pt x="5764984" y="2656670"/>
                </a:lnTo>
                <a:lnTo>
                  <a:pt x="5737860" y="2653885"/>
                </a:lnTo>
                <a:cubicBezTo>
                  <a:pt x="5490328" y="2653885"/>
                  <a:pt x="5283805" y="2832731"/>
                  <a:pt x="5236042" y="3070484"/>
                </a:cubicBezTo>
                <a:lnTo>
                  <a:pt x="5229963" y="3131910"/>
                </a:lnTo>
                <a:lnTo>
                  <a:pt x="5143130" y="3140968"/>
                </a:lnTo>
                <a:lnTo>
                  <a:pt x="5151843" y="3053163"/>
                </a:lnTo>
                <a:cubicBezTo>
                  <a:pt x="5207620" y="2776247"/>
                  <a:pt x="5448795" y="2567940"/>
                  <a:pt x="5737860" y="2567940"/>
                </a:cubicBezTo>
                <a:close/>
                <a:moveTo>
                  <a:pt x="3672662" y="2461436"/>
                </a:moveTo>
                <a:lnTo>
                  <a:pt x="3694389" y="2478584"/>
                </a:lnTo>
                <a:cubicBezTo>
                  <a:pt x="3834518" y="2569145"/>
                  <a:pt x="4003446" y="2622025"/>
                  <a:pt x="4185285" y="2622025"/>
                </a:cubicBezTo>
                <a:cubicBezTo>
                  <a:pt x="4245898" y="2622025"/>
                  <a:pt x="4305077" y="2616150"/>
                  <a:pt x="4362232" y="2604961"/>
                </a:cubicBezTo>
                <a:lnTo>
                  <a:pt x="4387206" y="2598819"/>
                </a:lnTo>
                <a:lnTo>
                  <a:pt x="4389439" y="2621634"/>
                </a:lnTo>
                <a:lnTo>
                  <a:pt x="4410994" y="2693146"/>
                </a:lnTo>
                <a:lnTo>
                  <a:pt x="4381854" y="2700346"/>
                </a:lnTo>
                <a:cubicBezTo>
                  <a:pt x="4318361" y="2712831"/>
                  <a:pt x="4252620" y="2719388"/>
                  <a:pt x="4185285" y="2719388"/>
                </a:cubicBezTo>
                <a:cubicBezTo>
                  <a:pt x="3983282" y="2719388"/>
                  <a:pt x="3795621" y="2660378"/>
                  <a:pt x="3639952" y="2559319"/>
                </a:cubicBezTo>
                <a:lnTo>
                  <a:pt x="3589123" y="2519019"/>
                </a:lnTo>
                <a:lnTo>
                  <a:pt x="3618726" y="2501261"/>
                </a:lnTo>
                <a:close/>
                <a:moveTo>
                  <a:pt x="3487363" y="2435275"/>
                </a:moveTo>
                <a:lnTo>
                  <a:pt x="3495602" y="2444871"/>
                </a:lnTo>
                <a:lnTo>
                  <a:pt x="3589123" y="2519019"/>
                </a:lnTo>
                <a:lnTo>
                  <a:pt x="3518831" y="2561185"/>
                </a:lnTo>
                <a:cubicBezTo>
                  <a:pt x="3347158" y="2653271"/>
                  <a:pt x="3150426" y="2705577"/>
                  <a:pt x="2941320" y="2705577"/>
                </a:cubicBezTo>
                <a:cubicBezTo>
                  <a:pt x="2732215" y="2705577"/>
                  <a:pt x="2535482" y="2653271"/>
                  <a:pt x="2363809" y="2561185"/>
                </a:cubicBezTo>
                <a:lnTo>
                  <a:pt x="2359261" y="2558457"/>
                </a:lnTo>
                <a:lnTo>
                  <a:pt x="2406136" y="2524493"/>
                </a:lnTo>
                <a:lnTo>
                  <a:pt x="2465607" y="2472124"/>
                </a:lnTo>
                <a:lnTo>
                  <a:pt x="2518093" y="2497053"/>
                </a:lnTo>
                <a:cubicBezTo>
                  <a:pt x="2648176" y="2551302"/>
                  <a:pt x="2791195" y="2581301"/>
                  <a:pt x="2941320" y="2581301"/>
                </a:cubicBezTo>
                <a:cubicBezTo>
                  <a:pt x="3128977" y="2581301"/>
                  <a:pt x="3305530" y="2534428"/>
                  <a:pt x="3459594" y="2451909"/>
                </a:cubicBezTo>
                <a:close/>
                <a:moveTo>
                  <a:pt x="5139690" y="1784051"/>
                </a:moveTo>
                <a:lnTo>
                  <a:pt x="5160219" y="1786193"/>
                </a:lnTo>
                <a:lnTo>
                  <a:pt x="5140829" y="1971019"/>
                </a:lnTo>
                <a:cubicBezTo>
                  <a:pt x="5075866" y="2276085"/>
                  <a:pt x="4856665" y="2527164"/>
                  <a:pt x="4564939" y="2645734"/>
                </a:cubicBezTo>
                <a:lnTo>
                  <a:pt x="4516253" y="2662857"/>
                </a:lnTo>
                <a:lnTo>
                  <a:pt x="4497235" y="2599458"/>
                </a:lnTo>
                <a:lnTo>
                  <a:pt x="4494127" y="2567546"/>
                </a:lnTo>
                <a:lnTo>
                  <a:pt x="4527041" y="2556022"/>
                </a:lnTo>
                <a:cubicBezTo>
                  <a:pt x="4789646" y="2449769"/>
                  <a:pt x="4986966" y="2224773"/>
                  <a:pt x="5045444" y="1951397"/>
                </a:cubicBezTo>
                <a:lnTo>
                  <a:pt x="5062228" y="1792132"/>
                </a:lnTo>
                <a:close/>
                <a:moveTo>
                  <a:pt x="5052466" y="1679494"/>
                </a:moveTo>
                <a:lnTo>
                  <a:pt x="5063282" y="1782128"/>
                </a:lnTo>
                <a:lnTo>
                  <a:pt x="5062228" y="1792132"/>
                </a:lnTo>
                <a:lnTo>
                  <a:pt x="5007528" y="1797839"/>
                </a:lnTo>
                <a:cubicBezTo>
                  <a:pt x="4708701" y="1861119"/>
                  <a:pt x="4483912" y="2134738"/>
                  <a:pt x="4483912" y="2462689"/>
                </a:cubicBezTo>
                <a:lnTo>
                  <a:pt x="4494127" y="2567546"/>
                </a:lnTo>
                <a:lnTo>
                  <a:pt x="4446375" y="2584265"/>
                </a:lnTo>
                <a:lnTo>
                  <a:pt x="4387206" y="2598819"/>
                </a:lnTo>
                <a:lnTo>
                  <a:pt x="4373880" y="2462689"/>
                </a:lnTo>
                <a:cubicBezTo>
                  <a:pt x="4373880" y="2081565"/>
                  <a:pt x="4636386" y="1763583"/>
                  <a:pt x="4985353" y="1690042"/>
                </a:cubicBezTo>
                <a:close/>
                <a:moveTo>
                  <a:pt x="5149357" y="1674522"/>
                </a:moveTo>
                <a:lnTo>
                  <a:pt x="5217990" y="1678091"/>
                </a:lnTo>
                <a:cubicBezTo>
                  <a:pt x="5604154" y="1718479"/>
                  <a:pt x="5905500" y="2054342"/>
                  <a:pt x="5905500" y="2462689"/>
                </a:cubicBezTo>
                <a:lnTo>
                  <a:pt x="5892924" y="2591170"/>
                </a:lnTo>
                <a:lnTo>
                  <a:pt x="5858412" y="2580286"/>
                </a:lnTo>
                <a:lnTo>
                  <a:pt x="5784748" y="2572742"/>
                </a:lnTo>
                <a:lnTo>
                  <a:pt x="5795468" y="2462689"/>
                </a:lnTo>
                <a:cubicBezTo>
                  <a:pt x="5795468" y="2134738"/>
                  <a:pt x="5570679" y="1861119"/>
                  <a:pt x="5271852" y="1797839"/>
                </a:cubicBezTo>
                <a:lnTo>
                  <a:pt x="5160219" y="1786193"/>
                </a:lnTo>
                <a:lnTo>
                  <a:pt x="5160645" y="1782128"/>
                </a:lnTo>
                <a:close/>
                <a:moveTo>
                  <a:pt x="4011139" y="958886"/>
                </a:moveTo>
                <a:lnTo>
                  <a:pt x="4057688" y="1043568"/>
                </a:lnTo>
                <a:cubicBezTo>
                  <a:pt x="4118998" y="1186696"/>
                  <a:pt x="4152900" y="1344057"/>
                  <a:pt x="4152900" y="1509237"/>
                </a:cubicBezTo>
                <a:cubicBezTo>
                  <a:pt x="4152900" y="1880892"/>
                  <a:pt x="3981268" y="2212965"/>
                  <a:pt x="3711998" y="2432391"/>
                </a:cubicBezTo>
                <a:lnTo>
                  <a:pt x="3672662" y="2461436"/>
                </a:lnTo>
                <a:lnTo>
                  <a:pt x="3571636" y="2381698"/>
                </a:lnTo>
                <a:lnTo>
                  <a:pt x="3632946" y="2336494"/>
                </a:lnTo>
                <a:cubicBezTo>
                  <a:pt x="3874597" y="2139862"/>
                  <a:pt x="4028624" y="1842285"/>
                  <a:pt x="4028624" y="1509237"/>
                </a:cubicBezTo>
                <a:cubicBezTo>
                  <a:pt x="4028624" y="1361216"/>
                  <a:pt x="3998199" y="1220201"/>
                  <a:pt x="3943178" y="1091941"/>
                </a:cubicBezTo>
                <a:lnTo>
                  <a:pt x="3888442" y="992510"/>
                </a:lnTo>
                <a:lnTo>
                  <a:pt x="3924196" y="979991"/>
                </a:lnTo>
                <a:cubicBezTo>
                  <a:pt x="3951689" y="971811"/>
                  <a:pt x="3979761" y="964889"/>
                  <a:pt x="4008338" y="959295"/>
                </a:cubicBezTo>
                <a:close/>
                <a:moveTo>
                  <a:pt x="3840065" y="906412"/>
                </a:moveTo>
                <a:lnTo>
                  <a:pt x="3842930" y="909836"/>
                </a:lnTo>
                <a:lnTo>
                  <a:pt x="3888442" y="992510"/>
                </a:lnTo>
                <a:lnTo>
                  <a:pt x="3843529" y="1008234"/>
                </a:lnTo>
                <a:cubicBezTo>
                  <a:pt x="3528403" y="1135738"/>
                  <a:pt x="3307288" y="1434232"/>
                  <a:pt x="3307288" y="1782128"/>
                </a:cubicBezTo>
                <a:cubicBezTo>
                  <a:pt x="3307288" y="2014059"/>
                  <a:pt x="3405562" y="2224033"/>
                  <a:pt x="3564448" y="2376025"/>
                </a:cubicBezTo>
                <a:lnTo>
                  <a:pt x="3571636" y="2381698"/>
                </a:lnTo>
                <a:lnTo>
                  <a:pt x="3549242" y="2398210"/>
                </a:lnTo>
                <a:lnTo>
                  <a:pt x="3487363" y="2435275"/>
                </a:lnTo>
                <a:lnTo>
                  <a:pt x="3376502" y="2306159"/>
                </a:lnTo>
                <a:cubicBezTo>
                  <a:pt x="3271334" y="2156571"/>
                  <a:pt x="3209925" y="1976241"/>
                  <a:pt x="3209925" y="1782128"/>
                </a:cubicBezTo>
                <a:cubicBezTo>
                  <a:pt x="3209925" y="1393903"/>
                  <a:pt x="3455560" y="1060807"/>
                  <a:pt x="3805631" y="918523"/>
                </a:cubicBezTo>
                <a:close/>
                <a:moveTo>
                  <a:pt x="4185285" y="844868"/>
                </a:moveTo>
                <a:cubicBezTo>
                  <a:pt x="4656627" y="844868"/>
                  <a:pt x="5049881" y="1166144"/>
                  <a:pt x="5140829" y="1593238"/>
                </a:cubicBezTo>
                <a:lnTo>
                  <a:pt x="5149357" y="1674522"/>
                </a:lnTo>
                <a:lnTo>
                  <a:pt x="5139690" y="1674019"/>
                </a:lnTo>
                <a:cubicBezTo>
                  <a:pt x="5113256" y="1674019"/>
                  <a:pt x="5087135" y="1675398"/>
                  <a:pt x="5061391" y="1678091"/>
                </a:cubicBezTo>
                <a:lnTo>
                  <a:pt x="5052466" y="1679494"/>
                </a:lnTo>
                <a:lnTo>
                  <a:pt x="5045444" y="1612860"/>
                </a:lnTo>
                <a:cubicBezTo>
                  <a:pt x="4963574" y="1230133"/>
                  <a:pt x="4609576" y="942231"/>
                  <a:pt x="4185285" y="942231"/>
                </a:cubicBezTo>
                <a:cubicBezTo>
                  <a:pt x="4154979" y="942231"/>
                  <a:pt x="4125031" y="943700"/>
                  <a:pt x="4095515" y="946567"/>
                </a:cubicBezTo>
                <a:lnTo>
                  <a:pt x="4011139" y="958886"/>
                </a:lnTo>
                <a:lnTo>
                  <a:pt x="3962493" y="870389"/>
                </a:lnTo>
                <a:lnTo>
                  <a:pt x="3988716" y="863910"/>
                </a:lnTo>
                <a:cubicBezTo>
                  <a:pt x="4052210" y="851425"/>
                  <a:pt x="4117951" y="844868"/>
                  <a:pt x="4185285" y="844868"/>
                </a:cubicBezTo>
                <a:close/>
                <a:moveTo>
                  <a:pt x="2585405" y="497130"/>
                </a:moveTo>
                <a:lnTo>
                  <a:pt x="2605493" y="518546"/>
                </a:lnTo>
                <a:cubicBezTo>
                  <a:pt x="2815291" y="764859"/>
                  <a:pt x="2941320" y="1080639"/>
                  <a:pt x="2941320" y="1424940"/>
                </a:cubicBezTo>
                <a:cubicBezTo>
                  <a:pt x="2941320" y="1818427"/>
                  <a:pt x="2776711" y="2174662"/>
                  <a:pt x="2510574" y="2432525"/>
                </a:cubicBezTo>
                <a:lnTo>
                  <a:pt x="2465607" y="2472124"/>
                </a:lnTo>
                <a:lnTo>
                  <a:pt x="2423047" y="2451909"/>
                </a:lnTo>
                <a:lnTo>
                  <a:pt x="2342644" y="2403748"/>
                </a:lnTo>
                <a:lnTo>
                  <a:pt x="2416748" y="2338699"/>
                </a:lnTo>
                <a:cubicBezTo>
                  <a:pt x="2658873" y="2104848"/>
                  <a:pt x="2808630" y="1781785"/>
                  <a:pt x="2808630" y="1424940"/>
                </a:cubicBezTo>
                <a:cubicBezTo>
                  <a:pt x="2808630" y="1112701"/>
                  <a:pt x="2693972" y="826326"/>
                  <a:pt x="2503103" y="602949"/>
                </a:cubicBezTo>
                <a:lnTo>
                  <a:pt x="2454712" y="551525"/>
                </a:lnTo>
                <a:lnTo>
                  <a:pt x="2518093" y="521421"/>
                </a:lnTo>
                <a:close/>
                <a:moveTo>
                  <a:pt x="2358786" y="460302"/>
                </a:moveTo>
                <a:lnTo>
                  <a:pt x="2416748" y="511181"/>
                </a:lnTo>
                <a:lnTo>
                  <a:pt x="2454712" y="551525"/>
                </a:lnTo>
                <a:lnTo>
                  <a:pt x="2423047" y="566565"/>
                </a:lnTo>
                <a:cubicBezTo>
                  <a:pt x="2084107" y="748108"/>
                  <a:pt x="1854016" y="1102179"/>
                  <a:pt x="1854016" y="1509237"/>
                </a:cubicBezTo>
                <a:cubicBezTo>
                  <a:pt x="1854016" y="1879290"/>
                  <a:pt x="2044174" y="2205552"/>
                  <a:pt x="2333398" y="2398210"/>
                </a:cubicBezTo>
                <a:lnTo>
                  <a:pt x="2342644" y="2403748"/>
                </a:lnTo>
                <a:lnTo>
                  <a:pt x="2321733" y="2422103"/>
                </a:lnTo>
                <a:lnTo>
                  <a:pt x="2238309" y="2482355"/>
                </a:lnTo>
                <a:lnTo>
                  <a:pt x="2170643" y="2432391"/>
                </a:lnTo>
                <a:cubicBezTo>
                  <a:pt x="1901373" y="2212965"/>
                  <a:pt x="1729740" y="1880892"/>
                  <a:pt x="1729740" y="1509237"/>
                </a:cubicBezTo>
                <a:cubicBezTo>
                  <a:pt x="1729740" y="1096287"/>
                  <a:pt x="1941632" y="732204"/>
                  <a:pt x="2263914" y="517213"/>
                </a:cubicBezTo>
                <a:close/>
                <a:moveTo>
                  <a:pt x="2941320" y="312897"/>
                </a:moveTo>
                <a:cubicBezTo>
                  <a:pt x="3359531" y="312897"/>
                  <a:pt x="3728252" y="522124"/>
                  <a:pt x="3945981" y="840352"/>
                </a:cubicBezTo>
                <a:lnTo>
                  <a:pt x="3962493" y="870389"/>
                </a:lnTo>
                <a:lnTo>
                  <a:pt x="3895243" y="887006"/>
                </a:lnTo>
                <a:lnTo>
                  <a:pt x="3840065" y="906412"/>
                </a:lnTo>
                <a:lnTo>
                  <a:pt x="3710160" y="751173"/>
                </a:lnTo>
                <a:cubicBezTo>
                  <a:pt x="3513397" y="557168"/>
                  <a:pt x="3241571" y="437173"/>
                  <a:pt x="2941320" y="437173"/>
                </a:cubicBezTo>
                <a:cubicBezTo>
                  <a:pt x="2828726" y="437173"/>
                  <a:pt x="2720130" y="454047"/>
                  <a:pt x="2617989" y="485371"/>
                </a:cubicBezTo>
                <a:lnTo>
                  <a:pt x="2585405" y="497130"/>
                </a:lnTo>
                <a:lnTo>
                  <a:pt x="2510574" y="417355"/>
                </a:lnTo>
                <a:lnTo>
                  <a:pt x="2490277" y="399482"/>
                </a:lnTo>
                <a:lnTo>
                  <a:pt x="2581033" y="366682"/>
                </a:lnTo>
                <a:cubicBezTo>
                  <a:pt x="2694848" y="331728"/>
                  <a:pt x="2815857" y="312897"/>
                  <a:pt x="2941320" y="312897"/>
                </a:cubicBezTo>
                <a:close/>
                <a:moveTo>
                  <a:pt x="1470660" y="0"/>
                </a:moveTo>
                <a:cubicBezTo>
                  <a:pt x="1826008" y="0"/>
                  <a:pt x="2151920" y="122111"/>
                  <a:pt x="2406136" y="325387"/>
                </a:cubicBezTo>
                <a:lnTo>
                  <a:pt x="2490277" y="399482"/>
                </a:lnTo>
                <a:lnTo>
                  <a:pt x="2469719" y="406912"/>
                </a:lnTo>
                <a:cubicBezTo>
                  <a:pt x="2433481" y="422046"/>
                  <a:pt x="2398144" y="438872"/>
                  <a:pt x="2363809" y="457289"/>
                </a:cubicBezTo>
                <a:lnTo>
                  <a:pt x="2358786" y="460302"/>
                </a:lnTo>
                <a:lnTo>
                  <a:pt x="2321733" y="427777"/>
                </a:lnTo>
                <a:cubicBezTo>
                  <a:pt x="2090453" y="243430"/>
                  <a:pt x="1793946" y="132690"/>
                  <a:pt x="1470660" y="132690"/>
                </a:cubicBezTo>
                <a:cubicBezTo>
                  <a:pt x="731720" y="132690"/>
                  <a:pt x="132690" y="711250"/>
                  <a:pt x="132690" y="1424940"/>
                </a:cubicBezTo>
                <a:cubicBezTo>
                  <a:pt x="132690" y="2138630"/>
                  <a:pt x="731720" y="2717190"/>
                  <a:pt x="1470660" y="2717190"/>
                </a:cubicBezTo>
                <a:cubicBezTo>
                  <a:pt x="1747763" y="2717190"/>
                  <a:pt x="2005190" y="2635830"/>
                  <a:pt x="2218732" y="2496494"/>
                </a:cubicBezTo>
                <a:lnTo>
                  <a:pt x="2238309" y="2482355"/>
                </a:lnTo>
                <a:lnTo>
                  <a:pt x="2263914" y="2501261"/>
                </a:lnTo>
                <a:lnTo>
                  <a:pt x="2359261" y="2558457"/>
                </a:lnTo>
                <a:lnTo>
                  <a:pt x="2292920" y="2606523"/>
                </a:lnTo>
                <a:cubicBezTo>
                  <a:pt x="2058201" y="2760166"/>
                  <a:pt x="1775244" y="2849880"/>
                  <a:pt x="1470660" y="2849880"/>
                </a:cubicBezTo>
                <a:cubicBezTo>
                  <a:pt x="658437" y="2849880"/>
                  <a:pt x="0" y="2211913"/>
                  <a:pt x="0" y="1424940"/>
                </a:cubicBezTo>
                <a:cubicBezTo>
                  <a:pt x="0" y="637967"/>
                  <a:pt x="658437" y="0"/>
                  <a:pt x="1470660" y="0"/>
                </a:cubicBezTo>
                <a:close/>
              </a:path>
            </a:pathLst>
          </a:custGeom>
          <a:gradFill>
            <a:gsLst>
              <a:gs pos="0">
                <a:srgbClr val="FFF200">
                  <a:lumMod val="0"/>
                  <a:lumOff val="100000"/>
                </a:srgbClr>
              </a:gs>
              <a:gs pos="10000">
                <a:srgbClr val="D60093"/>
              </a:gs>
              <a:gs pos="76000">
                <a:srgbClr val="FFC000"/>
              </a:gs>
            </a:gsLst>
            <a:lin ang="5400000" scaled="0"/>
          </a:gradFill>
          <a:ln>
            <a:no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orma libre"/>
          <p:cNvSpPr/>
          <p:nvPr/>
        </p:nvSpPr>
        <p:spPr>
          <a:xfrm>
            <a:off x="-32792" y="0"/>
            <a:ext cx="919176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D60093">
                  <a:lumMod val="38000"/>
                </a:srgbClr>
              </a:gs>
              <a:gs pos="91000">
                <a:srgbClr val="391B03">
                  <a:lumMod val="0"/>
                </a:srgbClr>
              </a:gs>
              <a:gs pos="51000">
                <a:srgbClr val="FFC000"/>
              </a:gs>
              <a:gs pos="13000">
                <a:srgbClr val="FCD78E">
                  <a:lumMod val="56000"/>
                  <a:lumOff val="44000"/>
                </a:srgbClr>
              </a:gs>
              <a:gs pos="40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Forma libre"/>
          <p:cNvSpPr/>
          <p:nvPr/>
        </p:nvSpPr>
        <p:spPr>
          <a:xfrm rot="10800000">
            <a:off x="-68913" y="5739388"/>
            <a:ext cx="922787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D60093">
                  <a:lumMod val="24000"/>
                </a:srgbClr>
              </a:gs>
              <a:gs pos="91000">
                <a:srgbClr val="391B03">
                  <a:lumMod val="0"/>
                </a:srgbClr>
              </a:gs>
              <a:gs pos="51000">
                <a:srgbClr val="FFC000"/>
              </a:gs>
              <a:gs pos="13000">
                <a:srgbClr val="FCD78E">
                  <a:lumMod val="56000"/>
                  <a:lumOff val="44000"/>
                </a:srgbClr>
              </a:gs>
              <a:gs pos="40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0" name="19 Rectángulo"/>
          <p:cNvSpPr/>
          <p:nvPr/>
        </p:nvSpPr>
        <p:spPr>
          <a:xfrm>
            <a:off x="-320629" y="-49621"/>
            <a:ext cx="9501624" cy="696218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136853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8" presetClass="emph" presetSubtype="0" repeatCount="indefinite" fill="hold" grpId="1" nodeType="withEffect">
                                  <p:stCondLst>
                                    <p:cond delay="0"/>
                                  </p:stCondLst>
                                  <p:childTnLst>
                                    <p:animRot by="-21600000">
                                      <p:cBhvr>
                                        <p:cTn id="13" dur="3000" fill="hold"/>
                                        <p:tgtEl>
                                          <p:spTgt spid="2"/>
                                        </p:tgtEl>
                                        <p:attrNameLst>
                                          <p:attrName>r</p:attrName>
                                        </p:attrNameLst>
                                      </p:cBhvr>
                                    </p:animRot>
                                  </p:childTnLst>
                                </p:cTn>
                              </p:par>
                              <p:par>
                                <p:cTn id="14" presetID="2" presetClass="entr" presetSubtype="1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3000" fill="hold"/>
                                        <p:tgtEl>
                                          <p:spTgt spid="3"/>
                                        </p:tgtEl>
                                        <p:attrNameLst>
                                          <p:attrName>ppt_x</p:attrName>
                                        </p:attrNameLst>
                                      </p:cBhvr>
                                      <p:tavLst>
                                        <p:tav tm="0">
                                          <p:val>
                                            <p:strVal val="0-#ppt_w/2"/>
                                          </p:val>
                                        </p:tav>
                                        <p:tav tm="100000">
                                          <p:val>
                                            <p:strVal val="#ppt_x"/>
                                          </p:val>
                                        </p:tav>
                                      </p:tavLst>
                                    </p:anim>
                                    <p:anim calcmode="lin" valueType="num">
                                      <p:cBhvr additive="base">
                                        <p:cTn id="17" dur="3000" fill="hold"/>
                                        <p:tgtEl>
                                          <p:spTgt spid="3"/>
                                        </p:tgtEl>
                                        <p:attrNameLst>
                                          <p:attrName>ppt_y</p:attrName>
                                        </p:attrNameLst>
                                      </p:cBhvr>
                                      <p:tavLst>
                                        <p:tav tm="0">
                                          <p:val>
                                            <p:strVal val="1+#ppt_h/2"/>
                                          </p:val>
                                        </p:tav>
                                        <p:tav tm="100000">
                                          <p:val>
                                            <p:strVal val="#ppt_y"/>
                                          </p:val>
                                        </p:tav>
                                      </p:tavLst>
                                    </p:anim>
                                  </p:childTnLst>
                                </p:cTn>
                              </p:par>
                              <p:par>
                                <p:cTn id="18" presetID="8" presetClass="emph" presetSubtype="0" repeatCount="indefinite" fill="hold" grpId="1" nodeType="withEffect">
                                  <p:stCondLst>
                                    <p:cond delay="0"/>
                                  </p:stCondLst>
                                  <p:childTnLst>
                                    <p:animRot by="21600000">
                                      <p:cBhvr>
                                        <p:cTn id="19" dur="3000" fill="hold"/>
                                        <p:tgtEl>
                                          <p:spTgt spid="3"/>
                                        </p:tgtEl>
                                        <p:attrNameLst>
                                          <p:attrName>r</p:attrName>
                                        </p:attrNameLst>
                                      </p:cBhvr>
                                    </p:animRot>
                                  </p:childTnLst>
                                </p:cTn>
                              </p:par>
                              <p:par>
                                <p:cTn id="20" presetID="2" presetClass="entr" presetSubtype="9"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3000" fill="hold"/>
                                        <p:tgtEl>
                                          <p:spTgt spid="4"/>
                                        </p:tgtEl>
                                        <p:attrNameLst>
                                          <p:attrName>ppt_x</p:attrName>
                                        </p:attrNameLst>
                                      </p:cBhvr>
                                      <p:tavLst>
                                        <p:tav tm="0">
                                          <p:val>
                                            <p:strVal val="0-#ppt_w/2"/>
                                          </p:val>
                                        </p:tav>
                                        <p:tav tm="100000">
                                          <p:val>
                                            <p:strVal val="#ppt_x"/>
                                          </p:val>
                                        </p:tav>
                                      </p:tavLst>
                                    </p:anim>
                                    <p:anim calcmode="lin" valueType="num">
                                      <p:cBhvr additive="base">
                                        <p:cTn id="23" dur="3000" fill="hold"/>
                                        <p:tgtEl>
                                          <p:spTgt spid="4"/>
                                        </p:tgtEl>
                                        <p:attrNameLst>
                                          <p:attrName>ppt_y</p:attrName>
                                        </p:attrNameLst>
                                      </p:cBhvr>
                                      <p:tavLst>
                                        <p:tav tm="0">
                                          <p:val>
                                            <p:strVal val="0-#ppt_h/2"/>
                                          </p:val>
                                        </p:tav>
                                        <p:tav tm="100000">
                                          <p:val>
                                            <p:strVal val="#ppt_y"/>
                                          </p:val>
                                        </p:tav>
                                      </p:tavLst>
                                    </p:anim>
                                  </p:childTnLst>
                                </p:cTn>
                              </p:par>
                              <p:par>
                                <p:cTn id="24" presetID="8" presetClass="emph" presetSubtype="0" repeatCount="indefinite" fill="hold" grpId="1" nodeType="withEffect">
                                  <p:stCondLst>
                                    <p:cond delay="0"/>
                                  </p:stCondLst>
                                  <p:childTnLst>
                                    <p:animRot by="-21600000">
                                      <p:cBhvr>
                                        <p:cTn id="25" dur="3000" fill="hold"/>
                                        <p:tgtEl>
                                          <p:spTgt spid="4"/>
                                        </p:tgtEl>
                                        <p:attrNameLst>
                                          <p:attrName>r</p:attrName>
                                        </p:attrNameLst>
                                      </p:cBhvr>
                                    </p:animRot>
                                  </p:childTnLst>
                                </p:cTn>
                              </p:par>
                              <p:par>
                                <p:cTn id="26" presetID="2" presetClass="entr" presetSubtype="3"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3000" fill="hold"/>
                                        <p:tgtEl>
                                          <p:spTgt spid="5"/>
                                        </p:tgtEl>
                                        <p:attrNameLst>
                                          <p:attrName>ppt_x</p:attrName>
                                        </p:attrNameLst>
                                      </p:cBhvr>
                                      <p:tavLst>
                                        <p:tav tm="0">
                                          <p:val>
                                            <p:strVal val="1+#ppt_w/2"/>
                                          </p:val>
                                        </p:tav>
                                        <p:tav tm="100000">
                                          <p:val>
                                            <p:strVal val="#ppt_x"/>
                                          </p:val>
                                        </p:tav>
                                      </p:tavLst>
                                    </p:anim>
                                    <p:anim calcmode="lin" valueType="num">
                                      <p:cBhvr additive="base">
                                        <p:cTn id="29" dur="3000" fill="hold"/>
                                        <p:tgtEl>
                                          <p:spTgt spid="5"/>
                                        </p:tgtEl>
                                        <p:attrNameLst>
                                          <p:attrName>ppt_y</p:attrName>
                                        </p:attrNameLst>
                                      </p:cBhvr>
                                      <p:tavLst>
                                        <p:tav tm="0">
                                          <p:val>
                                            <p:strVal val="0-#ppt_h/2"/>
                                          </p:val>
                                        </p:tav>
                                        <p:tav tm="100000">
                                          <p:val>
                                            <p:strVal val="#ppt_y"/>
                                          </p:val>
                                        </p:tav>
                                      </p:tavLst>
                                    </p:anim>
                                  </p:childTnLst>
                                </p:cTn>
                              </p:par>
                              <p:par>
                                <p:cTn id="30" presetID="8" presetClass="emph" presetSubtype="0" repeatCount="indefinite" fill="hold" grpId="1" nodeType="withEffect">
                                  <p:stCondLst>
                                    <p:cond delay="0"/>
                                  </p:stCondLst>
                                  <p:childTnLst>
                                    <p:animRot by="21600000">
                                      <p:cBhvr>
                                        <p:cTn id="31" dur="3000" fill="hold"/>
                                        <p:tgtEl>
                                          <p:spTgt spid="5"/>
                                        </p:tgtEl>
                                        <p:attrNameLst>
                                          <p:attrName>r</p:attrName>
                                        </p:attrNameLst>
                                      </p:cBhvr>
                                    </p:animRot>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8" presetClass="emph" presetSubtype="0" repeatCount="indefinite" fill="hold" grpId="1" nodeType="withEffect">
                                  <p:stCondLst>
                                    <p:cond delay="0"/>
                                  </p:stCondLst>
                                  <p:childTnLst>
                                    <p:animRot by="21600000">
                                      <p:cBhvr>
                                        <p:cTn id="37" dur="3000" fill="hold"/>
                                        <p:tgtEl>
                                          <p:spTgt spid="6"/>
                                        </p:tgtEl>
                                        <p:attrNameLst>
                                          <p:attrName>r</p:attrName>
                                        </p:attrNameLst>
                                      </p:cBhvr>
                                    </p:animRot>
                                  </p:childTnLst>
                                </p:cTn>
                              </p:par>
                              <p:par>
                                <p:cTn id="38" presetID="2" presetClass="entr" presetSubtype="12"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3000" fill="hold"/>
                                        <p:tgtEl>
                                          <p:spTgt spid="7"/>
                                        </p:tgtEl>
                                        <p:attrNameLst>
                                          <p:attrName>ppt_x</p:attrName>
                                        </p:attrNameLst>
                                      </p:cBhvr>
                                      <p:tavLst>
                                        <p:tav tm="0">
                                          <p:val>
                                            <p:strVal val="0-#ppt_w/2"/>
                                          </p:val>
                                        </p:tav>
                                        <p:tav tm="100000">
                                          <p:val>
                                            <p:strVal val="#ppt_x"/>
                                          </p:val>
                                        </p:tav>
                                      </p:tavLst>
                                    </p:anim>
                                    <p:anim calcmode="lin" valueType="num">
                                      <p:cBhvr additive="base">
                                        <p:cTn id="41" dur="3000" fill="hold"/>
                                        <p:tgtEl>
                                          <p:spTgt spid="7"/>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0"/>
                                  </p:stCondLst>
                                  <p:childTnLst>
                                    <p:animRot by="21600000">
                                      <p:cBhvr>
                                        <p:cTn id="43" dur="3000" fill="hold"/>
                                        <p:tgtEl>
                                          <p:spTgt spid="7"/>
                                        </p:tgtEl>
                                        <p:attrNameLst>
                                          <p:attrName>r</p:attrName>
                                        </p:attrNameLst>
                                      </p:cBhvr>
                                    </p:animRot>
                                  </p:childTnLst>
                                </p:cTn>
                              </p:par>
                              <p:par>
                                <p:cTn id="44" presetID="2" presetClass="entr" presetSubtype="9"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0-#ppt_w/2"/>
                                          </p:val>
                                        </p:tav>
                                        <p:tav tm="100000">
                                          <p:val>
                                            <p:strVal val="#ppt_x"/>
                                          </p:val>
                                        </p:tav>
                                      </p:tavLst>
                                    </p:anim>
                                    <p:anim calcmode="lin" valueType="num">
                                      <p:cBhvr additive="base">
                                        <p:cTn id="47" dur="3000" fill="hold"/>
                                        <p:tgtEl>
                                          <p:spTgt spid="8"/>
                                        </p:tgtEl>
                                        <p:attrNameLst>
                                          <p:attrName>ppt_y</p:attrName>
                                        </p:attrNameLst>
                                      </p:cBhvr>
                                      <p:tavLst>
                                        <p:tav tm="0">
                                          <p:val>
                                            <p:strVal val="0-#ppt_h/2"/>
                                          </p:val>
                                        </p:tav>
                                        <p:tav tm="100000">
                                          <p:val>
                                            <p:strVal val="#ppt_y"/>
                                          </p:val>
                                        </p:tav>
                                      </p:tavLst>
                                    </p:anim>
                                  </p:childTnLst>
                                </p:cTn>
                              </p:par>
                              <p:par>
                                <p:cTn id="48" presetID="8" presetClass="emph" presetSubtype="0" repeatCount="indefinite" fill="hold" grpId="1" nodeType="withEffect">
                                  <p:stCondLst>
                                    <p:cond delay="0"/>
                                  </p:stCondLst>
                                  <p:childTnLst>
                                    <p:animRot by="-21600000">
                                      <p:cBhvr>
                                        <p:cTn id="49" dur="3000" fill="hold"/>
                                        <p:tgtEl>
                                          <p:spTgt spid="8"/>
                                        </p:tgtEl>
                                        <p:attrNameLst>
                                          <p:attrName>r</p:attrName>
                                        </p:attrNameLst>
                                      </p:cBhvr>
                                    </p:animRot>
                                  </p:childTnLst>
                                </p:cTn>
                              </p:par>
                              <p:par>
                                <p:cTn id="50" presetID="2" presetClass="entr" presetSubtype="9"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3000" fill="hold"/>
                                        <p:tgtEl>
                                          <p:spTgt spid="9"/>
                                        </p:tgtEl>
                                        <p:attrNameLst>
                                          <p:attrName>ppt_x</p:attrName>
                                        </p:attrNameLst>
                                      </p:cBhvr>
                                      <p:tavLst>
                                        <p:tav tm="0">
                                          <p:val>
                                            <p:strVal val="0-#ppt_w/2"/>
                                          </p:val>
                                        </p:tav>
                                        <p:tav tm="100000">
                                          <p:val>
                                            <p:strVal val="#ppt_x"/>
                                          </p:val>
                                        </p:tav>
                                      </p:tavLst>
                                    </p:anim>
                                    <p:anim calcmode="lin" valueType="num">
                                      <p:cBhvr additive="base">
                                        <p:cTn id="53" dur="3000" fill="hold"/>
                                        <p:tgtEl>
                                          <p:spTgt spid="9"/>
                                        </p:tgtEl>
                                        <p:attrNameLst>
                                          <p:attrName>ppt_y</p:attrName>
                                        </p:attrNameLst>
                                      </p:cBhvr>
                                      <p:tavLst>
                                        <p:tav tm="0">
                                          <p:val>
                                            <p:strVal val="0-#ppt_h/2"/>
                                          </p:val>
                                        </p:tav>
                                        <p:tav tm="100000">
                                          <p:val>
                                            <p:strVal val="#ppt_y"/>
                                          </p:val>
                                        </p:tav>
                                      </p:tavLst>
                                    </p:anim>
                                  </p:childTnLst>
                                </p:cTn>
                              </p:par>
                              <p:par>
                                <p:cTn id="54" presetID="8" presetClass="emph" presetSubtype="0" repeatCount="indefinite" fill="hold" grpId="1" nodeType="withEffect">
                                  <p:stCondLst>
                                    <p:cond delay="0"/>
                                  </p:stCondLst>
                                  <p:childTnLst>
                                    <p:animRot by="-21600000">
                                      <p:cBhvr>
                                        <p:cTn id="55" dur="3000" fill="hold"/>
                                        <p:tgtEl>
                                          <p:spTgt spid="9"/>
                                        </p:tgtEl>
                                        <p:attrNameLst>
                                          <p:attrName>r</p:attrName>
                                        </p:attrNameLst>
                                      </p:cBhvr>
                                    </p:animRot>
                                  </p:childTnLst>
                                </p:cTn>
                              </p:par>
                              <p:par>
                                <p:cTn id="56" presetID="2" presetClass="entr" presetSubtype="6"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3000" fill="hold"/>
                                        <p:tgtEl>
                                          <p:spTgt spid="10"/>
                                        </p:tgtEl>
                                        <p:attrNameLst>
                                          <p:attrName>ppt_x</p:attrName>
                                        </p:attrNameLst>
                                      </p:cBhvr>
                                      <p:tavLst>
                                        <p:tav tm="0">
                                          <p:val>
                                            <p:strVal val="1+#ppt_w/2"/>
                                          </p:val>
                                        </p:tav>
                                        <p:tav tm="100000">
                                          <p:val>
                                            <p:strVal val="#ppt_x"/>
                                          </p:val>
                                        </p:tav>
                                      </p:tavLst>
                                    </p:anim>
                                    <p:anim calcmode="lin" valueType="num">
                                      <p:cBhvr additive="base">
                                        <p:cTn id="59" dur="3000" fill="hold"/>
                                        <p:tgtEl>
                                          <p:spTgt spid="10"/>
                                        </p:tgtEl>
                                        <p:attrNameLst>
                                          <p:attrName>ppt_y</p:attrName>
                                        </p:attrNameLst>
                                      </p:cBhvr>
                                      <p:tavLst>
                                        <p:tav tm="0">
                                          <p:val>
                                            <p:strVal val="1+#ppt_h/2"/>
                                          </p:val>
                                        </p:tav>
                                        <p:tav tm="100000">
                                          <p:val>
                                            <p:strVal val="#ppt_y"/>
                                          </p:val>
                                        </p:tav>
                                      </p:tavLst>
                                    </p:anim>
                                  </p:childTnLst>
                                </p:cTn>
                              </p:par>
                              <p:par>
                                <p:cTn id="60" presetID="8" presetClass="emph" presetSubtype="0" repeatCount="indefinite" fill="hold" grpId="1" nodeType="withEffect">
                                  <p:stCondLst>
                                    <p:cond delay="0"/>
                                  </p:stCondLst>
                                  <p:childTnLst>
                                    <p:animRot by="-21600000">
                                      <p:cBhvr>
                                        <p:cTn id="61" dur="3000" fill="hold"/>
                                        <p:tgtEl>
                                          <p:spTgt spid="10"/>
                                        </p:tgtEl>
                                        <p:attrNameLst>
                                          <p:attrName>r</p:attrName>
                                        </p:attrNameLst>
                                      </p:cBhvr>
                                    </p:animRot>
                                  </p:childTnLst>
                                </p:cTn>
                              </p:par>
                              <p:par>
                                <p:cTn id="62" presetID="2" presetClass="entr" presetSubtype="6"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3000" fill="hold"/>
                                        <p:tgtEl>
                                          <p:spTgt spid="11"/>
                                        </p:tgtEl>
                                        <p:attrNameLst>
                                          <p:attrName>ppt_x</p:attrName>
                                        </p:attrNameLst>
                                      </p:cBhvr>
                                      <p:tavLst>
                                        <p:tav tm="0">
                                          <p:val>
                                            <p:strVal val="1+#ppt_w/2"/>
                                          </p:val>
                                        </p:tav>
                                        <p:tav tm="100000">
                                          <p:val>
                                            <p:strVal val="#ppt_x"/>
                                          </p:val>
                                        </p:tav>
                                      </p:tavLst>
                                    </p:anim>
                                    <p:anim calcmode="lin" valueType="num">
                                      <p:cBhvr additive="base">
                                        <p:cTn id="65" dur="3000" fill="hold"/>
                                        <p:tgtEl>
                                          <p:spTgt spid="11"/>
                                        </p:tgtEl>
                                        <p:attrNameLst>
                                          <p:attrName>ppt_y</p:attrName>
                                        </p:attrNameLst>
                                      </p:cBhvr>
                                      <p:tavLst>
                                        <p:tav tm="0">
                                          <p:val>
                                            <p:strVal val="1+#ppt_h/2"/>
                                          </p:val>
                                        </p:tav>
                                        <p:tav tm="100000">
                                          <p:val>
                                            <p:strVal val="#ppt_y"/>
                                          </p:val>
                                        </p:tav>
                                      </p:tavLst>
                                    </p:anim>
                                  </p:childTnLst>
                                </p:cTn>
                              </p:par>
                              <p:par>
                                <p:cTn id="66" presetID="8" presetClass="emph" presetSubtype="0" repeatCount="indefinite" fill="hold" grpId="1" nodeType="withEffect">
                                  <p:stCondLst>
                                    <p:cond delay="0"/>
                                  </p:stCondLst>
                                  <p:childTnLst>
                                    <p:animRot by="-21600000">
                                      <p:cBhvr>
                                        <p:cTn id="67" dur="3000" fill="hold"/>
                                        <p:tgtEl>
                                          <p:spTgt spid="11"/>
                                        </p:tgtEl>
                                        <p:attrNameLst>
                                          <p:attrName>r</p:attrName>
                                        </p:attrNameLst>
                                      </p:cBhvr>
                                    </p:animRot>
                                  </p:childTnLst>
                                </p:cTn>
                              </p:par>
                              <p:par>
                                <p:cTn id="68" presetID="2" presetClass="entr" presetSubtype="3"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3000" fill="hold"/>
                                        <p:tgtEl>
                                          <p:spTgt spid="12"/>
                                        </p:tgtEl>
                                        <p:attrNameLst>
                                          <p:attrName>ppt_x</p:attrName>
                                        </p:attrNameLst>
                                      </p:cBhvr>
                                      <p:tavLst>
                                        <p:tav tm="0">
                                          <p:val>
                                            <p:strVal val="1+#ppt_w/2"/>
                                          </p:val>
                                        </p:tav>
                                        <p:tav tm="100000">
                                          <p:val>
                                            <p:strVal val="#ppt_x"/>
                                          </p:val>
                                        </p:tav>
                                      </p:tavLst>
                                    </p:anim>
                                    <p:anim calcmode="lin" valueType="num">
                                      <p:cBhvr additive="base">
                                        <p:cTn id="71" dur="3000" fill="hold"/>
                                        <p:tgtEl>
                                          <p:spTgt spid="12"/>
                                        </p:tgtEl>
                                        <p:attrNameLst>
                                          <p:attrName>ppt_y</p:attrName>
                                        </p:attrNameLst>
                                      </p:cBhvr>
                                      <p:tavLst>
                                        <p:tav tm="0">
                                          <p:val>
                                            <p:strVal val="0-#ppt_h/2"/>
                                          </p:val>
                                        </p:tav>
                                        <p:tav tm="100000">
                                          <p:val>
                                            <p:strVal val="#ppt_y"/>
                                          </p:val>
                                        </p:tav>
                                      </p:tavLst>
                                    </p:anim>
                                  </p:childTnLst>
                                </p:cTn>
                              </p:par>
                              <p:par>
                                <p:cTn id="72" presetID="8" presetClass="emph" presetSubtype="0" repeatCount="indefinite" fill="hold" grpId="1" nodeType="withEffect">
                                  <p:stCondLst>
                                    <p:cond delay="0"/>
                                  </p:stCondLst>
                                  <p:childTnLst>
                                    <p:animRot by="21600000">
                                      <p:cBhvr>
                                        <p:cTn id="73" dur="3000" fill="hold"/>
                                        <p:tgtEl>
                                          <p:spTgt spid="12"/>
                                        </p:tgtEl>
                                        <p:attrNameLst>
                                          <p:attrName>r</p:attrName>
                                        </p:attrNameLst>
                                      </p:cBhvr>
                                    </p:animRot>
                                  </p:childTnLst>
                                </p:cTn>
                              </p:par>
                              <p:par>
                                <p:cTn id="74" presetID="2" presetClass="entr" presetSubtype="3"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1+#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8" presetClass="emph" presetSubtype="0" repeatCount="indefinite" fill="hold" grpId="1" nodeType="withEffect">
                                  <p:stCondLst>
                                    <p:cond delay="0"/>
                                  </p:stCondLst>
                                  <p:childTnLst>
                                    <p:animRot by="21600000">
                                      <p:cBhvr>
                                        <p:cTn id="79" dur="3000" fill="hold"/>
                                        <p:tgtEl>
                                          <p:spTgt spid="13"/>
                                        </p:tgtEl>
                                        <p:attrNameLst>
                                          <p:attrName>r</p:attrName>
                                        </p:attrNameLst>
                                      </p:cBhvr>
                                    </p:animRot>
                                  </p:childTnLst>
                                </p:cTn>
                              </p:par>
                            </p:childTnLst>
                          </p:cTn>
                        </p:par>
                        <p:par>
                          <p:cTn id="80" fill="hold">
                            <p:stCondLst>
                              <p:cond delay="3000"/>
                            </p:stCondLst>
                            <p:childTnLst>
                              <p:par>
                                <p:cTn id="81" presetID="2" presetClass="exit" presetSubtype="2" fill="hold" grpId="2" nodeType="afterEffect">
                                  <p:stCondLst>
                                    <p:cond delay="0"/>
                                  </p:stCondLst>
                                  <p:childTnLst>
                                    <p:anim calcmode="lin" valueType="num">
                                      <p:cBhvr additive="base">
                                        <p:cTn id="82" dur="5000"/>
                                        <p:tgtEl>
                                          <p:spTgt spid="2"/>
                                        </p:tgtEl>
                                        <p:attrNameLst>
                                          <p:attrName>ppt_x</p:attrName>
                                        </p:attrNameLst>
                                      </p:cBhvr>
                                      <p:tavLst>
                                        <p:tav tm="0">
                                          <p:val>
                                            <p:strVal val="ppt_x"/>
                                          </p:val>
                                        </p:tav>
                                        <p:tav tm="100000">
                                          <p:val>
                                            <p:strVal val="1+ppt_w/2"/>
                                          </p:val>
                                        </p:tav>
                                      </p:tavLst>
                                    </p:anim>
                                    <p:anim calcmode="lin" valueType="num">
                                      <p:cBhvr additive="base">
                                        <p:cTn id="83" dur="5000"/>
                                        <p:tgtEl>
                                          <p:spTgt spid="2"/>
                                        </p:tgtEl>
                                        <p:attrNameLst>
                                          <p:attrName>ppt_y</p:attrName>
                                        </p:attrNameLst>
                                      </p:cBhvr>
                                      <p:tavLst>
                                        <p:tav tm="0">
                                          <p:val>
                                            <p:strVal val="ppt_y"/>
                                          </p:val>
                                        </p:tav>
                                        <p:tav tm="100000">
                                          <p:val>
                                            <p:strVal val="ppt_y"/>
                                          </p:val>
                                        </p:tav>
                                      </p:tavLst>
                                    </p:anim>
                                    <p:set>
                                      <p:cBhvr>
                                        <p:cTn id="84" dur="1" fill="hold">
                                          <p:stCondLst>
                                            <p:cond delay="4999"/>
                                          </p:stCondLst>
                                        </p:cTn>
                                        <p:tgtEl>
                                          <p:spTgt spid="2"/>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5000"/>
                                        <p:tgtEl>
                                          <p:spTgt spid="3"/>
                                        </p:tgtEl>
                                        <p:attrNameLst>
                                          <p:attrName>ppt_x</p:attrName>
                                        </p:attrNameLst>
                                      </p:cBhvr>
                                      <p:tavLst>
                                        <p:tav tm="0">
                                          <p:val>
                                            <p:strVal val="ppt_x"/>
                                          </p:val>
                                        </p:tav>
                                        <p:tav tm="100000">
                                          <p:val>
                                            <p:strVal val="0-ppt_w/2"/>
                                          </p:val>
                                        </p:tav>
                                      </p:tavLst>
                                    </p:anim>
                                    <p:anim calcmode="lin" valueType="num">
                                      <p:cBhvr additive="base">
                                        <p:cTn id="87" dur="5000"/>
                                        <p:tgtEl>
                                          <p:spTgt spid="3"/>
                                        </p:tgtEl>
                                        <p:attrNameLst>
                                          <p:attrName>ppt_y</p:attrName>
                                        </p:attrNameLst>
                                      </p:cBhvr>
                                      <p:tavLst>
                                        <p:tav tm="0">
                                          <p:val>
                                            <p:strVal val="ppt_y"/>
                                          </p:val>
                                        </p:tav>
                                        <p:tav tm="100000">
                                          <p:val>
                                            <p:strVal val="ppt_y"/>
                                          </p:val>
                                        </p:tav>
                                      </p:tavLst>
                                    </p:anim>
                                    <p:set>
                                      <p:cBhvr>
                                        <p:cTn id="88" dur="1" fill="hold">
                                          <p:stCondLst>
                                            <p:cond delay="4999"/>
                                          </p:stCondLst>
                                        </p:cTn>
                                        <p:tgtEl>
                                          <p:spTgt spid="3"/>
                                        </p:tgtEl>
                                        <p:attrNameLst>
                                          <p:attrName>style.visibility</p:attrName>
                                        </p:attrNameLst>
                                      </p:cBhvr>
                                      <p:to>
                                        <p:strVal val="hidden"/>
                                      </p:to>
                                    </p:set>
                                  </p:childTnLst>
                                </p:cTn>
                              </p:par>
                              <p:par>
                                <p:cTn id="89" presetID="2" presetClass="exit" presetSubtype="8" fill="hold" grpId="2" nodeType="withEffect">
                                  <p:stCondLst>
                                    <p:cond delay="0"/>
                                  </p:stCondLst>
                                  <p:childTnLst>
                                    <p:anim calcmode="lin" valueType="num">
                                      <p:cBhvr additive="base">
                                        <p:cTn id="90" dur="5000"/>
                                        <p:tgtEl>
                                          <p:spTgt spid="4"/>
                                        </p:tgtEl>
                                        <p:attrNameLst>
                                          <p:attrName>ppt_x</p:attrName>
                                        </p:attrNameLst>
                                      </p:cBhvr>
                                      <p:tavLst>
                                        <p:tav tm="0">
                                          <p:val>
                                            <p:strVal val="ppt_x"/>
                                          </p:val>
                                        </p:tav>
                                        <p:tav tm="100000">
                                          <p:val>
                                            <p:strVal val="0-ppt_w/2"/>
                                          </p:val>
                                        </p:tav>
                                      </p:tavLst>
                                    </p:anim>
                                    <p:anim calcmode="lin" valueType="num">
                                      <p:cBhvr additive="base">
                                        <p:cTn id="91" dur="5000"/>
                                        <p:tgtEl>
                                          <p:spTgt spid="4"/>
                                        </p:tgtEl>
                                        <p:attrNameLst>
                                          <p:attrName>ppt_y</p:attrName>
                                        </p:attrNameLst>
                                      </p:cBhvr>
                                      <p:tavLst>
                                        <p:tav tm="0">
                                          <p:val>
                                            <p:strVal val="ppt_y"/>
                                          </p:val>
                                        </p:tav>
                                        <p:tav tm="100000">
                                          <p:val>
                                            <p:strVal val="ppt_y"/>
                                          </p:val>
                                        </p:tav>
                                      </p:tavLst>
                                    </p:anim>
                                    <p:set>
                                      <p:cBhvr>
                                        <p:cTn id="92" dur="1" fill="hold">
                                          <p:stCondLst>
                                            <p:cond delay="4999"/>
                                          </p:stCondLst>
                                        </p:cTn>
                                        <p:tgtEl>
                                          <p:spTgt spid="4"/>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5000"/>
                                        <p:tgtEl>
                                          <p:spTgt spid="5"/>
                                        </p:tgtEl>
                                        <p:attrNameLst>
                                          <p:attrName>ppt_x</p:attrName>
                                        </p:attrNameLst>
                                      </p:cBhvr>
                                      <p:tavLst>
                                        <p:tav tm="0">
                                          <p:val>
                                            <p:strVal val="ppt_x"/>
                                          </p:val>
                                        </p:tav>
                                        <p:tav tm="100000">
                                          <p:val>
                                            <p:strVal val="1+ppt_w/2"/>
                                          </p:val>
                                        </p:tav>
                                      </p:tavLst>
                                    </p:anim>
                                    <p:anim calcmode="lin" valueType="num">
                                      <p:cBhvr additive="base">
                                        <p:cTn id="95" dur="5000"/>
                                        <p:tgtEl>
                                          <p:spTgt spid="5"/>
                                        </p:tgtEl>
                                        <p:attrNameLst>
                                          <p:attrName>ppt_y</p:attrName>
                                        </p:attrNameLst>
                                      </p:cBhvr>
                                      <p:tavLst>
                                        <p:tav tm="0">
                                          <p:val>
                                            <p:strVal val="ppt_y"/>
                                          </p:val>
                                        </p:tav>
                                        <p:tav tm="100000">
                                          <p:val>
                                            <p:strVal val="ppt_y"/>
                                          </p:val>
                                        </p:tav>
                                      </p:tavLst>
                                    </p:anim>
                                    <p:set>
                                      <p:cBhvr>
                                        <p:cTn id="96" dur="1" fill="hold">
                                          <p:stCondLst>
                                            <p:cond delay="4999"/>
                                          </p:stCondLst>
                                        </p:cTn>
                                        <p:tgtEl>
                                          <p:spTgt spid="5"/>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5000"/>
                                        <p:tgtEl>
                                          <p:spTgt spid="6"/>
                                        </p:tgtEl>
                                        <p:attrNameLst>
                                          <p:attrName>ppt_x</p:attrName>
                                        </p:attrNameLst>
                                      </p:cBhvr>
                                      <p:tavLst>
                                        <p:tav tm="0">
                                          <p:val>
                                            <p:strVal val="ppt_x"/>
                                          </p:val>
                                        </p:tav>
                                        <p:tav tm="100000">
                                          <p:val>
                                            <p:strVal val="0-ppt_w/2"/>
                                          </p:val>
                                        </p:tav>
                                      </p:tavLst>
                                    </p:anim>
                                    <p:anim calcmode="lin" valueType="num">
                                      <p:cBhvr additive="base">
                                        <p:cTn id="99" dur="5000"/>
                                        <p:tgtEl>
                                          <p:spTgt spid="6"/>
                                        </p:tgtEl>
                                        <p:attrNameLst>
                                          <p:attrName>ppt_y</p:attrName>
                                        </p:attrNameLst>
                                      </p:cBhvr>
                                      <p:tavLst>
                                        <p:tav tm="0">
                                          <p:val>
                                            <p:strVal val="ppt_y"/>
                                          </p:val>
                                        </p:tav>
                                        <p:tav tm="100000">
                                          <p:val>
                                            <p:strVal val="ppt_y"/>
                                          </p:val>
                                        </p:tav>
                                      </p:tavLst>
                                    </p:anim>
                                    <p:set>
                                      <p:cBhvr>
                                        <p:cTn id="100" dur="1" fill="hold">
                                          <p:stCondLst>
                                            <p:cond delay="4999"/>
                                          </p:stCondLst>
                                        </p:cTn>
                                        <p:tgtEl>
                                          <p:spTgt spid="6"/>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5000"/>
                                        <p:tgtEl>
                                          <p:spTgt spid="7"/>
                                        </p:tgtEl>
                                        <p:attrNameLst>
                                          <p:attrName>ppt_x</p:attrName>
                                        </p:attrNameLst>
                                      </p:cBhvr>
                                      <p:tavLst>
                                        <p:tav tm="0">
                                          <p:val>
                                            <p:strVal val="ppt_x"/>
                                          </p:val>
                                        </p:tav>
                                        <p:tav tm="100000">
                                          <p:val>
                                            <p:strVal val="0-ppt_w/2"/>
                                          </p:val>
                                        </p:tav>
                                      </p:tavLst>
                                    </p:anim>
                                    <p:anim calcmode="lin" valueType="num">
                                      <p:cBhvr additive="base">
                                        <p:cTn id="103" dur="5000"/>
                                        <p:tgtEl>
                                          <p:spTgt spid="7"/>
                                        </p:tgtEl>
                                        <p:attrNameLst>
                                          <p:attrName>ppt_y</p:attrName>
                                        </p:attrNameLst>
                                      </p:cBhvr>
                                      <p:tavLst>
                                        <p:tav tm="0">
                                          <p:val>
                                            <p:strVal val="ppt_y"/>
                                          </p:val>
                                        </p:tav>
                                        <p:tav tm="100000">
                                          <p:val>
                                            <p:strVal val="ppt_y"/>
                                          </p:val>
                                        </p:tav>
                                      </p:tavLst>
                                    </p:anim>
                                    <p:set>
                                      <p:cBhvr>
                                        <p:cTn id="104" dur="1" fill="hold">
                                          <p:stCondLst>
                                            <p:cond delay="4999"/>
                                          </p:stCondLst>
                                        </p:cTn>
                                        <p:tgtEl>
                                          <p:spTgt spid="7"/>
                                        </p:tgtEl>
                                        <p:attrNameLst>
                                          <p:attrName>style.visibility</p:attrName>
                                        </p:attrNameLst>
                                      </p:cBhvr>
                                      <p:to>
                                        <p:strVal val="hidden"/>
                                      </p:to>
                                    </p:set>
                                  </p:childTnLst>
                                </p:cTn>
                              </p:par>
                              <p:par>
                                <p:cTn id="105" presetID="2" presetClass="exit" presetSubtype="8" fill="hold" grpId="2" nodeType="withEffect">
                                  <p:stCondLst>
                                    <p:cond delay="0"/>
                                  </p:stCondLst>
                                  <p:childTnLst>
                                    <p:anim calcmode="lin" valueType="num">
                                      <p:cBhvr additive="base">
                                        <p:cTn id="106" dur="5000"/>
                                        <p:tgtEl>
                                          <p:spTgt spid="8"/>
                                        </p:tgtEl>
                                        <p:attrNameLst>
                                          <p:attrName>ppt_x</p:attrName>
                                        </p:attrNameLst>
                                      </p:cBhvr>
                                      <p:tavLst>
                                        <p:tav tm="0">
                                          <p:val>
                                            <p:strVal val="ppt_x"/>
                                          </p:val>
                                        </p:tav>
                                        <p:tav tm="100000">
                                          <p:val>
                                            <p:strVal val="0-ppt_w/2"/>
                                          </p:val>
                                        </p:tav>
                                      </p:tavLst>
                                    </p:anim>
                                    <p:anim calcmode="lin" valueType="num">
                                      <p:cBhvr additive="base">
                                        <p:cTn id="107" dur="5000"/>
                                        <p:tgtEl>
                                          <p:spTgt spid="8"/>
                                        </p:tgtEl>
                                        <p:attrNameLst>
                                          <p:attrName>ppt_y</p:attrName>
                                        </p:attrNameLst>
                                      </p:cBhvr>
                                      <p:tavLst>
                                        <p:tav tm="0">
                                          <p:val>
                                            <p:strVal val="ppt_y"/>
                                          </p:val>
                                        </p:tav>
                                        <p:tav tm="100000">
                                          <p:val>
                                            <p:strVal val="ppt_y"/>
                                          </p:val>
                                        </p:tav>
                                      </p:tavLst>
                                    </p:anim>
                                    <p:set>
                                      <p:cBhvr>
                                        <p:cTn id="108" dur="1" fill="hold">
                                          <p:stCondLst>
                                            <p:cond delay="4999"/>
                                          </p:stCondLst>
                                        </p:cTn>
                                        <p:tgtEl>
                                          <p:spTgt spid="8"/>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5000"/>
                                        <p:tgtEl>
                                          <p:spTgt spid="9"/>
                                        </p:tgtEl>
                                        <p:attrNameLst>
                                          <p:attrName>ppt_x</p:attrName>
                                        </p:attrNameLst>
                                      </p:cBhvr>
                                      <p:tavLst>
                                        <p:tav tm="0">
                                          <p:val>
                                            <p:strVal val="ppt_x"/>
                                          </p:val>
                                        </p:tav>
                                        <p:tav tm="100000">
                                          <p:val>
                                            <p:strVal val="0-ppt_w/2"/>
                                          </p:val>
                                        </p:tav>
                                      </p:tavLst>
                                    </p:anim>
                                    <p:anim calcmode="lin" valueType="num">
                                      <p:cBhvr additive="base">
                                        <p:cTn id="111" dur="5000"/>
                                        <p:tgtEl>
                                          <p:spTgt spid="9"/>
                                        </p:tgtEl>
                                        <p:attrNameLst>
                                          <p:attrName>ppt_y</p:attrName>
                                        </p:attrNameLst>
                                      </p:cBhvr>
                                      <p:tavLst>
                                        <p:tav tm="0">
                                          <p:val>
                                            <p:strVal val="ppt_y"/>
                                          </p:val>
                                        </p:tav>
                                        <p:tav tm="100000">
                                          <p:val>
                                            <p:strVal val="ppt_y"/>
                                          </p:val>
                                        </p:tav>
                                      </p:tavLst>
                                    </p:anim>
                                    <p:set>
                                      <p:cBhvr>
                                        <p:cTn id="112" dur="1" fill="hold">
                                          <p:stCondLst>
                                            <p:cond delay="4999"/>
                                          </p:stCondLst>
                                        </p:cTn>
                                        <p:tgtEl>
                                          <p:spTgt spid="9"/>
                                        </p:tgtEl>
                                        <p:attrNameLst>
                                          <p:attrName>style.visibility</p:attrName>
                                        </p:attrNameLst>
                                      </p:cBhvr>
                                      <p:to>
                                        <p:strVal val="hidden"/>
                                      </p:to>
                                    </p:set>
                                  </p:childTnLst>
                                </p:cTn>
                              </p:par>
                              <p:par>
                                <p:cTn id="113" presetID="2" presetClass="exit" presetSubtype="2" fill="hold" grpId="2" nodeType="withEffect">
                                  <p:stCondLst>
                                    <p:cond delay="0"/>
                                  </p:stCondLst>
                                  <p:childTnLst>
                                    <p:anim calcmode="lin" valueType="num">
                                      <p:cBhvr additive="base">
                                        <p:cTn id="114" dur="5000"/>
                                        <p:tgtEl>
                                          <p:spTgt spid="10"/>
                                        </p:tgtEl>
                                        <p:attrNameLst>
                                          <p:attrName>ppt_x</p:attrName>
                                        </p:attrNameLst>
                                      </p:cBhvr>
                                      <p:tavLst>
                                        <p:tav tm="0">
                                          <p:val>
                                            <p:strVal val="ppt_x"/>
                                          </p:val>
                                        </p:tav>
                                        <p:tav tm="100000">
                                          <p:val>
                                            <p:strVal val="1+ppt_w/2"/>
                                          </p:val>
                                        </p:tav>
                                      </p:tavLst>
                                    </p:anim>
                                    <p:anim calcmode="lin" valueType="num">
                                      <p:cBhvr additive="base">
                                        <p:cTn id="115" dur="5000"/>
                                        <p:tgtEl>
                                          <p:spTgt spid="10"/>
                                        </p:tgtEl>
                                        <p:attrNameLst>
                                          <p:attrName>ppt_y</p:attrName>
                                        </p:attrNameLst>
                                      </p:cBhvr>
                                      <p:tavLst>
                                        <p:tav tm="0">
                                          <p:val>
                                            <p:strVal val="ppt_y"/>
                                          </p:val>
                                        </p:tav>
                                        <p:tav tm="100000">
                                          <p:val>
                                            <p:strVal val="ppt_y"/>
                                          </p:val>
                                        </p:tav>
                                      </p:tavLst>
                                    </p:anim>
                                    <p:set>
                                      <p:cBhvr>
                                        <p:cTn id="116" dur="1" fill="hold">
                                          <p:stCondLst>
                                            <p:cond delay="4999"/>
                                          </p:stCondLst>
                                        </p:cTn>
                                        <p:tgtEl>
                                          <p:spTgt spid="10"/>
                                        </p:tgtEl>
                                        <p:attrNameLst>
                                          <p:attrName>style.visibility</p:attrName>
                                        </p:attrNameLst>
                                      </p:cBhvr>
                                      <p:to>
                                        <p:strVal val="hidden"/>
                                      </p:to>
                                    </p:set>
                                  </p:childTnLst>
                                </p:cTn>
                              </p:par>
                              <p:par>
                                <p:cTn id="117" presetID="2" presetClass="exit" presetSubtype="2" fill="hold" grpId="2" nodeType="withEffect">
                                  <p:stCondLst>
                                    <p:cond delay="0"/>
                                  </p:stCondLst>
                                  <p:childTnLst>
                                    <p:anim calcmode="lin" valueType="num">
                                      <p:cBhvr additive="base">
                                        <p:cTn id="118" dur="5000"/>
                                        <p:tgtEl>
                                          <p:spTgt spid="11"/>
                                        </p:tgtEl>
                                        <p:attrNameLst>
                                          <p:attrName>ppt_x</p:attrName>
                                        </p:attrNameLst>
                                      </p:cBhvr>
                                      <p:tavLst>
                                        <p:tav tm="0">
                                          <p:val>
                                            <p:strVal val="ppt_x"/>
                                          </p:val>
                                        </p:tav>
                                        <p:tav tm="100000">
                                          <p:val>
                                            <p:strVal val="1+ppt_w/2"/>
                                          </p:val>
                                        </p:tav>
                                      </p:tavLst>
                                    </p:anim>
                                    <p:anim calcmode="lin" valueType="num">
                                      <p:cBhvr additive="base">
                                        <p:cTn id="119" dur="5000"/>
                                        <p:tgtEl>
                                          <p:spTgt spid="11"/>
                                        </p:tgtEl>
                                        <p:attrNameLst>
                                          <p:attrName>ppt_y</p:attrName>
                                        </p:attrNameLst>
                                      </p:cBhvr>
                                      <p:tavLst>
                                        <p:tav tm="0">
                                          <p:val>
                                            <p:strVal val="ppt_y"/>
                                          </p:val>
                                        </p:tav>
                                        <p:tav tm="100000">
                                          <p:val>
                                            <p:strVal val="ppt_y"/>
                                          </p:val>
                                        </p:tav>
                                      </p:tavLst>
                                    </p:anim>
                                    <p:set>
                                      <p:cBhvr>
                                        <p:cTn id="120" dur="1" fill="hold">
                                          <p:stCondLst>
                                            <p:cond delay="4999"/>
                                          </p:stCondLst>
                                        </p:cTn>
                                        <p:tgtEl>
                                          <p:spTgt spid="11"/>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5000"/>
                                        <p:tgtEl>
                                          <p:spTgt spid="12"/>
                                        </p:tgtEl>
                                        <p:attrNameLst>
                                          <p:attrName>ppt_x</p:attrName>
                                        </p:attrNameLst>
                                      </p:cBhvr>
                                      <p:tavLst>
                                        <p:tav tm="0">
                                          <p:val>
                                            <p:strVal val="ppt_x"/>
                                          </p:val>
                                        </p:tav>
                                        <p:tav tm="100000">
                                          <p:val>
                                            <p:strVal val="1+ppt_w/2"/>
                                          </p:val>
                                        </p:tav>
                                      </p:tavLst>
                                    </p:anim>
                                    <p:anim calcmode="lin" valueType="num">
                                      <p:cBhvr additive="base">
                                        <p:cTn id="123" dur="5000"/>
                                        <p:tgtEl>
                                          <p:spTgt spid="12"/>
                                        </p:tgtEl>
                                        <p:attrNameLst>
                                          <p:attrName>ppt_y</p:attrName>
                                        </p:attrNameLst>
                                      </p:cBhvr>
                                      <p:tavLst>
                                        <p:tav tm="0">
                                          <p:val>
                                            <p:strVal val="ppt_y"/>
                                          </p:val>
                                        </p:tav>
                                        <p:tav tm="100000">
                                          <p:val>
                                            <p:strVal val="ppt_y"/>
                                          </p:val>
                                        </p:tav>
                                      </p:tavLst>
                                    </p:anim>
                                    <p:set>
                                      <p:cBhvr>
                                        <p:cTn id="124" dur="1" fill="hold">
                                          <p:stCondLst>
                                            <p:cond delay="4999"/>
                                          </p:stCondLst>
                                        </p:cTn>
                                        <p:tgtEl>
                                          <p:spTgt spid="12"/>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5000"/>
                                        <p:tgtEl>
                                          <p:spTgt spid="13"/>
                                        </p:tgtEl>
                                        <p:attrNameLst>
                                          <p:attrName>ppt_x</p:attrName>
                                        </p:attrNameLst>
                                      </p:cBhvr>
                                      <p:tavLst>
                                        <p:tav tm="0">
                                          <p:val>
                                            <p:strVal val="ppt_x"/>
                                          </p:val>
                                        </p:tav>
                                        <p:tav tm="100000">
                                          <p:val>
                                            <p:strVal val="1+ppt_w/2"/>
                                          </p:val>
                                        </p:tav>
                                      </p:tavLst>
                                    </p:anim>
                                    <p:anim calcmode="lin" valueType="num">
                                      <p:cBhvr additive="base">
                                        <p:cTn id="127" dur="5000"/>
                                        <p:tgtEl>
                                          <p:spTgt spid="13"/>
                                        </p:tgtEl>
                                        <p:attrNameLst>
                                          <p:attrName>ppt_y</p:attrName>
                                        </p:attrNameLst>
                                      </p:cBhvr>
                                      <p:tavLst>
                                        <p:tav tm="0">
                                          <p:val>
                                            <p:strVal val="ppt_y"/>
                                          </p:val>
                                        </p:tav>
                                        <p:tav tm="100000">
                                          <p:val>
                                            <p:strVal val="ppt_y"/>
                                          </p:val>
                                        </p:tav>
                                      </p:tavLst>
                                    </p:anim>
                                    <p:set>
                                      <p:cBhvr>
                                        <p:cTn id="128" dur="1" fill="hold">
                                          <p:stCondLst>
                                            <p:cond delay="4999"/>
                                          </p:stCondLst>
                                        </p:cTn>
                                        <p:tgtEl>
                                          <p:spTgt spid="13"/>
                                        </p:tgtEl>
                                        <p:attrNameLst>
                                          <p:attrName>style.visibility</p:attrName>
                                        </p:attrNameLst>
                                      </p:cBhvr>
                                      <p:to>
                                        <p:strVal val="hidden"/>
                                      </p:to>
                                    </p:set>
                                  </p:childTnLst>
                                </p:cTn>
                              </p:par>
                              <p:par>
                                <p:cTn id="129" presetID="23" presetClass="entr" presetSubtype="272" fill="hold" nodeType="withEffect">
                                  <p:stCondLst>
                                    <p:cond delay="0"/>
                                  </p:stCondLst>
                                  <p:childTnLst>
                                    <p:set>
                                      <p:cBhvr>
                                        <p:cTn id="130" dur="1" fill="hold">
                                          <p:stCondLst>
                                            <p:cond delay="0"/>
                                          </p:stCondLst>
                                        </p:cTn>
                                        <p:tgtEl>
                                          <p:spTgt spid="15"/>
                                        </p:tgtEl>
                                        <p:attrNameLst>
                                          <p:attrName>style.visibility</p:attrName>
                                        </p:attrNameLst>
                                      </p:cBhvr>
                                      <p:to>
                                        <p:strVal val="visible"/>
                                      </p:to>
                                    </p:set>
                                    <p:anim calcmode="lin" valueType="num">
                                      <p:cBhvr>
                                        <p:cTn id="131" dur="4500" fill="hold"/>
                                        <p:tgtEl>
                                          <p:spTgt spid="15"/>
                                        </p:tgtEl>
                                        <p:attrNameLst>
                                          <p:attrName>ppt_w</p:attrName>
                                        </p:attrNameLst>
                                      </p:cBhvr>
                                      <p:tavLst>
                                        <p:tav tm="0">
                                          <p:val>
                                            <p:strVal val="2/3*#ppt_w"/>
                                          </p:val>
                                        </p:tav>
                                        <p:tav tm="100000">
                                          <p:val>
                                            <p:strVal val="#ppt_w"/>
                                          </p:val>
                                        </p:tav>
                                      </p:tavLst>
                                    </p:anim>
                                    <p:anim calcmode="lin" valueType="num">
                                      <p:cBhvr>
                                        <p:cTn id="132" dur="4500" fill="hold"/>
                                        <p:tgtEl>
                                          <p:spTgt spid="15"/>
                                        </p:tgtEl>
                                        <p:attrNameLst>
                                          <p:attrName>ppt_h</p:attrName>
                                        </p:attrNameLst>
                                      </p:cBhvr>
                                      <p:tavLst>
                                        <p:tav tm="0">
                                          <p:val>
                                            <p:strVal val="2/3*#ppt_h"/>
                                          </p:val>
                                        </p:tav>
                                        <p:tav tm="100000">
                                          <p:val>
                                            <p:strVal val="#ppt_h"/>
                                          </p:val>
                                        </p:tav>
                                      </p:tavLst>
                                    </p:anim>
                                  </p:childTnLst>
                                </p:cTn>
                              </p:par>
                              <p:par>
                                <p:cTn id="133" presetID="4" presetClass="entr" presetSubtype="32" fill="hold" nodeType="withEffect">
                                  <p:stCondLst>
                                    <p:cond delay="0"/>
                                  </p:stCondLst>
                                  <p:childTnLst>
                                    <p:set>
                                      <p:cBhvr>
                                        <p:cTn id="134" dur="1" fill="hold">
                                          <p:stCondLst>
                                            <p:cond delay="0"/>
                                          </p:stCondLst>
                                        </p:cTn>
                                        <p:tgtEl>
                                          <p:spTgt spid="15"/>
                                        </p:tgtEl>
                                        <p:attrNameLst>
                                          <p:attrName>style.visibility</p:attrName>
                                        </p:attrNameLst>
                                      </p:cBhvr>
                                      <p:to>
                                        <p:strVal val="visible"/>
                                      </p:to>
                                    </p:set>
                                    <p:animEffect transition="in" filter="box(out)">
                                      <p:cBhvr>
                                        <p:cTn id="135" dur="4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20"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Rectángulo"/>
          <p:cNvSpPr/>
          <p:nvPr/>
        </p:nvSpPr>
        <p:spPr>
          <a:xfrm>
            <a:off x="21703" y="0"/>
            <a:ext cx="9108429" cy="6858000"/>
          </a:xfrm>
          <a:prstGeom prst="rect">
            <a:avLst/>
          </a:prstGeom>
          <a:gradFill flip="none" rotWithShape="1">
            <a:gsLst>
              <a:gs pos="78000">
                <a:srgbClr val="002060">
                  <a:lumMod val="69000"/>
                </a:srgbClr>
              </a:gs>
              <a:gs pos="0">
                <a:srgbClr val="0070C0">
                  <a:lumMod val="79000"/>
                </a:srgbClr>
              </a:gs>
              <a:gs pos="32000">
                <a:srgbClr val="002060">
                  <a:lumMod val="84000"/>
                </a:srgb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4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6" name="Forma libre 42"/>
          <p:cNvSpPr/>
          <p:nvPr/>
        </p:nvSpPr>
        <p:spPr>
          <a:xfrm rot="5400000">
            <a:off x="-1783836"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flip="none" rotWithShape="1">
            <a:gsLst>
              <a:gs pos="64000">
                <a:srgbClr val="002060"/>
              </a:gs>
              <a:gs pos="26000">
                <a:srgbClr val="FFC000"/>
              </a:gs>
              <a:gs pos="0">
                <a:schemeClr val="tx1"/>
              </a:gs>
            </a:gsLst>
            <a:lin ang="16200000" scaled="1"/>
            <a:tileRect/>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7" name="Forma libre 42"/>
          <p:cNvSpPr/>
          <p:nvPr/>
        </p:nvSpPr>
        <p:spPr>
          <a:xfrm rot="5400000">
            <a:off x="-850330" y="2782900"/>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8" name="Forma libre 42"/>
          <p:cNvSpPr/>
          <p:nvPr/>
        </p:nvSpPr>
        <p:spPr>
          <a:xfrm rot="5400000">
            <a:off x="105532" y="2782899"/>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42"/>
          <p:cNvSpPr/>
          <p:nvPr/>
        </p:nvSpPr>
        <p:spPr>
          <a:xfrm rot="5400000">
            <a:off x="1041636"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42"/>
          <p:cNvSpPr/>
          <p:nvPr/>
        </p:nvSpPr>
        <p:spPr>
          <a:xfrm rot="16200000" flipH="1">
            <a:off x="2959932" y="291192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42"/>
          <p:cNvSpPr/>
          <p:nvPr/>
        </p:nvSpPr>
        <p:spPr>
          <a:xfrm rot="16200000" flipH="1">
            <a:off x="4115852" y="2911924"/>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300" endPos="90000" dist="508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42"/>
          <p:cNvSpPr/>
          <p:nvPr/>
        </p:nvSpPr>
        <p:spPr>
          <a:xfrm rot="16200000" flipH="1">
            <a:off x="5146092" y="2943165"/>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54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42"/>
          <p:cNvSpPr/>
          <p:nvPr/>
        </p:nvSpPr>
        <p:spPr>
          <a:xfrm rot="16200000" flipH="1">
            <a:off x="6106403" y="2825436"/>
            <a:ext cx="4900488" cy="1296144"/>
          </a:xfrm>
          <a:custGeom>
            <a:avLst/>
            <a:gdLst>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94248 w 8833546"/>
              <a:gd name="connsiteY14" fmla="*/ 3977503 h 5597725"/>
              <a:gd name="connsiteX15" fmla="*/ 4151322 w 8833546"/>
              <a:gd name="connsiteY15" fmla="*/ 3829057 h 5597725"/>
              <a:gd name="connsiteX16" fmla="*/ 2171340 w 8833546"/>
              <a:gd name="connsiteY16" fmla="*/ 1414428 h 5597725"/>
              <a:gd name="connsiteX17" fmla="*/ 78823 w 8833546"/>
              <a:gd name="connsiteY17" fmla="*/ 4208637 h 5597725"/>
              <a:gd name="connsiteX18" fmla="*/ 0 w 8833546"/>
              <a:gd name="connsiteY18"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39297 w 8833546"/>
              <a:gd name="connsiteY5" fmla="*/ 1620223 h 5597725"/>
              <a:gd name="connsiteX6" fmla="*/ 4682223 w 8833546"/>
              <a:gd name="connsiteY6" fmla="*/ 1768669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98740 w 8833546"/>
              <a:gd name="connsiteY13" fmla="*/ 3954568 h 5597725"/>
              <a:gd name="connsiteX14" fmla="*/ 4151322 w 8833546"/>
              <a:gd name="connsiteY14" fmla="*/ 3829057 h 5597725"/>
              <a:gd name="connsiteX15" fmla="*/ 2171340 w 8833546"/>
              <a:gd name="connsiteY15" fmla="*/ 1414428 h 5597725"/>
              <a:gd name="connsiteX16" fmla="*/ 78823 w 8833546"/>
              <a:gd name="connsiteY16" fmla="*/ 4208637 h 5597725"/>
              <a:gd name="connsiteX17" fmla="*/ 0 w 8833546"/>
              <a:gd name="connsiteY17"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98740 w 8833546"/>
              <a:gd name="connsiteY12" fmla="*/ 3954568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4715434 w 8833546"/>
              <a:gd name="connsiteY6" fmla="*/ 1810873 h 5597725"/>
              <a:gd name="connsiteX7" fmla="*/ 6662206 w 8833546"/>
              <a:gd name="connsiteY7" fmla="*/ 4183298 h 5597725"/>
              <a:gd name="connsiteX8" fmla="*/ 8754722 w 8833546"/>
              <a:gd name="connsiteY8" fmla="*/ 1389088 h 5597725"/>
              <a:gd name="connsiteX9" fmla="*/ 8833546 w 8833546"/>
              <a:gd name="connsiteY9" fmla="*/ 1048873 h 5597725"/>
              <a:gd name="connsiteX10" fmla="*/ 8753940 w 8833546"/>
              <a:gd name="connsiteY10" fmla="*/ 1535456 h 5597725"/>
              <a:gd name="connsiteX11" fmla="*/ 6081426 w 8833546"/>
              <a:gd name="connsiteY11" fmla="*/ 5597725 h 5597725"/>
              <a:gd name="connsiteX12" fmla="*/ 4413872 w 8833546"/>
              <a:gd name="connsiteY12" fmla="*/ 4348957 h 5597725"/>
              <a:gd name="connsiteX13" fmla="*/ 4151322 w 8833546"/>
              <a:gd name="connsiteY13" fmla="*/ 3829057 h 5597725"/>
              <a:gd name="connsiteX14" fmla="*/ 2171340 w 8833546"/>
              <a:gd name="connsiteY14" fmla="*/ 1414428 h 5597725"/>
              <a:gd name="connsiteX15" fmla="*/ 78823 w 8833546"/>
              <a:gd name="connsiteY15" fmla="*/ 4208637 h 5597725"/>
              <a:gd name="connsiteX16" fmla="*/ 0 w 8833546"/>
              <a:gd name="connsiteY16"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34806 w 8833546"/>
              <a:gd name="connsiteY4" fmla="*/ 1643157 h 5597725"/>
              <a:gd name="connsiteX5" fmla="*/ 4682223 w 8833546"/>
              <a:gd name="connsiteY5" fmla="*/ 1768669 h 5597725"/>
              <a:gd name="connsiteX6" fmla="*/ 6662206 w 8833546"/>
              <a:gd name="connsiteY6" fmla="*/ 4183298 h 5597725"/>
              <a:gd name="connsiteX7" fmla="*/ 8754722 w 8833546"/>
              <a:gd name="connsiteY7" fmla="*/ 1389088 h 5597725"/>
              <a:gd name="connsiteX8" fmla="*/ 8833546 w 8833546"/>
              <a:gd name="connsiteY8" fmla="*/ 1048873 h 5597725"/>
              <a:gd name="connsiteX9" fmla="*/ 8753940 w 8833546"/>
              <a:gd name="connsiteY9" fmla="*/ 1535456 h 5597725"/>
              <a:gd name="connsiteX10" fmla="*/ 6081426 w 8833546"/>
              <a:gd name="connsiteY10" fmla="*/ 5597725 h 5597725"/>
              <a:gd name="connsiteX11" fmla="*/ 4413872 w 8833546"/>
              <a:gd name="connsiteY11" fmla="*/ 4348957 h 5597725"/>
              <a:gd name="connsiteX12" fmla="*/ 4151322 w 8833546"/>
              <a:gd name="connsiteY12" fmla="*/ 3829057 h 5597725"/>
              <a:gd name="connsiteX13" fmla="*/ 2171340 w 8833546"/>
              <a:gd name="connsiteY13" fmla="*/ 1414428 h 5597725"/>
              <a:gd name="connsiteX14" fmla="*/ 78823 w 8833546"/>
              <a:gd name="connsiteY14" fmla="*/ 4208637 h 5597725"/>
              <a:gd name="connsiteX15" fmla="*/ 0 w 8833546"/>
              <a:gd name="connsiteY15" fmla="*/ 4548852 h 5597725"/>
              <a:gd name="connsiteX0" fmla="*/ 0 w 8833546"/>
              <a:gd name="connsiteY0" fmla="*/ 4548852 h 5597725"/>
              <a:gd name="connsiteX1" fmla="*/ 79605 w 8833546"/>
              <a:gd name="connsiteY1" fmla="*/ 4062270 h 5597725"/>
              <a:gd name="connsiteX2" fmla="*/ 2752119 w 8833546"/>
              <a:gd name="connsiteY2" fmla="*/ 0 h 5597725"/>
              <a:gd name="connsiteX3" fmla="*/ 4419674 w 8833546"/>
              <a:gd name="connsiteY3" fmla="*/ 1248768 h 5597725"/>
              <a:gd name="connsiteX4" fmla="*/ 4682223 w 8833546"/>
              <a:gd name="connsiteY4" fmla="*/ 1768669 h 5597725"/>
              <a:gd name="connsiteX5" fmla="*/ 6662206 w 8833546"/>
              <a:gd name="connsiteY5" fmla="*/ 4183298 h 5597725"/>
              <a:gd name="connsiteX6" fmla="*/ 8754722 w 8833546"/>
              <a:gd name="connsiteY6" fmla="*/ 1389088 h 5597725"/>
              <a:gd name="connsiteX7" fmla="*/ 8833546 w 8833546"/>
              <a:gd name="connsiteY7" fmla="*/ 1048873 h 5597725"/>
              <a:gd name="connsiteX8" fmla="*/ 8753940 w 8833546"/>
              <a:gd name="connsiteY8" fmla="*/ 1535456 h 5597725"/>
              <a:gd name="connsiteX9" fmla="*/ 6081426 w 8833546"/>
              <a:gd name="connsiteY9" fmla="*/ 5597725 h 5597725"/>
              <a:gd name="connsiteX10" fmla="*/ 4413872 w 8833546"/>
              <a:gd name="connsiteY10" fmla="*/ 4348957 h 5597725"/>
              <a:gd name="connsiteX11" fmla="*/ 4151322 w 8833546"/>
              <a:gd name="connsiteY11" fmla="*/ 3829057 h 5597725"/>
              <a:gd name="connsiteX12" fmla="*/ 2171340 w 8833546"/>
              <a:gd name="connsiteY12" fmla="*/ 1414428 h 5597725"/>
              <a:gd name="connsiteX13" fmla="*/ 78823 w 8833546"/>
              <a:gd name="connsiteY13" fmla="*/ 4208637 h 5597725"/>
              <a:gd name="connsiteX14" fmla="*/ 0 w 8833546"/>
              <a:gd name="connsiteY14" fmla="*/ 4548852 h 5597725"/>
              <a:gd name="connsiteX0" fmla="*/ 0 w 8833546"/>
              <a:gd name="connsiteY0" fmla="*/ 4548852 h 5660723"/>
              <a:gd name="connsiteX1" fmla="*/ 79605 w 8833546"/>
              <a:gd name="connsiteY1" fmla="*/ 4062270 h 5660723"/>
              <a:gd name="connsiteX2" fmla="*/ 2752119 w 8833546"/>
              <a:gd name="connsiteY2" fmla="*/ 0 h 5660723"/>
              <a:gd name="connsiteX3" fmla="*/ 4419674 w 8833546"/>
              <a:gd name="connsiteY3" fmla="*/ 1248768 h 5660723"/>
              <a:gd name="connsiteX4" fmla="*/ 4682223 w 8833546"/>
              <a:gd name="connsiteY4" fmla="*/ 1768669 h 5660723"/>
              <a:gd name="connsiteX5" fmla="*/ 6662206 w 8833546"/>
              <a:gd name="connsiteY5" fmla="*/ 4183298 h 5660723"/>
              <a:gd name="connsiteX6" fmla="*/ 8754722 w 8833546"/>
              <a:gd name="connsiteY6" fmla="*/ 1389088 h 5660723"/>
              <a:gd name="connsiteX7" fmla="*/ 8833546 w 8833546"/>
              <a:gd name="connsiteY7" fmla="*/ 1048873 h 5660723"/>
              <a:gd name="connsiteX8" fmla="*/ 8753940 w 8833546"/>
              <a:gd name="connsiteY8" fmla="*/ 1535456 h 5660723"/>
              <a:gd name="connsiteX9" fmla="*/ 6081426 w 8833546"/>
              <a:gd name="connsiteY9" fmla="*/ 5597725 h 5660723"/>
              <a:gd name="connsiteX10" fmla="*/ 4151322 w 8833546"/>
              <a:gd name="connsiteY10" fmla="*/ 3829057 h 5660723"/>
              <a:gd name="connsiteX11" fmla="*/ 2171340 w 8833546"/>
              <a:gd name="connsiteY11" fmla="*/ 1414428 h 5660723"/>
              <a:gd name="connsiteX12" fmla="*/ 78823 w 8833546"/>
              <a:gd name="connsiteY12" fmla="*/ 4208637 h 5660723"/>
              <a:gd name="connsiteX13" fmla="*/ 0 w 8833546"/>
              <a:gd name="connsiteY13" fmla="*/ 4548852 h 5660723"/>
              <a:gd name="connsiteX0" fmla="*/ 0 w 8833546"/>
              <a:gd name="connsiteY0" fmla="*/ 4548852 h 5690214"/>
              <a:gd name="connsiteX1" fmla="*/ 79605 w 8833546"/>
              <a:gd name="connsiteY1" fmla="*/ 4062270 h 5690214"/>
              <a:gd name="connsiteX2" fmla="*/ 2752119 w 8833546"/>
              <a:gd name="connsiteY2" fmla="*/ 0 h 5690214"/>
              <a:gd name="connsiteX3" fmla="*/ 4419674 w 8833546"/>
              <a:gd name="connsiteY3" fmla="*/ 1248768 h 5690214"/>
              <a:gd name="connsiteX4" fmla="*/ 4682223 w 8833546"/>
              <a:gd name="connsiteY4" fmla="*/ 1768669 h 5690214"/>
              <a:gd name="connsiteX5" fmla="*/ 6662206 w 8833546"/>
              <a:gd name="connsiteY5" fmla="*/ 4183298 h 5690214"/>
              <a:gd name="connsiteX6" fmla="*/ 8754722 w 8833546"/>
              <a:gd name="connsiteY6" fmla="*/ 1389088 h 5690214"/>
              <a:gd name="connsiteX7" fmla="*/ 8833546 w 8833546"/>
              <a:gd name="connsiteY7" fmla="*/ 1048873 h 5690214"/>
              <a:gd name="connsiteX8" fmla="*/ 8753940 w 8833546"/>
              <a:gd name="connsiteY8" fmla="*/ 1535456 h 5690214"/>
              <a:gd name="connsiteX9" fmla="*/ 6081426 w 8833546"/>
              <a:gd name="connsiteY9" fmla="*/ 5597725 h 5690214"/>
              <a:gd name="connsiteX10" fmla="*/ 4151322 w 8833546"/>
              <a:gd name="connsiteY10" fmla="*/ 3829057 h 5690214"/>
              <a:gd name="connsiteX11" fmla="*/ 2171340 w 8833546"/>
              <a:gd name="connsiteY11" fmla="*/ 1414428 h 5690214"/>
              <a:gd name="connsiteX12" fmla="*/ 78823 w 8833546"/>
              <a:gd name="connsiteY12" fmla="*/ 4208637 h 5690214"/>
              <a:gd name="connsiteX13" fmla="*/ 0 w 8833546"/>
              <a:gd name="connsiteY13" fmla="*/ 4548852 h 5690214"/>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78351"/>
              <a:gd name="connsiteX1" fmla="*/ 79605 w 8833546"/>
              <a:gd name="connsiteY1" fmla="*/ 4062270 h 5678351"/>
              <a:gd name="connsiteX2" fmla="*/ 2752119 w 8833546"/>
              <a:gd name="connsiteY2" fmla="*/ 0 h 5678351"/>
              <a:gd name="connsiteX3" fmla="*/ 4419674 w 8833546"/>
              <a:gd name="connsiteY3" fmla="*/ 1248768 h 5678351"/>
              <a:gd name="connsiteX4" fmla="*/ 4682223 w 8833546"/>
              <a:gd name="connsiteY4" fmla="*/ 1768669 h 5678351"/>
              <a:gd name="connsiteX5" fmla="*/ 6662206 w 8833546"/>
              <a:gd name="connsiteY5" fmla="*/ 4183298 h 5678351"/>
              <a:gd name="connsiteX6" fmla="*/ 8754722 w 8833546"/>
              <a:gd name="connsiteY6" fmla="*/ 1389088 h 5678351"/>
              <a:gd name="connsiteX7" fmla="*/ 8833546 w 8833546"/>
              <a:gd name="connsiteY7" fmla="*/ 1048873 h 5678351"/>
              <a:gd name="connsiteX8" fmla="*/ 8753940 w 8833546"/>
              <a:gd name="connsiteY8" fmla="*/ 1535456 h 5678351"/>
              <a:gd name="connsiteX9" fmla="*/ 6081426 w 8833546"/>
              <a:gd name="connsiteY9" fmla="*/ 5597725 h 5678351"/>
              <a:gd name="connsiteX10" fmla="*/ 4151322 w 8833546"/>
              <a:gd name="connsiteY10" fmla="*/ 3829057 h 5678351"/>
              <a:gd name="connsiteX11" fmla="*/ 2171340 w 8833546"/>
              <a:gd name="connsiteY11" fmla="*/ 1414428 h 5678351"/>
              <a:gd name="connsiteX12" fmla="*/ 78823 w 8833546"/>
              <a:gd name="connsiteY12" fmla="*/ 4208637 h 5678351"/>
              <a:gd name="connsiteX13" fmla="*/ 0 w 8833546"/>
              <a:gd name="connsiteY13" fmla="*/ 4548852 h 5678351"/>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626394"/>
              <a:gd name="connsiteX1" fmla="*/ 79605 w 8833546"/>
              <a:gd name="connsiteY1" fmla="*/ 4062270 h 5626394"/>
              <a:gd name="connsiteX2" fmla="*/ 2752119 w 8833546"/>
              <a:gd name="connsiteY2" fmla="*/ 0 h 5626394"/>
              <a:gd name="connsiteX3" fmla="*/ 4419674 w 8833546"/>
              <a:gd name="connsiteY3" fmla="*/ 1248768 h 5626394"/>
              <a:gd name="connsiteX4" fmla="*/ 4682223 w 8833546"/>
              <a:gd name="connsiteY4" fmla="*/ 1768669 h 5626394"/>
              <a:gd name="connsiteX5" fmla="*/ 6662206 w 8833546"/>
              <a:gd name="connsiteY5" fmla="*/ 4183298 h 5626394"/>
              <a:gd name="connsiteX6" fmla="*/ 8754722 w 8833546"/>
              <a:gd name="connsiteY6" fmla="*/ 1389088 h 5626394"/>
              <a:gd name="connsiteX7" fmla="*/ 8833546 w 8833546"/>
              <a:gd name="connsiteY7" fmla="*/ 1048873 h 5626394"/>
              <a:gd name="connsiteX8" fmla="*/ 8753940 w 8833546"/>
              <a:gd name="connsiteY8" fmla="*/ 1535456 h 5626394"/>
              <a:gd name="connsiteX9" fmla="*/ 6081426 w 8833546"/>
              <a:gd name="connsiteY9" fmla="*/ 5597725 h 5626394"/>
              <a:gd name="connsiteX10" fmla="*/ 4151322 w 8833546"/>
              <a:gd name="connsiteY10" fmla="*/ 3829057 h 5626394"/>
              <a:gd name="connsiteX11" fmla="*/ 2171340 w 8833546"/>
              <a:gd name="connsiteY11" fmla="*/ 1414428 h 5626394"/>
              <a:gd name="connsiteX12" fmla="*/ 78823 w 8833546"/>
              <a:gd name="connsiteY12" fmla="*/ 4208637 h 5626394"/>
              <a:gd name="connsiteX13" fmla="*/ 0 w 8833546"/>
              <a:gd name="connsiteY13" fmla="*/ 4548852 h 5626394"/>
              <a:gd name="connsiteX0" fmla="*/ 0 w 8833546"/>
              <a:gd name="connsiteY0" fmla="*/ 4548852 h 5766434"/>
              <a:gd name="connsiteX1" fmla="*/ 79605 w 8833546"/>
              <a:gd name="connsiteY1" fmla="*/ 4062270 h 5766434"/>
              <a:gd name="connsiteX2" fmla="*/ 2752119 w 8833546"/>
              <a:gd name="connsiteY2" fmla="*/ 0 h 5766434"/>
              <a:gd name="connsiteX3" fmla="*/ 4419674 w 8833546"/>
              <a:gd name="connsiteY3" fmla="*/ 1248768 h 5766434"/>
              <a:gd name="connsiteX4" fmla="*/ 4682223 w 8833546"/>
              <a:gd name="connsiteY4" fmla="*/ 1768669 h 5766434"/>
              <a:gd name="connsiteX5" fmla="*/ 6662206 w 8833546"/>
              <a:gd name="connsiteY5" fmla="*/ 4183298 h 5766434"/>
              <a:gd name="connsiteX6" fmla="*/ 8754722 w 8833546"/>
              <a:gd name="connsiteY6" fmla="*/ 1389088 h 5766434"/>
              <a:gd name="connsiteX7" fmla="*/ 8833546 w 8833546"/>
              <a:gd name="connsiteY7" fmla="*/ 1048873 h 5766434"/>
              <a:gd name="connsiteX8" fmla="*/ 8753940 w 8833546"/>
              <a:gd name="connsiteY8" fmla="*/ 1535456 h 5766434"/>
              <a:gd name="connsiteX9" fmla="*/ 6332437 w 8833546"/>
              <a:gd name="connsiteY9" fmla="*/ 5741160 h 5766434"/>
              <a:gd name="connsiteX10" fmla="*/ 4151322 w 8833546"/>
              <a:gd name="connsiteY10" fmla="*/ 3829057 h 5766434"/>
              <a:gd name="connsiteX11" fmla="*/ 2171340 w 8833546"/>
              <a:gd name="connsiteY11" fmla="*/ 1414428 h 5766434"/>
              <a:gd name="connsiteX12" fmla="*/ 78823 w 8833546"/>
              <a:gd name="connsiteY12" fmla="*/ 4208637 h 5766434"/>
              <a:gd name="connsiteX13" fmla="*/ 0 w 8833546"/>
              <a:gd name="connsiteY13" fmla="*/ 4548852 h 5766434"/>
              <a:gd name="connsiteX0" fmla="*/ 0 w 8833546"/>
              <a:gd name="connsiteY0" fmla="*/ 4674358 h 5891940"/>
              <a:gd name="connsiteX1" fmla="*/ 79605 w 8833546"/>
              <a:gd name="connsiteY1" fmla="*/ 4187776 h 5891940"/>
              <a:gd name="connsiteX2" fmla="*/ 2805908 w 8833546"/>
              <a:gd name="connsiteY2" fmla="*/ 0 h 5891940"/>
              <a:gd name="connsiteX3" fmla="*/ 4419674 w 8833546"/>
              <a:gd name="connsiteY3" fmla="*/ 1374274 h 5891940"/>
              <a:gd name="connsiteX4" fmla="*/ 4682223 w 8833546"/>
              <a:gd name="connsiteY4" fmla="*/ 1894175 h 5891940"/>
              <a:gd name="connsiteX5" fmla="*/ 6662206 w 8833546"/>
              <a:gd name="connsiteY5" fmla="*/ 4308804 h 5891940"/>
              <a:gd name="connsiteX6" fmla="*/ 8754722 w 8833546"/>
              <a:gd name="connsiteY6" fmla="*/ 1514594 h 5891940"/>
              <a:gd name="connsiteX7" fmla="*/ 8833546 w 8833546"/>
              <a:gd name="connsiteY7" fmla="*/ 1174379 h 5891940"/>
              <a:gd name="connsiteX8" fmla="*/ 8753940 w 8833546"/>
              <a:gd name="connsiteY8" fmla="*/ 1660962 h 5891940"/>
              <a:gd name="connsiteX9" fmla="*/ 6332437 w 8833546"/>
              <a:gd name="connsiteY9" fmla="*/ 5866666 h 5891940"/>
              <a:gd name="connsiteX10" fmla="*/ 4151322 w 8833546"/>
              <a:gd name="connsiteY10" fmla="*/ 3954563 h 5891940"/>
              <a:gd name="connsiteX11" fmla="*/ 2171340 w 8833546"/>
              <a:gd name="connsiteY11" fmla="*/ 1539934 h 5891940"/>
              <a:gd name="connsiteX12" fmla="*/ 78823 w 8833546"/>
              <a:gd name="connsiteY12" fmla="*/ 4334143 h 5891940"/>
              <a:gd name="connsiteX13" fmla="*/ 0 w 8833546"/>
              <a:gd name="connsiteY13" fmla="*/ 4674358 h 5891940"/>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62206 w 8833546"/>
              <a:gd name="connsiteY5" fmla="*/ 4316336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 name="connsiteX0" fmla="*/ 0 w 8833546"/>
              <a:gd name="connsiteY0" fmla="*/ 4681890 h 5899472"/>
              <a:gd name="connsiteX1" fmla="*/ 79605 w 8833546"/>
              <a:gd name="connsiteY1" fmla="*/ 4195308 h 5899472"/>
              <a:gd name="connsiteX2" fmla="*/ 2805908 w 8833546"/>
              <a:gd name="connsiteY2" fmla="*/ 7532 h 5899472"/>
              <a:gd name="connsiteX3" fmla="*/ 4419674 w 8833546"/>
              <a:gd name="connsiteY3" fmla="*/ 1381806 h 5899472"/>
              <a:gd name="connsiteX4" fmla="*/ 4682223 w 8833546"/>
              <a:gd name="connsiteY4" fmla="*/ 1901707 h 5899472"/>
              <a:gd name="connsiteX5" fmla="*/ 6605404 w 8833546"/>
              <a:gd name="connsiteY5" fmla="*/ 4316335 h 5899472"/>
              <a:gd name="connsiteX6" fmla="*/ 8754722 w 8833546"/>
              <a:gd name="connsiteY6" fmla="*/ 1522126 h 5899472"/>
              <a:gd name="connsiteX7" fmla="*/ 8833546 w 8833546"/>
              <a:gd name="connsiteY7" fmla="*/ 1181911 h 5899472"/>
              <a:gd name="connsiteX8" fmla="*/ 8753940 w 8833546"/>
              <a:gd name="connsiteY8" fmla="*/ 1668494 h 5899472"/>
              <a:gd name="connsiteX9" fmla="*/ 6332437 w 8833546"/>
              <a:gd name="connsiteY9" fmla="*/ 5874198 h 5899472"/>
              <a:gd name="connsiteX10" fmla="*/ 4151322 w 8833546"/>
              <a:gd name="connsiteY10" fmla="*/ 3962095 h 5899472"/>
              <a:gd name="connsiteX11" fmla="*/ 2171340 w 8833546"/>
              <a:gd name="connsiteY11" fmla="*/ 1547466 h 5899472"/>
              <a:gd name="connsiteX12" fmla="*/ 78823 w 8833546"/>
              <a:gd name="connsiteY12" fmla="*/ 4341675 h 5899472"/>
              <a:gd name="connsiteX13" fmla="*/ 0 w 8833546"/>
              <a:gd name="connsiteY13" fmla="*/ 4681890 h 589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33546" h="5899472">
                <a:moveTo>
                  <a:pt x="0" y="4681890"/>
                </a:moveTo>
                <a:lnTo>
                  <a:pt x="79605" y="4195308"/>
                </a:lnTo>
                <a:cubicBezTo>
                  <a:pt x="567640" y="1787652"/>
                  <a:pt x="1527274" y="-135903"/>
                  <a:pt x="2805908" y="7532"/>
                </a:cubicBezTo>
                <a:cubicBezTo>
                  <a:pt x="3419758" y="76393"/>
                  <a:pt x="3943660" y="593397"/>
                  <a:pt x="4419674" y="1381806"/>
                </a:cubicBezTo>
                <a:lnTo>
                  <a:pt x="4682223" y="1901707"/>
                </a:lnTo>
                <a:cubicBezTo>
                  <a:pt x="5046511" y="2390795"/>
                  <a:pt x="5594874" y="4312949"/>
                  <a:pt x="6605404" y="4316335"/>
                </a:cubicBezTo>
                <a:cubicBezTo>
                  <a:pt x="7615934" y="4319721"/>
                  <a:pt x="8289677" y="3213190"/>
                  <a:pt x="8754722" y="1522126"/>
                </a:cubicBezTo>
                <a:lnTo>
                  <a:pt x="8833546" y="1181911"/>
                </a:lnTo>
                <a:lnTo>
                  <a:pt x="8753940" y="1668494"/>
                </a:lnTo>
                <a:cubicBezTo>
                  <a:pt x="8265905" y="4076149"/>
                  <a:pt x="7637425" y="5563649"/>
                  <a:pt x="6332437" y="5874198"/>
                </a:cubicBezTo>
                <a:cubicBezTo>
                  <a:pt x="5498647" y="6072616"/>
                  <a:pt x="4623712" y="5071688"/>
                  <a:pt x="4151322" y="3962095"/>
                </a:cubicBezTo>
                <a:cubicBezTo>
                  <a:pt x="3375898" y="2272267"/>
                  <a:pt x="2968465" y="1547466"/>
                  <a:pt x="2171340" y="1547466"/>
                </a:cubicBezTo>
                <a:cubicBezTo>
                  <a:pt x="1307787" y="1547466"/>
                  <a:pt x="543868" y="2650612"/>
                  <a:pt x="78823" y="4341675"/>
                </a:cubicBezTo>
                <a:lnTo>
                  <a:pt x="0" y="4681890"/>
                </a:lnTo>
                <a:close/>
              </a:path>
            </a:pathLst>
          </a:custGeom>
          <a:gradFill>
            <a:gsLst>
              <a:gs pos="64000">
                <a:srgbClr val="002060"/>
              </a:gs>
              <a:gs pos="26000">
                <a:srgbClr val="FFC000"/>
              </a:gs>
              <a:gs pos="0">
                <a:schemeClr val="tx1"/>
              </a:gs>
            </a:gsLst>
            <a:lin ang="16200000" scaled="1"/>
          </a:gradFill>
          <a:ln>
            <a:noFill/>
          </a:ln>
          <a:effectLst>
            <a:reflection blurRad="6350" stA="50000" endA="295" endPos="92000" dist="101600" dir="5400000" sy="-100000" algn="bl" rotWithShape="0"/>
          </a:effectLst>
          <a:scene3d>
            <a:camera prst="orthographicFront"/>
            <a:lightRig rig="flat" dir="t"/>
          </a:scene3d>
          <a:sp3d>
            <a:bevelT w="177800" prst="convex"/>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0"/>
                </a:srgbClr>
              </a:gs>
              <a:gs pos="71000">
                <a:srgbClr val="002060"/>
              </a:gs>
              <a:gs pos="13000">
                <a:srgbClr val="FCD78E">
                  <a:lumMod val="56000"/>
                  <a:lumOff val="44000"/>
                </a:srgbClr>
              </a:gs>
              <a:gs pos="33000">
                <a:srgbClr val="FDEB8F"/>
              </a:gs>
              <a:gs pos="50000">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4481"/>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0"/>
                </a:srgbClr>
              </a:gs>
              <a:gs pos="71000">
                <a:srgbClr val="002060"/>
              </a:gs>
              <a:gs pos="13000">
                <a:srgbClr val="FCD78E">
                  <a:lumMod val="56000"/>
                  <a:lumOff val="44000"/>
                </a:srgbClr>
              </a:gs>
              <a:gs pos="33000">
                <a:srgbClr val="FDEB8F"/>
              </a:gs>
              <a:gs pos="50000">
                <a:srgbClr val="FFC000"/>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Rectángulo"/>
          <p:cNvSpPr/>
          <p:nvPr/>
        </p:nvSpPr>
        <p:spPr>
          <a:xfrm>
            <a:off x="-282943" y="0"/>
            <a:ext cx="9501624" cy="1041377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3234690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ppt_x"/>
                                          </p:val>
                                        </p:tav>
                                        <p:tav tm="100000">
                                          <p:val>
                                            <p:strVal val="#ppt_x"/>
                                          </p:val>
                                        </p:tav>
                                      </p:tavLst>
                                    </p:anim>
                                    <p:anim calcmode="lin" valueType="num">
                                      <p:cBhvr additive="base">
                                        <p:cTn id="11" dur="3000" fill="hold"/>
                                        <p:tgtEl>
                                          <p:spTgt spid="6"/>
                                        </p:tgtEl>
                                        <p:attrNameLst>
                                          <p:attrName>ppt_y</p:attrName>
                                        </p:attrNameLst>
                                      </p:cBhvr>
                                      <p:tavLst>
                                        <p:tav tm="0">
                                          <p:val>
                                            <p:strVal val="1+#ppt_h/2"/>
                                          </p:val>
                                        </p:tav>
                                        <p:tav tm="100000">
                                          <p:val>
                                            <p:strVal val="#ppt_y"/>
                                          </p:val>
                                        </p:tav>
                                      </p:tavLst>
                                    </p:anim>
                                  </p:childTnLst>
                                </p:cTn>
                              </p:par>
                              <p:par>
                                <p:cTn id="12" presetID="19" presetClass="entr" presetSubtype="10" fill="hold" grpId="2"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3000" fill="hold"/>
                                        <p:tgtEl>
                                          <p:spTgt spid="6"/>
                                        </p:tgtEl>
                                        <p:attrNameLst>
                                          <p:attrName>ppt_w</p:attrName>
                                        </p:attrNameLst>
                                      </p:cBhvr>
                                      <p:tavLst>
                                        <p:tav tm="0" fmla="#ppt_w*sin(2.5*pi*$)">
                                          <p:val>
                                            <p:fltVal val="0"/>
                                          </p:val>
                                        </p:tav>
                                        <p:tav tm="100000">
                                          <p:val>
                                            <p:fltVal val="1"/>
                                          </p:val>
                                        </p:tav>
                                      </p:tavLst>
                                    </p:anim>
                                    <p:anim calcmode="lin" valueType="num">
                                      <p:cBhvr>
                                        <p:cTn id="15" dur="3000" fill="hold"/>
                                        <p:tgtEl>
                                          <p:spTgt spid="6"/>
                                        </p:tgtEl>
                                        <p:attrNameLst>
                                          <p:attrName>ppt_h</p:attrName>
                                        </p:attrNameLst>
                                      </p:cBhvr>
                                      <p:tavLst>
                                        <p:tav tm="0">
                                          <p:val>
                                            <p:strVal val="#ppt_h"/>
                                          </p:val>
                                        </p:tav>
                                        <p:tav tm="100000">
                                          <p:val>
                                            <p:strVal val="#ppt_h"/>
                                          </p:val>
                                        </p:tav>
                                      </p:tavLst>
                                    </p:anim>
                                  </p:childTnLst>
                                </p:cTn>
                              </p:par>
                              <p:par>
                                <p:cTn id="16" presetID="2" presetClass="entr" presetSubtype="1"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ppt_x"/>
                                          </p:val>
                                        </p:tav>
                                        <p:tav tm="100000">
                                          <p:val>
                                            <p:strVal val="#ppt_x"/>
                                          </p:val>
                                        </p:tav>
                                      </p:tavLst>
                                    </p:anim>
                                    <p:anim calcmode="lin" valueType="num">
                                      <p:cBhvr additive="base">
                                        <p:cTn id="19" dur="3000" fill="hold"/>
                                        <p:tgtEl>
                                          <p:spTgt spid="7"/>
                                        </p:tgtEl>
                                        <p:attrNameLst>
                                          <p:attrName>ppt_y</p:attrName>
                                        </p:attrNameLst>
                                      </p:cBhvr>
                                      <p:tavLst>
                                        <p:tav tm="0">
                                          <p:val>
                                            <p:strVal val="0-#ppt_h/2"/>
                                          </p:val>
                                        </p:tav>
                                        <p:tav tm="100000">
                                          <p:val>
                                            <p:strVal val="#ppt_y"/>
                                          </p:val>
                                        </p:tav>
                                      </p:tavLst>
                                    </p:anim>
                                  </p:childTnLst>
                                </p:cTn>
                              </p:par>
                              <p:par>
                                <p:cTn id="20" presetID="19" presetClass="entr" presetSubtype="10" fill="hold" grpId="2"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fmla="#ppt_w*sin(2.5*pi*$)">
                                          <p:val>
                                            <p:fltVal val="0"/>
                                          </p:val>
                                        </p:tav>
                                        <p:tav tm="100000">
                                          <p:val>
                                            <p:fltVal val="1"/>
                                          </p:val>
                                        </p:tav>
                                      </p:tavLst>
                                    </p:anim>
                                    <p:anim calcmode="lin" valueType="num">
                                      <p:cBhvr>
                                        <p:cTn id="23" dur="3000" fill="hold"/>
                                        <p:tgtEl>
                                          <p:spTgt spid="7"/>
                                        </p:tgtEl>
                                        <p:attrNameLst>
                                          <p:attrName>ppt_h</p:attrName>
                                        </p:attrNameLst>
                                      </p:cBhvr>
                                      <p:tavLst>
                                        <p:tav tm="0">
                                          <p:val>
                                            <p:strVal val="#ppt_h"/>
                                          </p:val>
                                        </p:tav>
                                        <p:tav tm="100000">
                                          <p:val>
                                            <p:strVal val="#ppt_h"/>
                                          </p:val>
                                        </p:tav>
                                      </p:tavLst>
                                    </p:anim>
                                  </p:childTnLst>
                                </p:cTn>
                              </p:par>
                              <p:par>
                                <p:cTn id="24" presetID="2" presetClass="entr" presetSubtype="4"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ppt_x"/>
                                          </p:val>
                                        </p:tav>
                                        <p:tav tm="100000">
                                          <p:val>
                                            <p:strVal val="#ppt_x"/>
                                          </p:val>
                                        </p:tav>
                                      </p:tavLst>
                                    </p:anim>
                                    <p:anim calcmode="lin" valueType="num">
                                      <p:cBhvr additive="base">
                                        <p:cTn id="27" dur="3000" fill="hold"/>
                                        <p:tgtEl>
                                          <p:spTgt spid="8"/>
                                        </p:tgtEl>
                                        <p:attrNameLst>
                                          <p:attrName>ppt_y</p:attrName>
                                        </p:attrNameLst>
                                      </p:cBhvr>
                                      <p:tavLst>
                                        <p:tav tm="0">
                                          <p:val>
                                            <p:strVal val="1+#ppt_h/2"/>
                                          </p:val>
                                        </p:tav>
                                        <p:tav tm="100000">
                                          <p:val>
                                            <p:strVal val="#ppt_y"/>
                                          </p:val>
                                        </p:tav>
                                      </p:tavLst>
                                    </p:anim>
                                  </p:childTnLst>
                                </p:cTn>
                              </p:par>
                              <p:par>
                                <p:cTn id="28" presetID="19" presetClass="entr" presetSubtype="10" fill="hold" grpId="2"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p:cTn id="30" dur="3000" fill="hold"/>
                                        <p:tgtEl>
                                          <p:spTgt spid="8"/>
                                        </p:tgtEl>
                                        <p:attrNameLst>
                                          <p:attrName>ppt_w</p:attrName>
                                        </p:attrNameLst>
                                      </p:cBhvr>
                                      <p:tavLst>
                                        <p:tav tm="0" fmla="#ppt_w*sin(2.5*pi*$)">
                                          <p:val>
                                            <p:fltVal val="0"/>
                                          </p:val>
                                        </p:tav>
                                        <p:tav tm="100000">
                                          <p:val>
                                            <p:fltVal val="1"/>
                                          </p:val>
                                        </p:tav>
                                      </p:tavLst>
                                    </p:anim>
                                    <p:anim calcmode="lin" valueType="num">
                                      <p:cBhvr>
                                        <p:cTn id="31" dur="3000" fill="hold"/>
                                        <p:tgtEl>
                                          <p:spTgt spid="8"/>
                                        </p:tgtEl>
                                        <p:attrNameLst>
                                          <p:attrName>ppt_h</p:attrName>
                                        </p:attrNameLst>
                                      </p:cBhvr>
                                      <p:tavLst>
                                        <p:tav tm="0">
                                          <p:val>
                                            <p:strVal val="#ppt_h"/>
                                          </p:val>
                                        </p:tav>
                                        <p:tav tm="100000">
                                          <p:val>
                                            <p:strVal val="#ppt_h"/>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19" presetClass="entr" presetSubtype="10" fill="hold" grpId="2"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p:cTn id="38" dur="3000" fill="hold"/>
                                        <p:tgtEl>
                                          <p:spTgt spid="9"/>
                                        </p:tgtEl>
                                        <p:attrNameLst>
                                          <p:attrName>ppt_w</p:attrName>
                                        </p:attrNameLst>
                                      </p:cBhvr>
                                      <p:tavLst>
                                        <p:tav tm="0" fmla="#ppt_w*sin(2.5*pi*$)">
                                          <p:val>
                                            <p:fltVal val="0"/>
                                          </p:val>
                                        </p:tav>
                                        <p:tav tm="100000">
                                          <p:val>
                                            <p:fltVal val="1"/>
                                          </p:val>
                                        </p:tav>
                                      </p:tavLst>
                                    </p:anim>
                                    <p:anim calcmode="lin" valueType="num">
                                      <p:cBhvr>
                                        <p:cTn id="39" dur="3000" fill="hold"/>
                                        <p:tgtEl>
                                          <p:spTgt spid="9"/>
                                        </p:tgtEl>
                                        <p:attrNameLst>
                                          <p:attrName>ppt_h</p:attrName>
                                        </p:attrNameLst>
                                      </p:cBhvr>
                                      <p:tavLst>
                                        <p:tav tm="0">
                                          <p:val>
                                            <p:strVal val="#ppt_h"/>
                                          </p:val>
                                        </p:tav>
                                        <p:tav tm="100000">
                                          <p:val>
                                            <p:strVal val="#ppt_h"/>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ppt_x"/>
                                          </p:val>
                                        </p:tav>
                                        <p:tav tm="100000">
                                          <p:val>
                                            <p:strVal val="#ppt_x"/>
                                          </p:val>
                                        </p:tav>
                                      </p:tavLst>
                                    </p:anim>
                                    <p:anim calcmode="lin" valueType="num">
                                      <p:cBhvr additive="base">
                                        <p:cTn id="43" dur="3000" fill="hold"/>
                                        <p:tgtEl>
                                          <p:spTgt spid="10"/>
                                        </p:tgtEl>
                                        <p:attrNameLst>
                                          <p:attrName>ppt_y</p:attrName>
                                        </p:attrNameLst>
                                      </p:cBhvr>
                                      <p:tavLst>
                                        <p:tav tm="0">
                                          <p:val>
                                            <p:strVal val="0-#ppt_h/2"/>
                                          </p:val>
                                        </p:tav>
                                        <p:tav tm="100000">
                                          <p:val>
                                            <p:strVal val="#ppt_y"/>
                                          </p:val>
                                        </p:tav>
                                      </p:tavLst>
                                    </p:anim>
                                  </p:childTnLst>
                                </p:cTn>
                              </p:par>
                              <p:par>
                                <p:cTn id="44" presetID="19" presetClass="entr" presetSubtype="10" fill="hold" grpId="2"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p:cTn id="46" dur="3000" fill="hold"/>
                                        <p:tgtEl>
                                          <p:spTgt spid="10"/>
                                        </p:tgtEl>
                                        <p:attrNameLst>
                                          <p:attrName>ppt_w</p:attrName>
                                        </p:attrNameLst>
                                      </p:cBhvr>
                                      <p:tavLst>
                                        <p:tav tm="0" fmla="#ppt_w*sin(2.5*pi*$)">
                                          <p:val>
                                            <p:fltVal val="0"/>
                                          </p:val>
                                        </p:tav>
                                        <p:tav tm="100000">
                                          <p:val>
                                            <p:fltVal val="1"/>
                                          </p:val>
                                        </p:tav>
                                      </p:tavLst>
                                    </p:anim>
                                    <p:anim calcmode="lin" valueType="num">
                                      <p:cBhvr>
                                        <p:cTn id="47" dur="3000" fill="hold"/>
                                        <p:tgtEl>
                                          <p:spTgt spid="10"/>
                                        </p:tgtEl>
                                        <p:attrNameLst>
                                          <p:attrName>ppt_h</p:attrName>
                                        </p:attrNameLst>
                                      </p:cBhvr>
                                      <p:tavLst>
                                        <p:tav tm="0">
                                          <p:val>
                                            <p:strVal val="#ppt_h"/>
                                          </p:val>
                                        </p:tav>
                                        <p:tav tm="100000">
                                          <p:val>
                                            <p:strVal val="#ppt_h"/>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 calcmode="lin" valueType="num">
                                      <p:cBhvr additive="base">
                                        <p:cTn id="50" dur="3000" fill="hold"/>
                                        <p:tgtEl>
                                          <p:spTgt spid="11"/>
                                        </p:tgtEl>
                                        <p:attrNameLst>
                                          <p:attrName>ppt_x</p:attrName>
                                        </p:attrNameLst>
                                      </p:cBhvr>
                                      <p:tavLst>
                                        <p:tav tm="0">
                                          <p:val>
                                            <p:strVal val="#ppt_x"/>
                                          </p:val>
                                        </p:tav>
                                        <p:tav tm="100000">
                                          <p:val>
                                            <p:strVal val="#ppt_x"/>
                                          </p:val>
                                        </p:tav>
                                      </p:tavLst>
                                    </p:anim>
                                    <p:anim calcmode="lin" valueType="num">
                                      <p:cBhvr additive="base">
                                        <p:cTn id="51" dur="3000" fill="hold"/>
                                        <p:tgtEl>
                                          <p:spTgt spid="11"/>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p:cTn id="54" dur="3000" fill="hold"/>
                                        <p:tgtEl>
                                          <p:spTgt spid="11"/>
                                        </p:tgtEl>
                                        <p:attrNameLst>
                                          <p:attrName>ppt_w</p:attrName>
                                        </p:attrNameLst>
                                      </p:cBhvr>
                                      <p:tavLst>
                                        <p:tav tm="0" fmla="#ppt_w*sin(2.5*pi*$)">
                                          <p:val>
                                            <p:fltVal val="0"/>
                                          </p:val>
                                        </p:tav>
                                        <p:tav tm="100000">
                                          <p:val>
                                            <p:fltVal val="1"/>
                                          </p:val>
                                        </p:tav>
                                      </p:tavLst>
                                    </p:anim>
                                    <p:anim calcmode="lin" valueType="num">
                                      <p:cBhvr>
                                        <p:cTn id="55" dur="3000" fill="hold"/>
                                        <p:tgtEl>
                                          <p:spTgt spid="11"/>
                                        </p:tgtEl>
                                        <p:attrNameLst>
                                          <p:attrName>ppt_h</p:attrName>
                                        </p:attrNameLst>
                                      </p:cBhvr>
                                      <p:tavLst>
                                        <p:tav tm="0">
                                          <p:val>
                                            <p:strVal val="#ppt_h"/>
                                          </p:val>
                                        </p:tav>
                                        <p:tav tm="100000">
                                          <p:val>
                                            <p:strVal val="#ppt_h"/>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3000" fill="hold"/>
                                        <p:tgtEl>
                                          <p:spTgt spid="12"/>
                                        </p:tgtEl>
                                        <p:attrNameLst>
                                          <p:attrName>ppt_x</p:attrName>
                                        </p:attrNameLst>
                                      </p:cBhvr>
                                      <p:tavLst>
                                        <p:tav tm="0">
                                          <p:val>
                                            <p:strVal val="#ppt_x"/>
                                          </p:val>
                                        </p:tav>
                                        <p:tav tm="100000">
                                          <p:val>
                                            <p:strVal val="#ppt_x"/>
                                          </p:val>
                                        </p:tav>
                                      </p:tavLst>
                                    </p:anim>
                                    <p:anim calcmode="lin" valueType="num">
                                      <p:cBhvr additive="base">
                                        <p:cTn id="59" dur="3000" fill="hold"/>
                                        <p:tgtEl>
                                          <p:spTgt spid="12"/>
                                        </p:tgtEl>
                                        <p:attrNameLst>
                                          <p:attrName>ppt_y</p:attrName>
                                        </p:attrNameLst>
                                      </p:cBhvr>
                                      <p:tavLst>
                                        <p:tav tm="0">
                                          <p:val>
                                            <p:strVal val="0-#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3000" fill="hold"/>
                                        <p:tgtEl>
                                          <p:spTgt spid="12"/>
                                        </p:tgtEl>
                                        <p:attrNameLst>
                                          <p:attrName>ppt_w</p:attrName>
                                        </p:attrNameLst>
                                      </p:cBhvr>
                                      <p:tavLst>
                                        <p:tav tm="0" fmla="#ppt_w*sin(2.5*pi*$)">
                                          <p:val>
                                            <p:fltVal val="0"/>
                                          </p:val>
                                        </p:tav>
                                        <p:tav tm="100000">
                                          <p:val>
                                            <p:fltVal val="1"/>
                                          </p:val>
                                        </p:tav>
                                      </p:tavLst>
                                    </p:anim>
                                    <p:anim calcmode="lin" valueType="num">
                                      <p:cBhvr>
                                        <p:cTn id="63" dur="3000" fill="hold"/>
                                        <p:tgtEl>
                                          <p:spTgt spid="12"/>
                                        </p:tgtEl>
                                        <p:attrNameLst>
                                          <p:attrName>ppt_h</p:attrName>
                                        </p:attrNameLst>
                                      </p:cBhvr>
                                      <p:tavLst>
                                        <p:tav tm="0">
                                          <p:val>
                                            <p:strVal val="#ppt_h"/>
                                          </p:val>
                                        </p:tav>
                                        <p:tav tm="100000">
                                          <p:val>
                                            <p:strVal val="#ppt_h"/>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ppt_x"/>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3000" fill="hold"/>
                                        <p:tgtEl>
                                          <p:spTgt spid="13"/>
                                        </p:tgtEl>
                                        <p:attrNameLst>
                                          <p:attrName>ppt_w</p:attrName>
                                        </p:attrNameLst>
                                      </p:cBhvr>
                                      <p:tavLst>
                                        <p:tav tm="0" fmla="#ppt_w*sin(2.5*pi*$)">
                                          <p:val>
                                            <p:fltVal val="0"/>
                                          </p:val>
                                        </p:tav>
                                        <p:tav tm="100000">
                                          <p:val>
                                            <p:fltVal val="1"/>
                                          </p:val>
                                        </p:tav>
                                      </p:tavLst>
                                    </p:anim>
                                    <p:anim calcmode="lin" valueType="num">
                                      <p:cBhvr>
                                        <p:cTn id="71" dur="3000" fill="hold"/>
                                        <p:tgtEl>
                                          <p:spTgt spid="13"/>
                                        </p:tgtEl>
                                        <p:attrNameLst>
                                          <p:attrName>ppt_h</p:attrName>
                                        </p:attrNameLst>
                                      </p:cBhvr>
                                      <p:tavLst>
                                        <p:tav tm="0">
                                          <p:val>
                                            <p:strVal val="#ppt_h"/>
                                          </p:val>
                                        </p:tav>
                                        <p:tav tm="100000">
                                          <p:val>
                                            <p:strVal val="#ppt_h"/>
                                          </p:val>
                                        </p:tav>
                                      </p:tavLst>
                                    </p:anim>
                                  </p:childTnLst>
                                </p:cTn>
                              </p:par>
                            </p:childTnLst>
                          </p:cTn>
                        </p:par>
                        <p:par>
                          <p:cTn id="72" fill="hold">
                            <p:stCondLst>
                              <p:cond delay="3000"/>
                            </p:stCondLst>
                            <p:childTnLst>
                              <p:par>
                                <p:cTn id="73" presetID="2" presetClass="exit" presetSubtype="2" fill="hold" grpId="1" nodeType="afterEffect">
                                  <p:stCondLst>
                                    <p:cond delay="0"/>
                                  </p:stCondLst>
                                  <p:childTnLst>
                                    <p:anim calcmode="lin" valueType="num">
                                      <p:cBhvr additive="base">
                                        <p:cTn id="74" dur="3000"/>
                                        <p:tgtEl>
                                          <p:spTgt spid="6"/>
                                        </p:tgtEl>
                                        <p:attrNameLst>
                                          <p:attrName>ppt_x</p:attrName>
                                        </p:attrNameLst>
                                      </p:cBhvr>
                                      <p:tavLst>
                                        <p:tav tm="0">
                                          <p:val>
                                            <p:strVal val="ppt_x"/>
                                          </p:val>
                                        </p:tav>
                                        <p:tav tm="100000">
                                          <p:val>
                                            <p:strVal val="1+ppt_w/2"/>
                                          </p:val>
                                        </p:tav>
                                      </p:tavLst>
                                    </p:anim>
                                    <p:anim calcmode="lin" valueType="num">
                                      <p:cBhvr additive="base">
                                        <p:cTn id="75" dur="3000"/>
                                        <p:tgtEl>
                                          <p:spTgt spid="6"/>
                                        </p:tgtEl>
                                        <p:attrNameLst>
                                          <p:attrName>ppt_y</p:attrName>
                                        </p:attrNameLst>
                                      </p:cBhvr>
                                      <p:tavLst>
                                        <p:tav tm="0">
                                          <p:val>
                                            <p:strVal val="ppt_y"/>
                                          </p:val>
                                        </p:tav>
                                        <p:tav tm="100000">
                                          <p:val>
                                            <p:strVal val="ppt_y"/>
                                          </p:val>
                                        </p:tav>
                                      </p:tavLst>
                                    </p:anim>
                                    <p:set>
                                      <p:cBhvr>
                                        <p:cTn id="76" dur="1" fill="hold">
                                          <p:stCondLst>
                                            <p:cond delay="2999"/>
                                          </p:stCondLst>
                                        </p:cTn>
                                        <p:tgtEl>
                                          <p:spTgt spid="6"/>
                                        </p:tgtEl>
                                        <p:attrNameLst>
                                          <p:attrName>style.visibility</p:attrName>
                                        </p:attrNameLst>
                                      </p:cBhvr>
                                      <p:to>
                                        <p:strVal val="hidden"/>
                                      </p:to>
                                    </p:set>
                                  </p:childTnLst>
                                </p:cTn>
                              </p:par>
                              <p:par>
                                <p:cTn id="77" presetID="2" presetClass="exit" presetSubtype="2" fill="hold" grpId="1"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ppt_y"/>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2" fill="hold" grpId="1" nodeType="withEffect">
                                  <p:stCondLst>
                                    <p:cond delay="0"/>
                                  </p:stCondLst>
                                  <p:childTnLst>
                                    <p:anim calcmode="lin" valueType="num">
                                      <p:cBhvr additive="base">
                                        <p:cTn id="82" dur="3000"/>
                                        <p:tgtEl>
                                          <p:spTgt spid="8"/>
                                        </p:tgtEl>
                                        <p:attrNameLst>
                                          <p:attrName>ppt_x</p:attrName>
                                        </p:attrNameLst>
                                      </p:cBhvr>
                                      <p:tavLst>
                                        <p:tav tm="0">
                                          <p:val>
                                            <p:strVal val="ppt_x"/>
                                          </p:val>
                                        </p:tav>
                                        <p:tav tm="100000">
                                          <p:val>
                                            <p:strVal val="1+ppt_w/2"/>
                                          </p:val>
                                        </p:tav>
                                      </p:tavLst>
                                    </p:anim>
                                    <p:anim calcmode="lin" valueType="num">
                                      <p:cBhvr additive="base">
                                        <p:cTn id="83" dur="3000"/>
                                        <p:tgtEl>
                                          <p:spTgt spid="8"/>
                                        </p:tgtEl>
                                        <p:attrNameLst>
                                          <p:attrName>ppt_y</p:attrName>
                                        </p:attrNameLst>
                                      </p:cBhvr>
                                      <p:tavLst>
                                        <p:tav tm="0">
                                          <p:val>
                                            <p:strVal val="ppt_y"/>
                                          </p:val>
                                        </p:tav>
                                        <p:tav tm="100000">
                                          <p:val>
                                            <p:strVal val="ppt_y"/>
                                          </p:val>
                                        </p:tav>
                                      </p:tavLst>
                                    </p:anim>
                                    <p:set>
                                      <p:cBhvr>
                                        <p:cTn id="84" dur="1" fill="hold">
                                          <p:stCondLst>
                                            <p:cond delay="2999"/>
                                          </p:stCondLst>
                                        </p:cTn>
                                        <p:tgtEl>
                                          <p:spTgt spid="8"/>
                                        </p:tgtEl>
                                        <p:attrNameLst>
                                          <p:attrName>style.visibility</p:attrName>
                                        </p:attrNameLst>
                                      </p:cBhvr>
                                      <p:to>
                                        <p:strVal val="hidden"/>
                                      </p:to>
                                    </p:set>
                                  </p:childTnLst>
                                </p:cTn>
                              </p:par>
                              <p:par>
                                <p:cTn id="85" presetID="2" presetClass="exit" presetSubtype="2" fill="hold" grpId="1" nodeType="withEffect">
                                  <p:stCondLst>
                                    <p:cond delay="0"/>
                                  </p:stCondLst>
                                  <p:childTnLst>
                                    <p:anim calcmode="lin" valueType="num">
                                      <p:cBhvr additive="base">
                                        <p:cTn id="86" dur="3000"/>
                                        <p:tgtEl>
                                          <p:spTgt spid="9"/>
                                        </p:tgtEl>
                                        <p:attrNameLst>
                                          <p:attrName>ppt_x</p:attrName>
                                        </p:attrNameLst>
                                      </p:cBhvr>
                                      <p:tavLst>
                                        <p:tav tm="0">
                                          <p:val>
                                            <p:strVal val="ppt_x"/>
                                          </p:val>
                                        </p:tav>
                                        <p:tav tm="100000">
                                          <p:val>
                                            <p:strVal val="1+ppt_w/2"/>
                                          </p:val>
                                        </p:tav>
                                      </p:tavLst>
                                    </p:anim>
                                    <p:anim calcmode="lin" valueType="num">
                                      <p:cBhvr additive="base">
                                        <p:cTn id="87" dur="3000"/>
                                        <p:tgtEl>
                                          <p:spTgt spid="9"/>
                                        </p:tgtEl>
                                        <p:attrNameLst>
                                          <p:attrName>ppt_y</p:attrName>
                                        </p:attrNameLst>
                                      </p:cBhvr>
                                      <p:tavLst>
                                        <p:tav tm="0">
                                          <p:val>
                                            <p:strVal val="ppt_y"/>
                                          </p:val>
                                        </p:tav>
                                        <p:tav tm="100000">
                                          <p:val>
                                            <p:strVal val="ppt_y"/>
                                          </p:val>
                                        </p:tav>
                                      </p:tavLst>
                                    </p:anim>
                                    <p:set>
                                      <p:cBhvr>
                                        <p:cTn id="88" dur="1" fill="hold">
                                          <p:stCondLst>
                                            <p:cond delay="2999"/>
                                          </p:stCondLst>
                                        </p:cTn>
                                        <p:tgtEl>
                                          <p:spTgt spid="9"/>
                                        </p:tgtEl>
                                        <p:attrNameLst>
                                          <p:attrName>style.visibility</p:attrName>
                                        </p:attrNameLst>
                                      </p:cBhvr>
                                      <p:to>
                                        <p:strVal val="hidden"/>
                                      </p:to>
                                    </p:set>
                                  </p:childTnLst>
                                </p:cTn>
                              </p:par>
                              <p:par>
                                <p:cTn id="89" presetID="2" presetClass="exit" presetSubtype="8" fill="hold" grpId="1" nodeType="withEffect">
                                  <p:stCondLst>
                                    <p:cond delay="0"/>
                                  </p:stCondLst>
                                  <p:childTnLst>
                                    <p:anim calcmode="lin" valueType="num">
                                      <p:cBhvr additive="base">
                                        <p:cTn id="90" dur="3000"/>
                                        <p:tgtEl>
                                          <p:spTgt spid="10"/>
                                        </p:tgtEl>
                                        <p:attrNameLst>
                                          <p:attrName>ppt_x</p:attrName>
                                        </p:attrNameLst>
                                      </p:cBhvr>
                                      <p:tavLst>
                                        <p:tav tm="0">
                                          <p:val>
                                            <p:strVal val="ppt_x"/>
                                          </p:val>
                                        </p:tav>
                                        <p:tav tm="100000">
                                          <p:val>
                                            <p:strVal val="0-ppt_w/2"/>
                                          </p:val>
                                        </p:tav>
                                      </p:tavLst>
                                    </p:anim>
                                    <p:anim calcmode="lin" valueType="num">
                                      <p:cBhvr additive="base">
                                        <p:cTn id="91" dur="3000"/>
                                        <p:tgtEl>
                                          <p:spTgt spid="10"/>
                                        </p:tgtEl>
                                        <p:attrNameLst>
                                          <p:attrName>ppt_y</p:attrName>
                                        </p:attrNameLst>
                                      </p:cBhvr>
                                      <p:tavLst>
                                        <p:tav tm="0">
                                          <p:val>
                                            <p:strVal val="ppt_y"/>
                                          </p:val>
                                        </p:tav>
                                        <p:tav tm="100000">
                                          <p:val>
                                            <p:strVal val="ppt_y"/>
                                          </p:val>
                                        </p:tav>
                                      </p:tavLst>
                                    </p:anim>
                                    <p:set>
                                      <p:cBhvr>
                                        <p:cTn id="92" dur="1" fill="hold">
                                          <p:stCondLst>
                                            <p:cond delay="2999"/>
                                          </p:stCondLst>
                                        </p:cTn>
                                        <p:tgtEl>
                                          <p:spTgt spid="10"/>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000"/>
                                        <p:tgtEl>
                                          <p:spTgt spid="11"/>
                                        </p:tgtEl>
                                        <p:attrNameLst>
                                          <p:attrName>ppt_x</p:attrName>
                                        </p:attrNameLst>
                                      </p:cBhvr>
                                      <p:tavLst>
                                        <p:tav tm="0">
                                          <p:val>
                                            <p:strVal val="ppt_x"/>
                                          </p:val>
                                        </p:tav>
                                        <p:tav tm="100000">
                                          <p:val>
                                            <p:strVal val="0-ppt_w/2"/>
                                          </p:val>
                                        </p:tav>
                                      </p:tavLst>
                                    </p:anim>
                                    <p:anim calcmode="lin" valueType="num">
                                      <p:cBhvr additive="base">
                                        <p:cTn id="95" dur="3000"/>
                                        <p:tgtEl>
                                          <p:spTgt spid="11"/>
                                        </p:tgtEl>
                                        <p:attrNameLst>
                                          <p:attrName>ppt_y</p:attrName>
                                        </p:attrNameLst>
                                      </p:cBhvr>
                                      <p:tavLst>
                                        <p:tav tm="0">
                                          <p:val>
                                            <p:strVal val="ppt_y"/>
                                          </p:val>
                                        </p:tav>
                                        <p:tav tm="100000">
                                          <p:val>
                                            <p:strVal val="ppt_y"/>
                                          </p:val>
                                        </p:tav>
                                      </p:tavLst>
                                    </p:anim>
                                    <p:set>
                                      <p:cBhvr>
                                        <p:cTn id="96" dur="1" fill="hold">
                                          <p:stCondLst>
                                            <p:cond delay="2999"/>
                                          </p:stCondLst>
                                        </p:cTn>
                                        <p:tgtEl>
                                          <p:spTgt spid="11"/>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000"/>
                                        <p:tgtEl>
                                          <p:spTgt spid="12"/>
                                        </p:tgtEl>
                                        <p:attrNameLst>
                                          <p:attrName>ppt_x</p:attrName>
                                        </p:attrNameLst>
                                      </p:cBhvr>
                                      <p:tavLst>
                                        <p:tav tm="0">
                                          <p:val>
                                            <p:strVal val="ppt_x"/>
                                          </p:val>
                                        </p:tav>
                                        <p:tav tm="100000">
                                          <p:val>
                                            <p:strVal val="0-ppt_w/2"/>
                                          </p:val>
                                        </p:tav>
                                      </p:tavLst>
                                    </p:anim>
                                    <p:anim calcmode="lin" valueType="num">
                                      <p:cBhvr additive="base">
                                        <p:cTn id="99" dur="3000"/>
                                        <p:tgtEl>
                                          <p:spTgt spid="12"/>
                                        </p:tgtEl>
                                        <p:attrNameLst>
                                          <p:attrName>ppt_y</p:attrName>
                                        </p:attrNameLst>
                                      </p:cBhvr>
                                      <p:tavLst>
                                        <p:tav tm="0">
                                          <p:val>
                                            <p:strVal val="ppt_y"/>
                                          </p:val>
                                        </p:tav>
                                        <p:tav tm="100000">
                                          <p:val>
                                            <p:strVal val="ppt_y"/>
                                          </p:val>
                                        </p:tav>
                                      </p:tavLst>
                                    </p:anim>
                                    <p:set>
                                      <p:cBhvr>
                                        <p:cTn id="100" dur="1" fill="hold">
                                          <p:stCondLst>
                                            <p:cond delay="2999"/>
                                          </p:stCondLst>
                                        </p:cTn>
                                        <p:tgtEl>
                                          <p:spTgt spid="12"/>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000"/>
                                        <p:tgtEl>
                                          <p:spTgt spid="13"/>
                                        </p:tgtEl>
                                        <p:attrNameLst>
                                          <p:attrName>ppt_x</p:attrName>
                                        </p:attrNameLst>
                                      </p:cBhvr>
                                      <p:tavLst>
                                        <p:tav tm="0">
                                          <p:val>
                                            <p:strVal val="ppt_x"/>
                                          </p:val>
                                        </p:tav>
                                        <p:tav tm="100000">
                                          <p:val>
                                            <p:strVal val="0-ppt_w/2"/>
                                          </p:val>
                                        </p:tav>
                                      </p:tavLst>
                                    </p:anim>
                                    <p:anim calcmode="lin" valueType="num">
                                      <p:cBhvr additive="base">
                                        <p:cTn id="103" dur="3000"/>
                                        <p:tgtEl>
                                          <p:spTgt spid="13"/>
                                        </p:tgtEl>
                                        <p:attrNameLst>
                                          <p:attrName>ppt_y</p:attrName>
                                        </p:attrNameLst>
                                      </p:cBhvr>
                                      <p:tavLst>
                                        <p:tav tm="0">
                                          <p:val>
                                            <p:strVal val="ppt_y"/>
                                          </p:val>
                                        </p:tav>
                                        <p:tav tm="100000">
                                          <p:val>
                                            <p:strVal val="ppt_y"/>
                                          </p:val>
                                        </p:tav>
                                      </p:tavLst>
                                    </p:anim>
                                    <p:set>
                                      <p:cBhvr>
                                        <p:cTn id="104" dur="1" fill="hold">
                                          <p:stCondLst>
                                            <p:cond delay="2999"/>
                                          </p:stCondLst>
                                        </p:cTn>
                                        <p:tgtEl>
                                          <p:spTgt spid="13"/>
                                        </p:tgtEl>
                                        <p:attrNameLst>
                                          <p:attrName>style.visibility</p:attrName>
                                        </p:attrNameLst>
                                      </p:cBhvr>
                                      <p:to>
                                        <p:strVal val="hidden"/>
                                      </p:to>
                                    </p:set>
                                  </p:childTnLst>
                                </p:cTn>
                              </p:par>
                              <p:par>
                                <p:cTn id="105" presetID="23" presetClass="entr" presetSubtype="288" fill="hold" nodeType="withEffect">
                                  <p:stCondLst>
                                    <p:cond delay="0"/>
                                  </p:stCondLst>
                                  <p:childTnLst>
                                    <p:set>
                                      <p:cBhvr>
                                        <p:cTn id="106" dur="1" fill="hold">
                                          <p:stCondLst>
                                            <p:cond delay="0"/>
                                          </p:stCondLst>
                                        </p:cTn>
                                        <p:tgtEl>
                                          <p:spTgt spid="15"/>
                                        </p:tgtEl>
                                        <p:attrNameLst>
                                          <p:attrName>style.visibility</p:attrName>
                                        </p:attrNameLst>
                                      </p:cBhvr>
                                      <p:to>
                                        <p:strVal val="visible"/>
                                      </p:to>
                                    </p:set>
                                    <p:anim calcmode="lin" valueType="num">
                                      <p:cBhvr>
                                        <p:cTn id="107" dur="3000" fill="hold"/>
                                        <p:tgtEl>
                                          <p:spTgt spid="15"/>
                                        </p:tgtEl>
                                        <p:attrNameLst>
                                          <p:attrName>ppt_w</p:attrName>
                                        </p:attrNameLst>
                                      </p:cBhvr>
                                      <p:tavLst>
                                        <p:tav tm="0">
                                          <p:val>
                                            <p:strVal val="4/3*#ppt_w"/>
                                          </p:val>
                                        </p:tav>
                                        <p:tav tm="100000">
                                          <p:val>
                                            <p:strVal val="#ppt_w"/>
                                          </p:val>
                                        </p:tav>
                                      </p:tavLst>
                                    </p:anim>
                                    <p:anim calcmode="lin" valueType="num">
                                      <p:cBhvr>
                                        <p:cTn id="108" dur="3000" fill="hold"/>
                                        <p:tgtEl>
                                          <p:spTgt spid="15"/>
                                        </p:tgtEl>
                                        <p:attrNameLst>
                                          <p:attrName>ppt_h</p:attrName>
                                        </p:attrNameLst>
                                      </p:cBhvr>
                                      <p:tavLst>
                                        <p:tav tm="0">
                                          <p:val>
                                            <p:strVal val="4/3*#ppt_h"/>
                                          </p:val>
                                        </p:tav>
                                        <p:tav tm="100000">
                                          <p:val>
                                            <p:strVal val="#ppt_h"/>
                                          </p:val>
                                        </p:tav>
                                      </p:tavLst>
                                    </p:anim>
                                  </p:childTnLst>
                                </p:cTn>
                              </p:par>
                              <p:par>
                                <p:cTn id="109" presetID="16" presetClass="entr" presetSubtype="37" fill="hold" nodeType="withEffect">
                                  <p:stCondLst>
                                    <p:cond delay="0"/>
                                  </p:stCondLst>
                                  <p:childTnLst>
                                    <p:set>
                                      <p:cBhvr>
                                        <p:cTn id="110" dur="1" fill="hold">
                                          <p:stCondLst>
                                            <p:cond delay="0"/>
                                          </p:stCondLst>
                                        </p:cTn>
                                        <p:tgtEl>
                                          <p:spTgt spid="15"/>
                                        </p:tgtEl>
                                        <p:attrNameLst>
                                          <p:attrName>style.visibility</p:attrName>
                                        </p:attrNameLst>
                                      </p:cBhvr>
                                      <p:to>
                                        <p:strVal val="visible"/>
                                      </p:to>
                                    </p:set>
                                    <p:animEffect transition="in" filter="barn(outVertical)">
                                      <p:cBhvr>
                                        <p:cTn id="111" dur="3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PROPIEDADES DEL LIMON"/>
          <p:cNvPicPr>
            <a:picLocks noGrp="1" noChangeAspect="1"/>
          </p:cNvPicPr>
          <p:nvPr isPhoto="1"/>
        </p:nvPicPr>
        <p:blipFill>
          <a:blip r:embed="rId2" cstate="print">
            <a:lum contrast="10000"/>
            <a:extLst>
              <a:ext uri="{28A0092B-C50C-407E-A947-70E740481C1C}">
                <a14:useLocalDpi xmlns:a14="http://schemas.microsoft.com/office/drawing/2010/main"/>
              </a:ext>
            </a:extLst>
          </a:blip>
          <a:stretch>
            <a:fillRect/>
          </a:stretch>
        </p:blipFill>
        <p:spPr>
          <a:xfrm>
            <a:off x="32479" y="0"/>
            <a:ext cx="9144000" cy="6858000"/>
          </a:xfrm>
          <a:prstGeom prst="rect">
            <a:avLst/>
          </a:prstGeom>
          <a:noFill/>
          <a:ln>
            <a:noFill/>
          </a:ln>
        </p:spPr>
      </p:pic>
      <p:sp>
        <p:nvSpPr>
          <p:cNvPr id="3" name="2 Rectángulo"/>
          <p:cNvSpPr/>
          <p:nvPr/>
        </p:nvSpPr>
        <p:spPr>
          <a:xfrm>
            <a:off x="1187624" y="1412776"/>
            <a:ext cx="4779404" cy="3600986"/>
          </a:xfrm>
          <a:prstGeom prst="rect">
            <a:avLst/>
          </a:prstGeom>
        </p:spPr>
        <p:txBody>
          <a:bodyPr wrap="square">
            <a:spAutoFit/>
            <a:scene3d>
              <a:camera prst="obliqueBottomLeft"/>
              <a:lightRig rig="threePt" dir="t"/>
            </a:scene3d>
            <a:sp3d extrusionH="50800">
              <a:extrusionClr>
                <a:srgbClr val="FFC000"/>
              </a:extrusionClr>
            </a:sp3d>
          </a:bodyPr>
          <a:lstStyle/>
          <a:p>
            <a:pPr algn="ctr"/>
            <a:r>
              <a:rPr lang="es-ES" sz="2800" dirty="0" smtClean="0">
                <a:solidFill>
                  <a:schemeClr val="bg1"/>
                </a:solidFill>
                <a:latin typeface="Hobo Std" pitchFamily="34" charset="0"/>
              </a:rPr>
              <a:t>NOTA IMPORTANTE</a:t>
            </a:r>
          </a:p>
          <a:p>
            <a:pPr algn="ct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Para </a:t>
            </a:r>
            <a:r>
              <a:rPr lang="es-ES" sz="2000" dirty="0">
                <a:solidFill>
                  <a:schemeClr val="bg1"/>
                </a:solidFill>
                <a:latin typeface="Hobo Std" pitchFamily="34" charset="0"/>
              </a:rPr>
              <a:t>tomar limón de forma asidua y en gran </a:t>
            </a:r>
            <a:r>
              <a:rPr lang="es-ES" sz="2000" dirty="0" smtClean="0">
                <a:solidFill>
                  <a:schemeClr val="bg1"/>
                </a:solidFill>
                <a:latin typeface="Hobo Std" pitchFamily="34" charset="0"/>
              </a:rPr>
              <a:t>cantidad es </a:t>
            </a:r>
            <a:r>
              <a:rPr lang="es-ES" sz="2000" dirty="0">
                <a:solidFill>
                  <a:schemeClr val="bg1"/>
                </a:solidFill>
                <a:latin typeface="Hobo Std" pitchFamily="34" charset="0"/>
              </a:rPr>
              <a:t>aconsejable consultar a su médico o dietista, pues cada organismo es un mundo y se han visto algunas contraindicaciones en personas con anemia o escasez de minerales, fragilidad de los huesos, y algún que otro problema donde su alto consumo pueda no ser recomendado</a:t>
            </a:r>
            <a:r>
              <a:rPr lang="es-ES" sz="2000" dirty="0" smtClean="0">
                <a:solidFill>
                  <a:schemeClr val="bg1"/>
                </a:solidFill>
                <a:latin typeface="Hobo Std" pitchFamily="34" charset="0"/>
              </a:rPr>
              <a:t>.</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1057608935"/>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11 Imagen" descr="Diapositiva4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6" name="Forma libre 4"/>
          <p:cNvSpPr/>
          <p:nvPr/>
        </p:nvSpPr>
        <p:spPr>
          <a:xfrm rot="20854875">
            <a:off x="251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flip="none" rotWithShape="1">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tileRect/>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7" name="Forma libre 4"/>
          <p:cNvSpPr/>
          <p:nvPr/>
        </p:nvSpPr>
        <p:spPr>
          <a:xfrm rot="20935713">
            <a:off x="25172" y="242088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8" name="Forma libre 4"/>
          <p:cNvSpPr/>
          <p:nvPr/>
        </p:nvSpPr>
        <p:spPr>
          <a:xfrm rot="20755430">
            <a:off x="-13911"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9" name="Forma libre 4"/>
          <p:cNvSpPr/>
          <p:nvPr/>
        </p:nvSpPr>
        <p:spPr>
          <a:xfrm rot="624959" flipH="1">
            <a:off x="4533372" y="98072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0" name="Forma libre 4"/>
          <p:cNvSpPr/>
          <p:nvPr/>
        </p:nvSpPr>
        <p:spPr>
          <a:xfrm rot="740908" flipH="1">
            <a:off x="4427984" y="2395008"/>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1" name="Forma libre 4"/>
          <p:cNvSpPr/>
          <p:nvPr/>
        </p:nvSpPr>
        <p:spPr>
          <a:xfrm rot="835591" flipH="1">
            <a:off x="4511628" y="3826784"/>
            <a:ext cx="4578165" cy="1261880"/>
          </a:xfrm>
          <a:custGeom>
            <a:avLst/>
            <a:gdLst>
              <a:gd name="connsiteX0" fmla="*/ 0 w 6658928"/>
              <a:gd name="connsiteY0" fmla="*/ 1183530 h 1242866"/>
              <a:gd name="connsiteX1" fmla="*/ 51627 w 6658928"/>
              <a:gd name="connsiteY1" fmla="*/ 1154742 h 1242866"/>
              <a:gd name="connsiteX2" fmla="*/ 1784881 w 6658928"/>
              <a:gd name="connsiteY2" fmla="*/ 914400 h 1242866"/>
              <a:gd name="connsiteX3" fmla="*/ 2623483 w 6658928"/>
              <a:gd name="connsiteY3" fmla="*/ 957060 h 1242866"/>
              <a:gd name="connsiteX4" fmla="*/ 2814840 w 6658928"/>
              <a:gd name="connsiteY4" fmla="*/ 981658 h 1242866"/>
              <a:gd name="connsiteX5" fmla="*/ 2588021 w 6658928"/>
              <a:gd name="connsiteY5" fmla="*/ 929414 h 1242866"/>
              <a:gd name="connsiteX6" fmla="*/ 1560617 w 6658928"/>
              <a:gd name="connsiteY6" fmla="*/ 845684 h 1242866"/>
              <a:gd name="connsiteX7" fmla="*/ 203521 w 6658928"/>
              <a:gd name="connsiteY7" fmla="*/ 1011001 h 1242866"/>
              <a:gd name="connsiteX8" fmla="*/ 152399 w 6658928"/>
              <a:gd name="connsiteY8" fmla="*/ 1031130 h 1242866"/>
              <a:gd name="connsiteX9" fmla="*/ 204026 w 6658928"/>
              <a:gd name="connsiteY9" fmla="*/ 1002342 h 1242866"/>
              <a:gd name="connsiteX10" fmla="*/ 1937281 w 6658928"/>
              <a:gd name="connsiteY10" fmla="*/ 762000 h 1242866"/>
              <a:gd name="connsiteX11" fmla="*/ 2775883 w 6658928"/>
              <a:gd name="connsiteY11" fmla="*/ 804660 h 1242866"/>
              <a:gd name="connsiteX12" fmla="*/ 2967239 w 6658928"/>
              <a:gd name="connsiteY12" fmla="*/ 829258 h 1242866"/>
              <a:gd name="connsiteX13" fmla="*/ 2740421 w 6658928"/>
              <a:gd name="connsiteY13" fmla="*/ 777014 h 1242866"/>
              <a:gd name="connsiteX14" fmla="*/ 1713017 w 6658928"/>
              <a:gd name="connsiteY14" fmla="*/ 693284 h 1242866"/>
              <a:gd name="connsiteX15" fmla="*/ 355920 w 6658928"/>
              <a:gd name="connsiteY15" fmla="*/ 858601 h 1242866"/>
              <a:gd name="connsiteX16" fmla="*/ 304799 w 6658928"/>
              <a:gd name="connsiteY16" fmla="*/ 878730 h 1242866"/>
              <a:gd name="connsiteX17" fmla="*/ 356426 w 6658928"/>
              <a:gd name="connsiteY17" fmla="*/ 849941 h 1242866"/>
              <a:gd name="connsiteX18" fmla="*/ 2089682 w 6658928"/>
              <a:gd name="connsiteY18" fmla="*/ 609600 h 1242866"/>
              <a:gd name="connsiteX19" fmla="*/ 2928283 w 6658928"/>
              <a:gd name="connsiteY19" fmla="*/ 652260 h 1242866"/>
              <a:gd name="connsiteX20" fmla="*/ 3119639 w 6658928"/>
              <a:gd name="connsiteY20" fmla="*/ 676858 h 1242866"/>
              <a:gd name="connsiteX21" fmla="*/ 2892821 w 6658928"/>
              <a:gd name="connsiteY21" fmla="*/ 624614 h 1242866"/>
              <a:gd name="connsiteX22" fmla="*/ 1865417 w 6658928"/>
              <a:gd name="connsiteY22" fmla="*/ 540884 h 1242866"/>
              <a:gd name="connsiteX23" fmla="*/ 508320 w 6658928"/>
              <a:gd name="connsiteY23" fmla="*/ 706201 h 1242866"/>
              <a:gd name="connsiteX24" fmla="*/ 457200 w 6658928"/>
              <a:gd name="connsiteY24" fmla="*/ 726330 h 1242866"/>
              <a:gd name="connsiteX25" fmla="*/ 508826 w 6658928"/>
              <a:gd name="connsiteY25" fmla="*/ 697541 h 1242866"/>
              <a:gd name="connsiteX26" fmla="*/ 2242081 w 6658928"/>
              <a:gd name="connsiteY26" fmla="*/ 457200 h 1242866"/>
              <a:gd name="connsiteX27" fmla="*/ 3080683 w 6658928"/>
              <a:gd name="connsiteY27" fmla="*/ 499860 h 1242866"/>
              <a:gd name="connsiteX28" fmla="*/ 3272039 w 6658928"/>
              <a:gd name="connsiteY28" fmla="*/ 524458 h 1242866"/>
              <a:gd name="connsiteX29" fmla="*/ 3045221 w 6658928"/>
              <a:gd name="connsiteY29" fmla="*/ 472214 h 1242866"/>
              <a:gd name="connsiteX30" fmla="*/ 2017817 w 6658928"/>
              <a:gd name="connsiteY30" fmla="*/ 388484 h 1242866"/>
              <a:gd name="connsiteX31" fmla="*/ 660720 w 6658928"/>
              <a:gd name="connsiteY31" fmla="*/ 553801 h 1242866"/>
              <a:gd name="connsiteX32" fmla="*/ 609599 w 6658928"/>
              <a:gd name="connsiteY32" fmla="*/ 573930 h 1242866"/>
              <a:gd name="connsiteX33" fmla="*/ 661226 w 6658928"/>
              <a:gd name="connsiteY33" fmla="*/ 545141 h 1242866"/>
              <a:gd name="connsiteX34" fmla="*/ 2394481 w 6658928"/>
              <a:gd name="connsiteY34" fmla="*/ 304800 h 1242866"/>
              <a:gd name="connsiteX35" fmla="*/ 3233083 w 6658928"/>
              <a:gd name="connsiteY35" fmla="*/ 347460 h 1242866"/>
              <a:gd name="connsiteX36" fmla="*/ 3424439 w 6658928"/>
              <a:gd name="connsiteY36" fmla="*/ 372058 h 1242866"/>
              <a:gd name="connsiteX37" fmla="*/ 3197621 w 6658928"/>
              <a:gd name="connsiteY37" fmla="*/ 319814 h 1242866"/>
              <a:gd name="connsiteX38" fmla="*/ 2170217 w 6658928"/>
              <a:gd name="connsiteY38" fmla="*/ 236084 h 1242866"/>
              <a:gd name="connsiteX39" fmla="*/ 813120 w 6658928"/>
              <a:gd name="connsiteY39" fmla="*/ 401401 h 1242866"/>
              <a:gd name="connsiteX40" fmla="*/ 761999 w 6658928"/>
              <a:gd name="connsiteY40" fmla="*/ 421530 h 1242866"/>
              <a:gd name="connsiteX41" fmla="*/ 813626 w 6658928"/>
              <a:gd name="connsiteY41" fmla="*/ 392741 h 1242866"/>
              <a:gd name="connsiteX42" fmla="*/ 2546881 w 6658928"/>
              <a:gd name="connsiteY42" fmla="*/ 152400 h 1242866"/>
              <a:gd name="connsiteX43" fmla="*/ 3385482 w 6658928"/>
              <a:gd name="connsiteY43" fmla="*/ 195060 h 1242866"/>
              <a:gd name="connsiteX44" fmla="*/ 3576839 w 6658928"/>
              <a:gd name="connsiteY44" fmla="*/ 219658 h 1242866"/>
              <a:gd name="connsiteX45" fmla="*/ 3350021 w 6658928"/>
              <a:gd name="connsiteY45" fmla="*/ 167414 h 1242866"/>
              <a:gd name="connsiteX46" fmla="*/ 2322617 w 6658928"/>
              <a:gd name="connsiteY46" fmla="*/ 83684 h 1242866"/>
              <a:gd name="connsiteX47" fmla="*/ 965520 w 6658928"/>
              <a:gd name="connsiteY47" fmla="*/ 249001 h 1242866"/>
              <a:gd name="connsiteX48" fmla="*/ 914399 w 6658928"/>
              <a:gd name="connsiteY48" fmla="*/ 269130 h 1242866"/>
              <a:gd name="connsiteX49" fmla="*/ 966026 w 6658928"/>
              <a:gd name="connsiteY49" fmla="*/ 240341 h 1242866"/>
              <a:gd name="connsiteX50" fmla="*/ 2699281 w 6658928"/>
              <a:gd name="connsiteY50" fmla="*/ 0 h 1242866"/>
              <a:gd name="connsiteX51" fmla="*/ 3780770 w 6658928"/>
              <a:gd name="connsiteY51" fmla="*/ 73882 h 1242866"/>
              <a:gd name="connsiteX52" fmla="*/ 3924645 w 6658928"/>
              <a:gd name="connsiteY52" fmla="*/ 97944 h 1242866"/>
              <a:gd name="connsiteX53" fmla="*/ 3938757 w 6658928"/>
              <a:gd name="connsiteY53" fmla="*/ 93140 h 1242866"/>
              <a:gd name="connsiteX54" fmla="*/ 3966597 w 6658928"/>
              <a:gd name="connsiteY54" fmla="*/ 101922 h 1242866"/>
              <a:gd name="connsiteX55" fmla="*/ 5250710 w 6658928"/>
              <a:gd name="connsiteY55" fmla="*/ 244782 h 1242866"/>
              <a:gd name="connsiteX56" fmla="*/ 6607808 w 6658928"/>
              <a:gd name="connsiteY56" fmla="*/ 79465 h 1242866"/>
              <a:gd name="connsiteX57" fmla="*/ 6658928 w 6658928"/>
              <a:gd name="connsiteY57" fmla="*/ 59336 h 1242866"/>
              <a:gd name="connsiteX58" fmla="*/ 6607301 w 6658928"/>
              <a:gd name="connsiteY58" fmla="*/ 88124 h 1242866"/>
              <a:gd name="connsiteX59" fmla="*/ 4874047 w 6658928"/>
              <a:gd name="connsiteY59" fmla="*/ 328466 h 1242866"/>
              <a:gd name="connsiteX60" fmla="*/ 4035445 w 6658928"/>
              <a:gd name="connsiteY60" fmla="*/ 285806 h 1242866"/>
              <a:gd name="connsiteX61" fmla="*/ 3844089 w 6658928"/>
              <a:gd name="connsiteY61" fmla="*/ 261208 h 1242866"/>
              <a:gd name="connsiteX62" fmla="*/ 4070907 w 6658928"/>
              <a:gd name="connsiteY62" fmla="*/ 313452 h 1242866"/>
              <a:gd name="connsiteX63" fmla="*/ 5098310 w 6658928"/>
              <a:gd name="connsiteY63" fmla="*/ 397182 h 1242866"/>
              <a:gd name="connsiteX64" fmla="*/ 6455408 w 6658928"/>
              <a:gd name="connsiteY64" fmla="*/ 231865 h 1242866"/>
              <a:gd name="connsiteX65" fmla="*/ 6506528 w 6658928"/>
              <a:gd name="connsiteY65" fmla="*/ 211736 h 1242866"/>
              <a:gd name="connsiteX66" fmla="*/ 6454901 w 6658928"/>
              <a:gd name="connsiteY66" fmla="*/ 240524 h 1242866"/>
              <a:gd name="connsiteX67" fmla="*/ 4721647 w 6658928"/>
              <a:gd name="connsiteY67" fmla="*/ 480866 h 1242866"/>
              <a:gd name="connsiteX68" fmla="*/ 3883045 w 6658928"/>
              <a:gd name="connsiteY68" fmla="*/ 438206 h 1242866"/>
              <a:gd name="connsiteX69" fmla="*/ 3691689 w 6658928"/>
              <a:gd name="connsiteY69" fmla="*/ 413608 h 1242866"/>
              <a:gd name="connsiteX70" fmla="*/ 3918507 w 6658928"/>
              <a:gd name="connsiteY70" fmla="*/ 465852 h 1242866"/>
              <a:gd name="connsiteX71" fmla="*/ 4945910 w 6658928"/>
              <a:gd name="connsiteY71" fmla="*/ 549582 h 1242866"/>
              <a:gd name="connsiteX72" fmla="*/ 6303008 w 6658928"/>
              <a:gd name="connsiteY72" fmla="*/ 384265 h 1242866"/>
              <a:gd name="connsiteX73" fmla="*/ 6354128 w 6658928"/>
              <a:gd name="connsiteY73" fmla="*/ 364136 h 1242866"/>
              <a:gd name="connsiteX74" fmla="*/ 6302501 w 6658928"/>
              <a:gd name="connsiteY74" fmla="*/ 392924 h 1242866"/>
              <a:gd name="connsiteX75" fmla="*/ 4569247 w 6658928"/>
              <a:gd name="connsiteY75" fmla="*/ 633266 h 1242866"/>
              <a:gd name="connsiteX76" fmla="*/ 3730645 w 6658928"/>
              <a:gd name="connsiteY76" fmla="*/ 590606 h 1242866"/>
              <a:gd name="connsiteX77" fmla="*/ 3539290 w 6658928"/>
              <a:gd name="connsiteY77" fmla="*/ 566008 h 1242866"/>
              <a:gd name="connsiteX78" fmla="*/ 3766107 w 6658928"/>
              <a:gd name="connsiteY78" fmla="*/ 618252 h 1242866"/>
              <a:gd name="connsiteX79" fmla="*/ 4793510 w 6658928"/>
              <a:gd name="connsiteY79" fmla="*/ 701982 h 1242866"/>
              <a:gd name="connsiteX80" fmla="*/ 6150608 w 6658928"/>
              <a:gd name="connsiteY80" fmla="*/ 536665 h 1242866"/>
              <a:gd name="connsiteX81" fmla="*/ 6201728 w 6658928"/>
              <a:gd name="connsiteY81" fmla="*/ 516536 h 1242866"/>
              <a:gd name="connsiteX82" fmla="*/ 6150101 w 6658928"/>
              <a:gd name="connsiteY82" fmla="*/ 545324 h 1242866"/>
              <a:gd name="connsiteX83" fmla="*/ 4416847 w 6658928"/>
              <a:gd name="connsiteY83" fmla="*/ 785666 h 1242866"/>
              <a:gd name="connsiteX84" fmla="*/ 3578245 w 6658928"/>
              <a:gd name="connsiteY84" fmla="*/ 743006 h 1242866"/>
              <a:gd name="connsiteX85" fmla="*/ 3386889 w 6658928"/>
              <a:gd name="connsiteY85" fmla="*/ 718408 h 1242866"/>
              <a:gd name="connsiteX86" fmla="*/ 3613707 w 6658928"/>
              <a:gd name="connsiteY86" fmla="*/ 770652 h 1242866"/>
              <a:gd name="connsiteX87" fmla="*/ 4641110 w 6658928"/>
              <a:gd name="connsiteY87" fmla="*/ 854382 h 1242866"/>
              <a:gd name="connsiteX88" fmla="*/ 5998208 w 6658928"/>
              <a:gd name="connsiteY88" fmla="*/ 689065 h 1242866"/>
              <a:gd name="connsiteX89" fmla="*/ 6049328 w 6658928"/>
              <a:gd name="connsiteY89" fmla="*/ 668936 h 1242866"/>
              <a:gd name="connsiteX90" fmla="*/ 5997701 w 6658928"/>
              <a:gd name="connsiteY90" fmla="*/ 697724 h 1242866"/>
              <a:gd name="connsiteX91" fmla="*/ 4264447 w 6658928"/>
              <a:gd name="connsiteY91" fmla="*/ 938066 h 1242866"/>
              <a:gd name="connsiteX92" fmla="*/ 3425845 w 6658928"/>
              <a:gd name="connsiteY92" fmla="*/ 895406 h 1242866"/>
              <a:gd name="connsiteX93" fmla="*/ 3234489 w 6658928"/>
              <a:gd name="connsiteY93" fmla="*/ 870808 h 1242866"/>
              <a:gd name="connsiteX94" fmla="*/ 3461307 w 6658928"/>
              <a:gd name="connsiteY94" fmla="*/ 923052 h 1242866"/>
              <a:gd name="connsiteX95" fmla="*/ 4488710 w 6658928"/>
              <a:gd name="connsiteY95" fmla="*/ 1006782 h 1242866"/>
              <a:gd name="connsiteX96" fmla="*/ 5845808 w 6658928"/>
              <a:gd name="connsiteY96" fmla="*/ 841465 h 1242866"/>
              <a:gd name="connsiteX97" fmla="*/ 5896928 w 6658928"/>
              <a:gd name="connsiteY97" fmla="*/ 821336 h 1242866"/>
              <a:gd name="connsiteX98" fmla="*/ 5845301 w 6658928"/>
              <a:gd name="connsiteY98" fmla="*/ 850124 h 1242866"/>
              <a:gd name="connsiteX99" fmla="*/ 4112047 w 6658928"/>
              <a:gd name="connsiteY99" fmla="*/ 1090466 h 1242866"/>
              <a:gd name="connsiteX100" fmla="*/ 3273445 w 6658928"/>
              <a:gd name="connsiteY100" fmla="*/ 1047806 h 1242866"/>
              <a:gd name="connsiteX101" fmla="*/ 3082089 w 6658928"/>
              <a:gd name="connsiteY101" fmla="*/ 1023208 h 1242866"/>
              <a:gd name="connsiteX102" fmla="*/ 3308907 w 6658928"/>
              <a:gd name="connsiteY102" fmla="*/ 1075452 h 1242866"/>
              <a:gd name="connsiteX103" fmla="*/ 4336310 w 6658928"/>
              <a:gd name="connsiteY103" fmla="*/ 1159182 h 1242866"/>
              <a:gd name="connsiteX104" fmla="*/ 5693408 w 6658928"/>
              <a:gd name="connsiteY104" fmla="*/ 993865 h 1242866"/>
              <a:gd name="connsiteX105" fmla="*/ 5744528 w 6658928"/>
              <a:gd name="connsiteY105" fmla="*/ 973736 h 1242866"/>
              <a:gd name="connsiteX106" fmla="*/ 5692901 w 6658928"/>
              <a:gd name="connsiteY106" fmla="*/ 1002525 h 1242866"/>
              <a:gd name="connsiteX107" fmla="*/ 3959647 w 6658928"/>
              <a:gd name="connsiteY107" fmla="*/ 1242866 h 1242866"/>
              <a:gd name="connsiteX108" fmla="*/ 2878158 w 6658928"/>
              <a:gd name="connsiteY108" fmla="*/ 1168984 h 1242866"/>
              <a:gd name="connsiteX109" fmla="*/ 2734283 w 6658928"/>
              <a:gd name="connsiteY109" fmla="*/ 1144922 h 1242866"/>
              <a:gd name="connsiteX110" fmla="*/ 2720170 w 6658928"/>
              <a:gd name="connsiteY110" fmla="*/ 1149727 h 1242866"/>
              <a:gd name="connsiteX111" fmla="*/ 2692331 w 6658928"/>
              <a:gd name="connsiteY111" fmla="*/ 1140944 h 1242866"/>
              <a:gd name="connsiteX112" fmla="*/ 1408218 w 6658928"/>
              <a:gd name="connsiteY112" fmla="*/ 998084 h 1242866"/>
              <a:gd name="connsiteX113" fmla="*/ 51121 w 6658928"/>
              <a:gd name="connsiteY113" fmla="*/ 1163401 h 124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658928" h="1242866">
                <a:moveTo>
                  <a:pt x="0" y="1183530"/>
                </a:moveTo>
                <a:lnTo>
                  <a:pt x="51627" y="1154742"/>
                </a:lnTo>
                <a:cubicBezTo>
                  <a:pt x="368142" y="1012294"/>
                  <a:pt x="1025395" y="914400"/>
                  <a:pt x="1784881" y="914400"/>
                </a:cubicBezTo>
                <a:cubicBezTo>
                  <a:pt x="2085337" y="914400"/>
                  <a:pt x="2369793" y="929721"/>
                  <a:pt x="2623483" y="957060"/>
                </a:cubicBezTo>
                <a:lnTo>
                  <a:pt x="2814840" y="981658"/>
                </a:lnTo>
                <a:lnTo>
                  <a:pt x="2588021" y="929414"/>
                </a:lnTo>
                <a:cubicBezTo>
                  <a:pt x="2305108" y="876965"/>
                  <a:pt x="1948348" y="845684"/>
                  <a:pt x="1560617" y="845684"/>
                </a:cubicBezTo>
                <a:cubicBezTo>
                  <a:pt x="1000563" y="845684"/>
                  <a:pt x="505125" y="910950"/>
                  <a:pt x="203521" y="1011001"/>
                </a:cubicBezTo>
                <a:lnTo>
                  <a:pt x="152399" y="1031130"/>
                </a:lnTo>
                <a:lnTo>
                  <a:pt x="204026" y="1002342"/>
                </a:lnTo>
                <a:cubicBezTo>
                  <a:pt x="520542" y="859894"/>
                  <a:pt x="1177795" y="762000"/>
                  <a:pt x="1937281" y="762000"/>
                </a:cubicBezTo>
                <a:cubicBezTo>
                  <a:pt x="2237737" y="762000"/>
                  <a:pt x="2522193" y="777321"/>
                  <a:pt x="2775883" y="804660"/>
                </a:cubicBezTo>
                <a:lnTo>
                  <a:pt x="2967239" y="829258"/>
                </a:lnTo>
                <a:lnTo>
                  <a:pt x="2740421" y="777014"/>
                </a:lnTo>
                <a:cubicBezTo>
                  <a:pt x="2457508" y="724565"/>
                  <a:pt x="2100748" y="693284"/>
                  <a:pt x="1713017" y="693284"/>
                </a:cubicBezTo>
                <a:cubicBezTo>
                  <a:pt x="1152963" y="693284"/>
                  <a:pt x="657525" y="758550"/>
                  <a:pt x="355920" y="858601"/>
                </a:cubicBezTo>
                <a:lnTo>
                  <a:pt x="304799" y="878730"/>
                </a:lnTo>
                <a:lnTo>
                  <a:pt x="356426" y="849941"/>
                </a:lnTo>
                <a:cubicBezTo>
                  <a:pt x="672942" y="707494"/>
                  <a:pt x="1330194" y="609600"/>
                  <a:pt x="2089682" y="609600"/>
                </a:cubicBezTo>
                <a:cubicBezTo>
                  <a:pt x="2390137" y="609600"/>
                  <a:pt x="2674593" y="624921"/>
                  <a:pt x="2928283" y="652260"/>
                </a:cubicBezTo>
                <a:lnTo>
                  <a:pt x="3119639" y="676858"/>
                </a:lnTo>
                <a:lnTo>
                  <a:pt x="2892821" y="624614"/>
                </a:lnTo>
                <a:cubicBezTo>
                  <a:pt x="2609908" y="572165"/>
                  <a:pt x="2253148" y="540884"/>
                  <a:pt x="1865417" y="540884"/>
                </a:cubicBezTo>
                <a:cubicBezTo>
                  <a:pt x="1305363" y="540884"/>
                  <a:pt x="809924" y="606150"/>
                  <a:pt x="508320" y="706201"/>
                </a:cubicBezTo>
                <a:lnTo>
                  <a:pt x="457200" y="726330"/>
                </a:lnTo>
                <a:lnTo>
                  <a:pt x="508826" y="697541"/>
                </a:lnTo>
                <a:cubicBezTo>
                  <a:pt x="825341" y="555094"/>
                  <a:pt x="1482594" y="457200"/>
                  <a:pt x="2242081" y="457200"/>
                </a:cubicBezTo>
                <a:cubicBezTo>
                  <a:pt x="2542537" y="457200"/>
                  <a:pt x="2826993" y="472521"/>
                  <a:pt x="3080683" y="499860"/>
                </a:cubicBezTo>
                <a:lnTo>
                  <a:pt x="3272039" y="524458"/>
                </a:lnTo>
                <a:lnTo>
                  <a:pt x="3045221" y="472214"/>
                </a:lnTo>
                <a:cubicBezTo>
                  <a:pt x="2762308" y="419765"/>
                  <a:pt x="2405548" y="388484"/>
                  <a:pt x="2017817" y="388484"/>
                </a:cubicBezTo>
                <a:cubicBezTo>
                  <a:pt x="1457762" y="388484"/>
                  <a:pt x="962324" y="453750"/>
                  <a:pt x="660720" y="553801"/>
                </a:cubicBezTo>
                <a:lnTo>
                  <a:pt x="609599" y="573930"/>
                </a:lnTo>
                <a:lnTo>
                  <a:pt x="661226" y="545141"/>
                </a:lnTo>
                <a:cubicBezTo>
                  <a:pt x="977741" y="402694"/>
                  <a:pt x="1634995" y="304800"/>
                  <a:pt x="2394481" y="304800"/>
                </a:cubicBezTo>
                <a:cubicBezTo>
                  <a:pt x="2694936" y="304800"/>
                  <a:pt x="2979393" y="320121"/>
                  <a:pt x="3233083" y="347460"/>
                </a:cubicBezTo>
                <a:lnTo>
                  <a:pt x="3424439" y="372058"/>
                </a:lnTo>
                <a:lnTo>
                  <a:pt x="3197621" y="319814"/>
                </a:lnTo>
                <a:cubicBezTo>
                  <a:pt x="2914708" y="267365"/>
                  <a:pt x="2557948" y="236084"/>
                  <a:pt x="2170217" y="236084"/>
                </a:cubicBezTo>
                <a:cubicBezTo>
                  <a:pt x="1610162" y="236084"/>
                  <a:pt x="1114724" y="301350"/>
                  <a:pt x="813120" y="401401"/>
                </a:cubicBezTo>
                <a:lnTo>
                  <a:pt x="761999" y="421530"/>
                </a:lnTo>
                <a:lnTo>
                  <a:pt x="813626" y="392741"/>
                </a:lnTo>
                <a:cubicBezTo>
                  <a:pt x="1130141" y="250294"/>
                  <a:pt x="1787394" y="152400"/>
                  <a:pt x="2546881" y="152400"/>
                </a:cubicBezTo>
                <a:cubicBezTo>
                  <a:pt x="2847336" y="152400"/>
                  <a:pt x="3131793" y="167721"/>
                  <a:pt x="3385482" y="195060"/>
                </a:cubicBezTo>
                <a:lnTo>
                  <a:pt x="3576839" y="219658"/>
                </a:lnTo>
                <a:lnTo>
                  <a:pt x="3350021" y="167414"/>
                </a:lnTo>
                <a:cubicBezTo>
                  <a:pt x="3067107" y="114965"/>
                  <a:pt x="2710348" y="83684"/>
                  <a:pt x="2322617" y="83684"/>
                </a:cubicBezTo>
                <a:cubicBezTo>
                  <a:pt x="1762562" y="83684"/>
                  <a:pt x="1267124" y="148950"/>
                  <a:pt x="965520" y="249001"/>
                </a:cubicBezTo>
                <a:lnTo>
                  <a:pt x="914399" y="269130"/>
                </a:lnTo>
                <a:lnTo>
                  <a:pt x="966026" y="240341"/>
                </a:lnTo>
                <a:cubicBezTo>
                  <a:pt x="1282541" y="97894"/>
                  <a:pt x="1939794" y="0"/>
                  <a:pt x="2699281" y="0"/>
                </a:cubicBezTo>
                <a:cubicBezTo>
                  <a:pt x="3099888" y="0"/>
                  <a:pt x="3472052" y="27237"/>
                  <a:pt x="3780770" y="73882"/>
                </a:cubicBezTo>
                <a:lnTo>
                  <a:pt x="3924645" y="97944"/>
                </a:lnTo>
                <a:lnTo>
                  <a:pt x="3938757" y="93140"/>
                </a:lnTo>
                <a:lnTo>
                  <a:pt x="3966597" y="101922"/>
                </a:lnTo>
                <a:cubicBezTo>
                  <a:pt x="4271821" y="189171"/>
                  <a:pt x="4733737" y="244782"/>
                  <a:pt x="5250710" y="244782"/>
                </a:cubicBezTo>
                <a:cubicBezTo>
                  <a:pt x="5810766" y="244782"/>
                  <a:pt x="6306204" y="179515"/>
                  <a:pt x="6607808" y="79465"/>
                </a:cubicBezTo>
                <a:lnTo>
                  <a:pt x="6658928" y="59336"/>
                </a:lnTo>
                <a:lnTo>
                  <a:pt x="6607301" y="88124"/>
                </a:lnTo>
                <a:cubicBezTo>
                  <a:pt x="6290786" y="230572"/>
                  <a:pt x="5633534" y="328466"/>
                  <a:pt x="4874047" y="328466"/>
                </a:cubicBezTo>
                <a:cubicBezTo>
                  <a:pt x="4573591" y="328466"/>
                  <a:pt x="4289135" y="313145"/>
                  <a:pt x="4035445" y="285806"/>
                </a:cubicBezTo>
                <a:lnTo>
                  <a:pt x="3844089" y="261208"/>
                </a:lnTo>
                <a:lnTo>
                  <a:pt x="4070907" y="313452"/>
                </a:lnTo>
                <a:cubicBezTo>
                  <a:pt x="4353820" y="365901"/>
                  <a:pt x="4710580" y="397182"/>
                  <a:pt x="5098310" y="397182"/>
                </a:cubicBezTo>
                <a:cubicBezTo>
                  <a:pt x="5658366" y="397182"/>
                  <a:pt x="6153804" y="331915"/>
                  <a:pt x="6455408" y="231865"/>
                </a:cubicBezTo>
                <a:lnTo>
                  <a:pt x="6506528" y="211736"/>
                </a:lnTo>
                <a:lnTo>
                  <a:pt x="6454901" y="240524"/>
                </a:lnTo>
                <a:cubicBezTo>
                  <a:pt x="6138386" y="382972"/>
                  <a:pt x="5481134" y="480866"/>
                  <a:pt x="4721647" y="480866"/>
                </a:cubicBezTo>
                <a:cubicBezTo>
                  <a:pt x="4421191" y="480866"/>
                  <a:pt x="4136735" y="465545"/>
                  <a:pt x="3883045" y="438206"/>
                </a:cubicBezTo>
                <a:lnTo>
                  <a:pt x="3691689" y="413608"/>
                </a:lnTo>
                <a:lnTo>
                  <a:pt x="3918507" y="465852"/>
                </a:lnTo>
                <a:cubicBezTo>
                  <a:pt x="4201420" y="518301"/>
                  <a:pt x="4558181" y="549582"/>
                  <a:pt x="4945910" y="549582"/>
                </a:cubicBezTo>
                <a:cubicBezTo>
                  <a:pt x="5505966" y="549582"/>
                  <a:pt x="6001404" y="484315"/>
                  <a:pt x="6303008" y="384265"/>
                </a:cubicBezTo>
                <a:lnTo>
                  <a:pt x="6354128" y="364136"/>
                </a:lnTo>
                <a:lnTo>
                  <a:pt x="6302501" y="392924"/>
                </a:lnTo>
                <a:cubicBezTo>
                  <a:pt x="5985986" y="535372"/>
                  <a:pt x="5328734" y="633266"/>
                  <a:pt x="4569247" y="633266"/>
                </a:cubicBezTo>
                <a:cubicBezTo>
                  <a:pt x="4268791" y="633266"/>
                  <a:pt x="3984335" y="617945"/>
                  <a:pt x="3730645" y="590606"/>
                </a:cubicBezTo>
                <a:lnTo>
                  <a:pt x="3539290" y="566008"/>
                </a:lnTo>
                <a:lnTo>
                  <a:pt x="3766107" y="618252"/>
                </a:lnTo>
                <a:cubicBezTo>
                  <a:pt x="4049020" y="670701"/>
                  <a:pt x="4405780" y="701982"/>
                  <a:pt x="4793510" y="701982"/>
                </a:cubicBezTo>
                <a:cubicBezTo>
                  <a:pt x="5353566" y="701982"/>
                  <a:pt x="5849004" y="636715"/>
                  <a:pt x="6150608" y="536665"/>
                </a:cubicBezTo>
                <a:lnTo>
                  <a:pt x="6201728" y="516536"/>
                </a:lnTo>
                <a:lnTo>
                  <a:pt x="6150101" y="545324"/>
                </a:lnTo>
                <a:cubicBezTo>
                  <a:pt x="5833586" y="687772"/>
                  <a:pt x="5176334" y="785666"/>
                  <a:pt x="4416847" y="785666"/>
                </a:cubicBezTo>
                <a:cubicBezTo>
                  <a:pt x="4116391" y="785666"/>
                  <a:pt x="3831935" y="770345"/>
                  <a:pt x="3578245" y="743006"/>
                </a:cubicBezTo>
                <a:lnTo>
                  <a:pt x="3386889" y="718408"/>
                </a:lnTo>
                <a:lnTo>
                  <a:pt x="3613707" y="770652"/>
                </a:lnTo>
                <a:cubicBezTo>
                  <a:pt x="3896620" y="823101"/>
                  <a:pt x="4253380" y="854382"/>
                  <a:pt x="4641110" y="854382"/>
                </a:cubicBezTo>
                <a:cubicBezTo>
                  <a:pt x="5201166" y="854382"/>
                  <a:pt x="5696604" y="789115"/>
                  <a:pt x="5998208" y="689065"/>
                </a:cubicBezTo>
                <a:lnTo>
                  <a:pt x="6049328" y="668936"/>
                </a:lnTo>
                <a:lnTo>
                  <a:pt x="5997701" y="697724"/>
                </a:lnTo>
                <a:cubicBezTo>
                  <a:pt x="5681186" y="840172"/>
                  <a:pt x="5023934" y="938066"/>
                  <a:pt x="4264447" y="938066"/>
                </a:cubicBezTo>
                <a:cubicBezTo>
                  <a:pt x="3963991" y="938066"/>
                  <a:pt x="3679535" y="922745"/>
                  <a:pt x="3425845" y="895406"/>
                </a:cubicBezTo>
                <a:lnTo>
                  <a:pt x="3234489" y="870808"/>
                </a:lnTo>
                <a:lnTo>
                  <a:pt x="3461307" y="923052"/>
                </a:lnTo>
                <a:cubicBezTo>
                  <a:pt x="3744220" y="975501"/>
                  <a:pt x="4100981" y="1006782"/>
                  <a:pt x="4488710" y="1006782"/>
                </a:cubicBezTo>
                <a:cubicBezTo>
                  <a:pt x="5048766" y="1006782"/>
                  <a:pt x="5544204" y="941516"/>
                  <a:pt x="5845808" y="841465"/>
                </a:cubicBezTo>
                <a:lnTo>
                  <a:pt x="5896928" y="821336"/>
                </a:lnTo>
                <a:lnTo>
                  <a:pt x="5845301" y="850124"/>
                </a:lnTo>
                <a:cubicBezTo>
                  <a:pt x="5528786" y="992572"/>
                  <a:pt x="4871534" y="1090466"/>
                  <a:pt x="4112047" y="1090466"/>
                </a:cubicBezTo>
                <a:cubicBezTo>
                  <a:pt x="3811591" y="1090466"/>
                  <a:pt x="3527135" y="1075145"/>
                  <a:pt x="3273445" y="1047806"/>
                </a:cubicBezTo>
                <a:lnTo>
                  <a:pt x="3082089" y="1023208"/>
                </a:lnTo>
                <a:lnTo>
                  <a:pt x="3308907" y="1075452"/>
                </a:lnTo>
                <a:cubicBezTo>
                  <a:pt x="3591820" y="1127901"/>
                  <a:pt x="3948580" y="1159182"/>
                  <a:pt x="4336310" y="1159182"/>
                </a:cubicBezTo>
                <a:cubicBezTo>
                  <a:pt x="4896366" y="1159182"/>
                  <a:pt x="5391804" y="1093916"/>
                  <a:pt x="5693408" y="993865"/>
                </a:cubicBezTo>
                <a:lnTo>
                  <a:pt x="5744528" y="973736"/>
                </a:lnTo>
                <a:lnTo>
                  <a:pt x="5692901" y="1002525"/>
                </a:lnTo>
                <a:cubicBezTo>
                  <a:pt x="5376386" y="1144972"/>
                  <a:pt x="4719134" y="1242866"/>
                  <a:pt x="3959647" y="1242866"/>
                </a:cubicBezTo>
                <a:cubicBezTo>
                  <a:pt x="3559039" y="1242866"/>
                  <a:pt x="3186875" y="1215629"/>
                  <a:pt x="2878158" y="1168984"/>
                </a:cubicBezTo>
                <a:lnTo>
                  <a:pt x="2734283" y="1144922"/>
                </a:lnTo>
                <a:lnTo>
                  <a:pt x="2720170" y="1149727"/>
                </a:lnTo>
                <a:lnTo>
                  <a:pt x="2692331" y="1140944"/>
                </a:lnTo>
                <a:cubicBezTo>
                  <a:pt x="2387106" y="1053695"/>
                  <a:pt x="1925192" y="998084"/>
                  <a:pt x="1408218" y="998084"/>
                </a:cubicBezTo>
                <a:cubicBezTo>
                  <a:pt x="848163" y="998084"/>
                  <a:pt x="352725" y="1063351"/>
                  <a:pt x="51121" y="1163401"/>
                </a:cubicBezTo>
                <a:close/>
              </a:path>
            </a:pathLst>
          </a:custGeom>
          <a:gradFill>
            <a:gsLst>
              <a:gs pos="53000">
                <a:schemeClr val="accent3">
                  <a:lumMod val="50000"/>
                </a:schemeClr>
              </a:gs>
              <a:gs pos="33000">
                <a:srgbClr val="FF9966">
                  <a:lumMod val="18000"/>
                  <a:lumOff val="82000"/>
                </a:srgbClr>
              </a:gs>
              <a:gs pos="24000">
                <a:srgbClr val="FF9966">
                  <a:lumMod val="18000"/>
                  <a:lumOff val="82000"/>
                </a:srgbClr>
              </a:gs>
              <a:gs pos="66000">
                <a:srgbClr val="FFFF00"/>
              </a:gs>
              <a:gs pos="100000">
                <a:schemeClr val="bg1"/>
              </a:gs>
            </a:gsLst>
            <a:lin ang="2700000" scaled="1"/>
          </a:gradFill>
          <a:ln>
            <a:noFill/>
          </a:ln>
          <a:effectLst>
            <a:reflection blurRad="6350" stA="41000" endPos="90000" dist="50800" dir="5400000" sy="-100000" algn="bl" rotWithShape="0"/>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prstClr val="white"/>
              </a:solidFill>
            </a:endParaRPr>
          </a:p>
        </p:txBody>
      </p:sp>
      <p:sp>
        <p:nvSpPr>
          <p:cNvPr id="14" name="13 Forma libre"/>
          <p:cNvSpPr/>
          <p:nvPr/>
        </p:nvSpPr>
        <p:spPr>
          <a:xfrm>
            <a:off x="-29184" y="6876"/>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5" name="14 Forma libre"/>
          <p:cNvSpPr/>
          <p:nvPr/>
        </p:nvSpPr>
        <p:spPr>
          <a:xfrm rot="10800000">
            <a:off x="-36404" y="5519538"/>
            <a:ext cx="9201313" cy="133846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chemeClr val="tx2">
                  <a:lumMod val="10000"/>
                </a:schemeClr>
              </a:gs>
              <a:gs pos="91000">
                <a:srgbClr val="391B03">
                  <a:lumMod val="0"/>
                </a:srgbClr>
              </a:gs>
              <a:gs pos="53000">
                <a:srgbClr val="FFC000"/>
              </a:gs>
              <a:gs pos="13000">
                <a:srgbClr val="FCD78E">
                  <a:lumMod val="56000"/>
                  <a:lumOff val="44000"/>
                </a:srgbClr>
              </a:gs>
              <a:gs pos="45418">
                <a:srgbClr val="FFFF00"/>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13" name="12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1025803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500" fill="hold"/>
                                        <p:tgtEl>
                                          <p:spTgt spid="6"/>
                                        </p:tgtEl>
                                        <p:attrNameLst>
                                          <p:attrName>ppt_x</p:attrName>
                                        </p:attrNameLst>
                                      </p:cBhvr>
                                      <p:tavLst>
                                        <p:tav tm="0">
                                          <p:val>
                                            <p:strVal val="1+#ppt_w/2"/>
                                          </p:val>
                                        </p:tav>
                                        <p:tav tm="100000">
                                          <p:val>
                                            <p:strVal val="#ppt_x"/>
                                          </p:val>
                                        </p:tav>
                                      </p:tavLst>
                                    </p:anim>
                                    <p:anim calcmode="lin" valueType="num">
                                      <p:cBhvr additive="base">
                                        <p:cTn id="11" dur="45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500" fill="hold"/>
                                        <p:tgtEl>
                                          <p:spTgt spid="6"/>
                                        </p:tgtEl>
                                        <p:attrNameLst>
                                          <p:attrName>ppt_w</p:attrName>
                                        </p:attrNameLst>
                                      </p:cBhvr>
                                      <p:tavLst>
                                        <p:tav tm="0">
                                          <p:val>
                                            <p:strVal val="#ppt_w"/>
                                          </p:val>
                                        </p:tav>
                                        <p:tav tm="100000">
                                          <p:val>
                                            <p:strVal val="#ppt_w"/>
                                          </p:val>
                                        </p:tav>
                                      </p:tavLst>
                                    </p:anim>
                                    <p:anim calcmode="lin" valueType="num">
                                      <p:cBhvr>
                                        <p:cTn id="15" dur="45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6"/>
                                        </p:tgtEl>
                                        <p:attrNameLst>
                                          <p:attrName>r</p:attrName>
                                        </p:attrNameLst>
                                      </p:cBhvr>
                                    </p:animRot>
                                  </p:childTnLst>
                                </p:cTn>
                              </p:par>
                              <p:par>
                                <p:cTn id="18" presetID="2" presetClass="entr" presetSubtype="2"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4500" fill="hold"/>
                                        <p:tgtEl>
                                          <p:spTgt spid="7"/>
                                        </p:tgtEl>
                                        <p:attrNameLst>
                                          <p:attrName>ppt_x</p:attrName>
                                        </p:attrNameLst>
                                      </p:cBhvr>
                                      <p:tavLst>
                                        <p:tav tm="0">
                                          <p:val>
                                            <p:strVal val="1+#ppt_w/2"/>
                                          </p:val>
                                        </p:tav>
                                        <p:tav tm="100000">
                                          <p:val>
                                            <p:strVal val="#ppt_x"/>
                                          </p:val>
                                        </p:tav>
                                      </p:tavLst>
                                    </p:anim>
                                    <p:anim calcmode="lin" valueType="num">
                                      <p:cBhvr additive="base">
                                        <p:cTn id="21" dur="4500" fill="hold"/>
                                        <p:tgtEl>
                                          <p:spTgt spid="7"/>
                                        </p:tgtEl>
                                        <p:attrNameLst>
                                          <p:attrName>ppt_y</p:attrName>
                                        </p:attrNameLst>
                                      </p:cBhvr>
                                      <p:tavLst>
                                        <p:tav tm="0">
                                          <p:val>
                                            <p:strVal val="#ppt_y"/>
                                          </p:val>
                                        </p:tav>
                                        <p:tav tm="100000">
                                          <p:val>
                                            <p:strVal val="#ppt_y"/>
                                          </p:val>
                                        </p:tav>
                                      </p:tavLst>
                                    </p:anim>
                                  </p:childTnLst>
                                </p:cTn>
                              </p:par>
                              <p:par>
                                <p:cTn id="22" presetID="19" presetClass="entr" presetSubtype="5" fill="hold" grpId="1"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4500" fill="hold"/>
                                        <p:tgtEl>
                                          <p:spTgt spid="7"/>
                                        </p:tgtEl>
                                        <p:attrNameLst>
                                          <p:attrName>ppt_w</p:attrName>
                                        </p:attrNameLst>
                                      </p:cBhvr>
                                      <p:tavLst>
                                        <p:tav tm="0">
                                          <p:val>
                                            <p:strVal val="#ppt_w"/>
                                          </p:val>
                                        </p:tav>
                                        <p:tav tm="100000">
                                          <p:val>
                                            <p:strVal val="#ppt_w"/>
                                          </p:val>
                                        </p:tav>
                                      </p:tavLst>
                                    </p:anim>
                                    <p:anim calcmode="lin" valueType="num">
                                      <p:cBhvr>
                                        <p:cTn id="25" dur="4500" fill="hold"/>
                                        <p:tgtEl>
                                          <p:spTgt spid="7"/>
                                        </p:tgtEl>
                                        <p:attrNameLst>
                                          <p:attrName>ppt_h</p:attrName>
                                        </p:attrNameLst>
                                      </p:cBhvr>
                                      <p:tavLst>
                                        <p:tav tm="0" fmla="#ppt_h*sin(2.5*pi*$)">
                                          <p:val>
                                            <p:fltVal val="0"/>
                                          </p:val>
                                        </p:tav>
                                        <p:tav tm="100000">
                                          <p:val>
                                            <p:fltVal val="1"/>
                                          </p:val>
                                        </p:tav>
                                      </p:tavLst>
                                    </p:anim>
                                  </p:childTnLst>
                                </p:cTn>
                              </p:par>
                              <p:par>
                                <p:cTn id="26" presetID="8" presetClass="emph" presetSubtype="0" repeatCount="indefinite" fill="hold" grpId="2" nodeType="withEffect">
                                  <p:stCondLst>
                                    <p:cond delay="0"/>
                                  </p:stCondLst>
                                  <p:childTnLst>
                                    <p:animRot by="21600000">
                                      <p:cBhvr>
                                        <p:cTn id="27" dur="4500" fill="hold"/>
                                        <p:tgtEl>
                                          <p:spTgt spid="7"/>
                                        </p:tgtEl>
                                        <p:attrNameLst>
                                          <p:attrName>r</p:attrName>
                                        </p:attrNameLst>
                                      </p:cBhvr>
                                    </p:animRot>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4500" fill="hold"/>
                                        <p:tgtEl>
                                          <p:spTgt spid="8"/>
                                        </p:tgtEl>
                                        <p:attrNameLst>
                                          <p:attrName>ppt_x</p:attrName>
                                        </p:attrNameLst>
                                      </p:cBhvr>
                                      <p:tavLst>
                                        <p:tav tm="0">
                                          <p:val>
                                            <p:strVal val="1+#ppt_w/2"/>
                                          </p:val>
                                        </p:tav>
                                        <p:tav tm="100000">
                                          <p:val>
                                            <p:strVal val="#ppt_x"/>
                                          </p:val>
                                        </p:tav>
                                      </p:tavLst>
                                    </p:anim>
                                    <p:anim calcmode="lin" valueType="num">
                                      <p:cBhvr additive="base">
                                        <p:cTn id="31" dur="4500" fill="hold"/>
                                        <p:tgtEl>
                                          <p:spTgt spid="8"/>
                                        </p:tgtEl>
                                        <p:attrNameLst>
                                          <p:attrName>ppt_y</p:attrName>
                                        </p:attrNameLst>
                                      </p:cBhvr>
                                      <p:tavLst>
                                        <p:tav tm="0">
                                          <p:val>
                                            <p:strVal val="#ppt_y"/>
                                          </p:val>
                                        </p:tav>
                                        <p:tav tm="100000">
                                          <p:val>
                                            <p:strVal val="#ppt_y"/>
                                          </p:val>
                                        </p:tav>
                                      </p:tavLst>
                                    </p:anim>
                                  </p:childTnLst>
                                </p:cTn>
                              </p:par>
                              <p:par>
                                <p:cTn id="32" presetID="19" presetClass="entr" presetSubtype="5" fill="hold" grpId="1"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4500" fill="hold"/>
                                        <p:tgtEl>
                                          <p:spTgt spid="8"/>
                                        </p:tgtEl>
                                        <p:attrNameLst>
                                          <p:attrName>ppt_w</p:attrName>
                                        </p:attrNameLst>
                                      </p:cBhvr>
                                      <p:tavLst>
                                        <p:tav tm="0">
                                          <p:val>
                                            <p:strVal val="#ppt_w"/>
                                          </p:val>
                                        </p:tav>
                                        <p:tav tm="100000">
                                          <p:val>
                                            <p:strVal val="#ppt_w"/>
                                          </p:val>
                                        </p:tav>
                                      </p:tavLst>
                                    </p:anim>
                                    <p:anim calcmode="lin" valueType="num">
                                      <p:cBhvr>
                                        <p:cTn id="35" dur="4500" fill="hold"/>
                                        <p:tgtEl>
                                          <p:spTgt spid="8"/>
                                        </p:tgtEl>
                                        <p:attrNameLst>
                                          <p:attrName>ppt_h</p:attrName>
                                        </p:attrNameLst>
                                      </p:cBhvr>
                                      <p:tavLst>
                                        <p:tav tm="0" fmla="#ppt_h*sin(2.5*pi*$)">
                                          <p:val>
                                            <p:fltVal val="0"/>
                                          </p:val>
                                        </p:tav>
                                        <p:tav tm="100000">
                                          <p:val>
                                            <p:fltVal val="1"/>
                                          </p:val>
                                        </p:tav>
                                      </p:tavLst>
                                    </p:anim>
                                  </p:childTnLst>
                                </p:cTn>
                              </p:par>
                              <p:par>
                                <p:cTn id="36" presetID="8" presetClass="emph" presetSubtype="0" repeatCount="indefinite" fill="hold" grpId="2" nodeType="withEffect">
                                  <p:stCondLst>
                                    <p:cond delay="0"/>
                                  </p:stCondLst>
                                  <p:childTnLst>
                                    <p:animRot by="21600000">
                                      <p:cBhvr>
                                        <p:cTn id="37" dur="4500" fill="hold"/>
                                        <p:tgtEl>
                                          <p:spTgt spid="8"/>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additive="base">
                                        <p:cTn id="40" dur="4500" fill="hold"/>
                                        <p:tgtEl>
                                          <p:spTgt spid="9"/>
                                        </p:tgtEl>
                                        <p:attrNameLst>
                                          <p:attrName>ppt_x</p:attrName>
                                        </p:attrNameLst>
                                      </p:cBhvr>
                                      <p:tavLst>
                                        <p:tav tm="0">
                                          <p:val>
                                            <p:strVal val="0-#ppt_w/2"/>
                                          </p:val>
                                        </p:tav>
                                        <p:tav tm="100000">
                                          <p:val>
                                            <p:strVal val="#ppt_x"/>
                                          </p:val>
                                        </p:tav>
                                      </p:tavLst>
                                    </p:anim>
                                    <p:anim calcmode="lin" valueType="num">
                                      <p:cBhvr additive="base">
                                        <p:cTn id="41" dur="4500" fill="hold"/>
                                        <p:tgtEl>
                                          <p:spTgt spid="9"/>
                                        </p:tgtEl>
                                        <p:attrNameLst>
                                          <p:attrName>ppt_y</p:attrName>
                                        </p:attrNameLst>
                                      </p:cBhvr>
                                      <p:tavLst>
                                        <p:tav tm="0">
                                          <p:val>
                                            <p:strVal val="#ppt_y"/>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p:cTn id="44" dur="4500" fill="hold"/>
                                        <p:tgtEl>
                                          <p:spTgt spid="9"/>
                                        </p:tgtEl>
                                        <p:attrNameLst>
                                          <p:attrName>ppt_w</p:attrName>
                                        </p:attrNameLst>
                                      </p:cBhvr>
                                      <p:tavLst>
                                        <p:tav tm="0">
                                          <p:val>
                                            <p:strVal val="#ppt_w"/>
                                          </p:val>
                                        </p:tav>
                                        <p:tav tm="100000">
                                          <p:val>
                                            <p:strVal val="#ppt_w"/>
                                          </p:val>
                                        </p:tav>
                                      </p:tavLst>
                                    </p:anim>
                                    <p:anim calcmode="lin" valueType="num">
                                      <p:cBhvr>
                                        <p:cTn id="45" dur="4500" fill="hold"/>
                                        <p:tgtEl>
                                          <p:spTgt spid="9"/>
                                        </p:tgtEl>
                                        <p:attrNameLst>
                                          <p:attrName>ppt_h</p:attrName>
                                        </p:attrNameLst>
                                      </p:cBhvr>
                                      <p:tavLst>
                                        <p:tav tm="0" fmla="#ppt_h*sin(2.5*pi*$)">
                                          <p:val>
                                            <p:fltVal val="0"/>
                                          </p:val>
                                        </p:tav>
                                        <p:tav tm="100000">
                                          <p:val>
                                            <p:fltVal val="1"/>
                                          </p:val>
                                        </p:tav>
                                      </p:tavLst>
                                    </p:anim>
                                  </p:childTnLst>
                                </p:cTn>
                              </p:par>
                              <p:par>
                                <p:cTn id="46" presetID="8" presetClass="emph" presetSubtype="0" repeatCount="indefinite" fill="hold" grpId="2" nodeType="withEffect">
                                  <p:stCondLst>
                                    <p:cond delay="0"/>
                                  </p:stCondLst>
                                  <p:childTnLst>
                                    <p:animRot by="-21600000">
                                      <p:cBhvr>
                                        <p:cTn id="47" dur="4500" fill="hold"/>
                                        <p:tgtEl>
                                          <p:spTgt spid="9"/>
                                        </p:tgtEl>
                                        <p:attrNameLst>
                                          <p:attrName>r</p:attrName>
                                        </p:attrNameLst>
                                      </p:cBhvr>
                                    </p:animRot>
                                  </p:childTnLst>
                                </p:cTn>
                              </p:par>
                              <p:par>
                                <p:cTn id="48" presetID="2" presetClass="entr" presetSubtype="8"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4500" fill="hold"/>
                                        <p:tgtEl>
                                          <p:spTgt spid="10"/>
                                        </p:tgtEl>
                                        <p:attrNameLst>
                                          <p:attrName>ppt_x</p:attrName>
                                        </p:attrNameLst>
                                      </p:cBhvr>
                                      <p:tavLst>
                                        <p:tav tm="0">
                                          <p:val>
                                            <p:strVal val="0-#ppt_w/2"/>
                                          </p:val>
                                        </p:tav>
                                        <p:tav tm="100000">
                                          <p:val>
                                            <p:strVal val="#ppt_x"/>
                                          </p:val>
                                        </p:tav>
                                      </p:tavLst>
                                    </p:anim>
                                    <p:anim calcmode="lin" valueType="num">
                                      <p:cBhvr additive="base">
                                        <p:cTn id="51" dur="4500" fill="hold"/>
                                        <p:tgtEl>
                                          <p:spTgt spid="10"/>
                                        </p:tgtEl>
                                        <p:attrNameLst>
                                          <p:attrName>ppt_y</p:attrName>
                                        </p:attrNameLst>
                                      </p:cBhvr>
                                      <p:tavLst>
                                        <p:tav tm="0">
                                          <p:val>
                                            <p:strVal val="#ppt_y"/>
                                          </p:val>
                                        </p:tav>
                                        <p:tav tm="100000">
                                          <p:val>
                                            <p:strVal val="#ppt_y"/>
                                          </p:val>
                                        </p:tav>
                                      </p:tavLst>
                                    </p:anim>
                                  </p:childTnLst>
                                </p:cTn>
                              </p:par>
                              <p:par>
                                <p:cTn id="52" presetID="19" presetClass="entr" presetSubtype="5" fill="hold" grpId="1" nodeType="withEffect">
                                  <p:stCondLst>
                                    <p:cond delay="0"/>
                                  </p:stCondLst>
                                  <p:childTnLst>
                                    <p:set>
                                      <p:cBhvr>
                                        <p:cTn id="53" dur="1" fill="hold">
                                          <p:stCondLst>
                                            <p:cond delay="0"/>
                                          </p:stCondLst>
                                        </p:cTn>
                                        <p:tgtEl>
                                          <p:spTgt spid="10"/>
                                        </p:tgtEl>
                                        <p:attrNameLst>
                                          <p:attrName>style.visibility</p:attrName>
                                        </p:attrNameLst>
                                      </p:cBhvr>
                                      <p:to>
                                        <p:strVal val="visible"/>
                                      </p:to>
                                    </p:set>
                                    <p:anim calcmode="lin" valueType="num">
                                      <p:cBhvr>
                                        <p:cTn id="54" dur="4500" fill="hold"/>
                                        <p:tgtEl>
                                          <p:spTgt spid="10"/>
                                        </p:tgtEl>
                                        <p:attrNameLst>
                                          <p:attrName>ppt_w</p:attrName>
                                        </p:attrNameLst>
                                      </p:cBhvr>
                                      <p:tavLst>
                                        <p:tav tm="0">
                                          <p:val>
                                            <p:strVal val="#ppt_w"/>
                                          </p:val>
                                        </p:tav>
                                        <p:tav tm="100000">
                                          <p:val>
                                            <p:strVal val="#ppt_w"/>
                                          </p:val>
                                        </p:tav>
                                      </p:tavLst>
                                    </p:anim>
                                    <p:anim calcmode="lin" valueType="num">
                                      <p:cBhvr>
                                        <p:cTn id="55" dur="4500" fill="hold"/>
                                        <p:tgtEl>
                                          <p:spTgt spid="10"/>
                                        </p:tgtEl>
                                        <p:attrNameLst>
                                          <p:attrName>ppt_h</p:attrName>
                                        </p:attrNameLst>
                                      </p:cBhvr>
                                      <p:tavLst>
                                        <p:tav tm="0" fmla="#ppt_h*sin(2.5*pi*$)">
                                          <p:val>
                                            <p:fltVal val="0"/>
                                          </p:val>
                                        </p:tav>
                                        <p:tav tm="100000">
                                          <p:val>
                                            <p:fltVal val="1"/>
                                          </p:val>
                                        </p:tav>
                                      </p:tavLst>
                                    </p:anim>
                                  </p:childTnLst>
                                </p:cTn>
                              </p:par>
                              <p:par>
                                <p:cTn id="56" presetID="8" presetClass="emph" presetSubtype="0" repeatCount="indefinite" fill="hold" grpId="2" nodeType="withEffect">
                                  <p:stCondLst>
                                    <p:cond delay="0"/>
                                  </p:stCondLst>
                                  <p:childTnLst>
                                    <p:animRot by="-21600000">
                                      <p:cBhvr>
                                        <p:cTn id="57" dur="4500" fill="hold"/>
                                        <p:tgtEl>
                                          <p:spTgt spid="10"/>
                                        </p:tgtEl>
                                        <p:attrNameLst>
                                          <p:attrName>r</p:attrName>
                                        </p:attrNameLst>
                                      </p:cBhvr>
                                    </p:animRot>
                                  </p:childTnLst>
                                </p:cTn>
                              </p:par>
                              <p:par>
                                <p:cTn id="58" presetID="2" presetClass="entr" presetSubtype="8" fill="hold" grpId="0" nodeType="withEffect">
                                  <p:stCondLst>
                                    <p:cond delay="0"/>
                                  </p:stCondLst>
                                  <p:childTnLst>
                                    <p:set>
                                      <p:cBhvr>
                                        <p:cTn id="59" dur="1" fill="hold">
                                          <p:stCondLst>
                                            <p:cond delay="0"/>
                                          </p:stCondLst>
                                        </p:cTn>
                                        <p:tgtEl>
                                          <p:spTgt spid="11"/>
                                        </p:tgtEl>
                                        <p:attrNameLst>
                                          <p:attrName>style.visibility</p:attrName>
                                        </p:attrNameLst>
                                      </p:cBhvr>
                                      <p:to>
                                        <p:strVal val="visible"/>
                                      </p:to>
                                    </p:set>
                                    <p:anim calcmode="lin" valueType="num">
                                      <p:cBhvr additive="base">
                                        <p:cTn id="60" dur="4500" fill="hold"/>
                                        <p:tgtEl>
                                          <p:spTgt spid="11"/>
                                        </p:tgtEl>
                                        <p:attrNameLst>
                                          <p:attrName>ppt_x</p:attrName>
                                        </p:attrNameLst>
                                      </p:cBhvr>
                                      <p:tavLst>
                                        <p:tav tm="0">
                                          <p:val>
                                            <p:strVal val="0-#ppt_w/2"/>
                                          </p:val>
                                        </p:tav>
                                        <p:tav tm="100000">
                                          <p:val>
                                            <p:strVal val="#ppt_x"/>
                                          </p:val>
                                        </p:tav>
                                      </p:tavLst>
                                    </p:anim>
                                    <p:anim calcmode="lin" valueType="num">
                                      <p:cBhvr additive="base">
                                        <p:cTn id="61" dur="4500" fill="hold"/>
                                        <p:tgtEl>
                                          <p:spTgt spid="11"/>
                                        </p:tgtEl>
                                        <p:attrNameLst>
                                          <p:attrName>ppt_y</p:attrName>
                                        </p:attrNameLst>
                                      </p:cBhvr>
                                      <p:tavLst>
                                        <p:tav tm="0">
                                          <p:val>
                                            <p:strVal val="#ppt_y"/>
                                          </p:val>
                                        </p:tav>
                                        <p:tav tm="100000">
                                          <p:val>
                                            <p:strVal val="#ppt_y"/>
                                          </p:val>
                                        </p:tav>
                                      </p:tavLst>
                                    </p:anim>
                                  </p:childTnLst>
                                </p:cTn>
                              </p:par>
                              <p:par>
                                <p:cTn id="62" presetID="19" presetClass="entr" presetSubtype="5" fill="hold" grpId="1"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p:cTn id="64" dur="4500" fill="hold"/>
                                        <p:tgtEl>
                                          <p:spTgt spid="11"/>
                                        </p:tgtEl>
                                        <p:attrNameLst>
                                          <p:attrName>ppt_w</p:attrName>
                                        </p:attrNameLst>
                                      </p:cBhvr>
                                      <p:tavLst>
                                        <p:tav tm="0">
                                          <p:val>
                                            <p:strVal val="#ppt_w"/>
                                          </p:val>
                                        </p:tav>
                                        <p:tav tm="100000">
                                          <p:val>
                                            <p:strVal val="#ppt_w"/>
                                          </p:val>
                                        </p:tav>
                                      </p:tavLst>
                                    </p:anim>
                                    <p:anim calcmode="lin" valueType="num">
                                      <p:cBhvr>
                                        <p:cTn id="65" dur="4500" fill="hold"/>
                                        <p:tgtEl>
                                          <p:spTgt spid="11"/>
                                        </p:tgtEl>
                                        <p:attrNameLst>
                                          <p:attrName>ppt_h</p:attrName>
                                        </p:attrNameLst>
                                      </p:cBhvr>
                                      <p:tavLst>
                                        <p:tav tm="0" fmla="#ppt_h*sin(2.5*pi*$)">
                                          <p:val>
                                            <p:fltVal val="0"/>
                                          </p:val>
                                        </p:tav>
                                        <p:tav tm="100000">
                                          <p:val>
                                            <p:fltVal val="1"/>
                                          </p:val>
                                        </p:tav>
                                      </p:tavLst>
                                    </p:anim>
                                  </p:childTnLst>
                                </p:cTn>
                              </p:par>
                              <p:par>
                                <p:cTn id="66" presetID="8" presetClass="emph" presetSubtype="0" repeatCount="indefinite" fill="hold" grpId="2" nodeType="withEffect">
                                  <p:stCondLst>
                                    <p:cond delay="0"/>
                                  </p:stCondLst>
                                  <p:childTnLst>
                                    <p:animRot by="-21600000">
                                      <p:cBhvr>
                                        <p:cTn id="67" dur="4500" fill="hold"/>
                                        <p:tgtEl>
                                          <p:spTgt spid="11"/>
                                        </p:tgtEl>
                                        <p:attrNameLst>
                                          <p:attrName>r</p:attrName>
                                        </p:attrNameLst>
                                      </p:cBhvr>
                                    </p:animRot>
                                  </p:childTnLst>
                                </p:cTn>
                              </p:par>
                              <p:par>
                                <p:cTn id="68" presetID="2" presetClass="exit" presetSubtype="2" fill="hold" grpId="3" nodeType="withEffect">
                                  <p:stCondLst>
                                    <p:cond delay="0"/>
                                  </p:stCondLst>
                                  <p:childTnLst>
                                    <p:anim calcmode="lin" valueType="num">
                                      <p:cBhvr additive="base">
                                        <p:cTn id="69" dur="4500"/>
                                        <p:tgtEl>
                                          <p:spTgt spid="6"/>
                                        </p:tgtEl>
                                        <p:attrNameLst>
                                          <p:attrName>ppt_x</p:attrName>
                                        </p:attrNameLst>
                                      </p:cBhvr>
                                      <p:tavLst>
                                        <p:tav tm="0">
                                          <p:val>
                                            <p:strVal val="ppt_x"/>
                                          </p:val>
                                        </p:tav>
                                        <p:tav tm="100000">
                                          <p:val>
                                            <p:strVal val="1+ppt_w/2"/>
                                          </p:val>
                                        </p:tav>
                                      </p:tavLst>
                                    </p:anim>
                                    <p:anim calcmode="lin" valueType="num">
                                      <p:cBhvr additive="base">
                                        <p:cTn id="70" dur="4500"/>
                                        <p:tgtEl>
                                          <p:spTgt spid="6"/>
                                        </p:tgtEl>
                                        <p:attrNameLst>
                                          <p:attrName>ppt_y</p:attrName>
                                        </p:attrNameLst>
                                      </p:cBhvr>
                                      <p:tavLst>
                                        <p:tav tm="0">
                                          <p:val>
                                            <p:strVal val="ppt_y"/>
                                          </p:val>
                                        </p:tav>
                                        <p:tav tm="100000">
                                          <p:val>
                                            <p:strVal val="ppt_y"/>
                                          </p:val>
                                        </p:tav>
                                      </p:tavLst>
                                    </p:anim>
                                    <p:set>
                                      <p:cBhvr>
                                        <p:cTn id="71" dur="1" fill="hold">
                                          <p:stCondLst>
                                            <p:cond delay="4499"/>
                                          </p:stCondLst>
                                        </p:cTn>
                                        <p:tgtEl>
                                          <p:spTgt spid="6"/>
                                        </p:tgtEl>
                                        <p:attrNameLst>
                                          <p:attrName>style.visibility</p:attrName>
                                        </p:attrNameLst>
                                      </p:cBhvr>
                                      <p:to>
                                        <p:strVal val="hidden"/>
                                      </p:to>
                                    </p:set>
                                  </p:childTnLst>
                                </p:cTn>
                              </p:par>
                              <p:par>
                                <p:cTn id="72" presetID="2" presetClass="exit" presetSubtype="2" fill="hold" grpId="3" nodeType="withEffect">
                                  <p:stCondLst>
                                    <p:cond delay="0"/>
                                  </p:stCondLst>
                                  <p:childTnLst>
                                    <p:anim calcmode="lin" valueType="num">
                                      <p:cBhvr additive="base">
                                        <p:cTn id="73" dur="4500"/>
                                        <p:tgtEl>
                                          <p:spTgt spid="7"/>
                                        </p:tgtEl>
                                        <p:attrNameLst>
                                          <p:attrName>ppt_x</p:attrName>
                                        </p:attrNameLst>
                                      </p:cBhvr>
                                      <p:tavLst>
                                        <p:tav tm="0">
                                          <p:val>
                                            <p:strVal val="ppt_x"/>
                                          </p:val>
                                        </p:tav>
                                        <p:tav tm="100000">
                                          <p:val>
                                            <p:strVal val="1+ppt_w/2"/>
                                          </p:val>
                                        </p:tav>
                                      </p:tavLst>
                                    </p:anim>
                                    <p:anim calcmode="lin" valueType="num">
                                      <p:cBhvr additive="base">
                                        <p:cTn id="74" dur="4500"/>
                                        <p:tgtEl>
                                          <p:spTgt spid="7"/>
                                        </p:tgtEl>
                                        <p:attrNameLst>
                                          <p:attrName>ppt_y</p:attrName>
                                        </p:attrNameLst>
                                      </p:cBhvr>
                                      <p:tavLst>
                                        <p:tav tm="0">
                                          <p:val>
                                            <p:strVal val="ppt_y"/>
                                          </p:val>
                                        </p:tav>
                                        <p:tav tm="100000">
                                          <p:val>
                                            <p:strVal val="ppt_y"/>
                                          </p:val>
                                        </p:tav>
                                      </p:tavLst>
                                    </p:anim>
                                    <p:set>
                                      <p:cBhvr>
                                        <p:cTn id="75" dur="1" fill="hold">
                                          <p:stCondLst>
                                            <p:cond delay="4499"/>
                                          </p:stCondLst>
                                        </p:cTn>
                                        <p:tgtEl>
                                          <p:spTgt spid="7"/>
                                        </p:tgtEl>
                                        <p:attrNameLst>
                                          <p:attrName>style.visibility</p:attrName>
                                        </p:attrNameLst>
                                      </p:cBhvr>
                                      <p:to>
                                        <p:strVal val="hidden"/>
                                      </p:to>
                                    </p:set>
                                  </p:childTnLst>
                                </p:cTn>
                              </p:par>
                              <p:par>
                                <p:cTn id="76" presetID="2" presetClass="exit" presetSubtype="2" fill="hold" grpId="3" nodeType="withEffect">
                                  <p:stCondLst>
                                    <p:cond delay="0"/>
                                  </p:stCondLst>
                                  <p:childTnLst>
                                    <p:anim calcmode="lin" valueType="num">
                                      <p:cBhvr additive="base">
                                        <p:cTn id="77" dur="4500"/>
                                        <p:tgtEl>
                                          <p:spTgt spid="8"/>
                                        </p:tgtEl>
                                        <p:attrNameLst>
                                          <p:attrName>ppt_x</p:attrName>
                                        </p:attrNameLst>
                                      </p:cBhvr>
                                      <p:tavLst>
                                        <p:tav tm="0">
                                          <p:val>
                                            <p:strVal val="ppt_x"/>
                                          </p:val>
                                        </p:tav>
                                        <p:tav tm="100000">
                                          <p:val>
                                            <p:strVal val="1+ppt_w/2"/>
                                          </p:val>
                                        </p:tav>
                                      </p:tavLst>
                                    </p:anim>
                                    <p:anim calcmode="lin" valueType="num">
                                      <p:cBhvr additive="base">
                                        <p:cTn id="78" dur="4500"/>
                                        <p:tgtEl>
                                          <p:spTgt spid="8"/>
                                        </p:tgtEl>
                                        <p:attrNameLst>
                                          <p:attrName>ppt_y</p:attrName>
                                        </p:attrNameLst>
                                      </p:cBhvr>
                                      <p:tavLst>
                                        <p:tav tm="0">
                                          <p:val>
                                            <p:strVal val="ppt_y"/>
                                          </p:val>
                                        </p:tav>
                                        <p:tav tm="100000">
                                          <p:val>
                                            <p:strVal val="ppt_y"/>
                                          </p:val>
                                        </p:tav>
                                      </p:tavLst>
                                    </p:anim>
                                    <p:set>
                                      <p:cBhvr>
                                        <p:cTn id="79" dur="1" fill="hold">
                                          <p:stCondLst>
                                            <p:cond delay="4499"/>
                                          </p:stCondLst>
                                        </p:cTn>
                                        <p:tgtEl>
                                          <p:spTgt spid="8"/>
                                        </p:tgtEl>
                                        <p:attrNameLst>
                                          <p:attrName>style.visibility</p:attrName>
                                        </p:attrNameLst>
                                      </p:cBhvr>
                                      <p:to>
                                        <p:strVal val="hidden"/>
                                      </p:to>
                                    </p:set>
                                  </p:childTnLst>
                                </p:cTn>
                              </p:par>
                              <p:par>
                                <p:cTn id="80" presetID="2" presetClass="exit" presetSubtype="8" fill="hold" grpId="3" nodeType="withEffect">
                                  <p:stCondLst>
                                    <p:cond delay="0"/>
                                  </p:stCondLst>
                                  <p:childTnLst>
                                    <p:anim calcmode="lin" valueType="num">
                                      <p:cBhvr additive="base">
                                        <p:cTn id="81" dur="4500"/>
                                        <p:tgtEl>
                                          <p:spTgt spid="9"/>
                                        </p:tgtEl>
                                        <p:attrNameLst>
                                          <p:attrName>ppt_x</p:attrName>
                                        </p:attrNameLst>
                                      </p:cBhvr>
                                      <p:tavLst>
                                        <p:tav tm="0">
                                          <p:val>
                                            <p:strVal val="ppt_x"/>
                                          </p:val>
                                        </p:tav>
                                        <p:tav tm="100000">
                                          <p:val>
                                            <p:strVal val="0-ppt_w/2"/>
                                          </p:val>
                                        </p:tav>
                                      </p:tavLst>
                                    </p:anim>
                                    <p:anim calcmode="lin" valueType="num">
                                      <p:cBhvr additive="base">
                                        <p:cTn id="82" dur="4500"/>
                                        <p:tgtEl>
                                          <p:spTgt spid="9"/>
                                        </p:tgtEl>
                                        <p:attrNameLst>
                                          <p:attrName>ppt_y</p:attrName>
                                        </p:attrNameLst>
                                      </p:cBhvr>
                                      <p:tavLst>
                                        <p:tav tm="0">
                                          <p:val>
                                            <p:strVal val="ppt_y"/>
                                          </p:val>
                                        </p:tav>
                                        <p:tav tm="100000">
                                          <p:val>
                                            <p:strVal val="ppt_y"/>
                                          </p:val>
                                        </p:tav>
                                      </p:tavLst>
                                    </p:anim>
                                    <p:set>
                                      <p:cBhvr>
                                        <p:cTn id="83" dur="1" fill="hold">
                                          <p:stCondLst>
                                            <p:cond delay="4499"/>
                                          </p:stCondLst>
                                        </p:cTn>
                                        <p:tgtEl>
                                          <p:spTgt spid="9"/>
                                        </p:tgtEl>
                                        <p:attrNameLst>
                                          <p:attrName>style.visibility</p:attrName>
                                        </p:attrNameLst>
                                      </p:cBhvr>
                                      <p:to>
                                        <p:strVal val="hidden"/>
                                      </p:to>
                                    </p:set>
                                  </p:childTnLst>
                                </p:cTn>
                              </p:par>
                              <p:par>
                                <p:cTn id="84" presetID="2" presetClass="exit" presetSubtype="8" fill="hold" grpId="3" nodeType="withEffect">
                                  <p:stCondLst>
                                    <p:cond delay="0"/>
                                  </p:stCondLst>
                                  <p:childTnLst>
                                    <p:anim calcmode="lin" valueType="num">
                                      <p:cBhvr additive="base">
                                        <p:cTn id="85" dur="4500"/>
                                        <p:tgtEl>
                                          <p:spTgt spid="10"/>
                                        </p:tgtEl>
                                        <p:attrNameLst>
                                          <p:attrName>ppt_x</p:attrName>
                                        </p:attrNameLst>
                                      </p:cBhvr>
                                      <p:tavLst>
                                        <p:tav tm="0">
                                          <p:val>
                                            <p:strVal val="ppt_x"/>
                                          </p:val>
                                        </p:tav>
                                        <p:tav tm="100000">
                                          <p:val>
                                            <p:strVal val="0-ppt_w/2"/>
                                          </p:val>
                                        </p:tav>
                                      </p:tavLst>
                                    </p:anim>
                                    <p:anim calcmode="lin" valueType="num">
                                      <p:cBhvr additive="base">
                                        <p:cTn id="86" dur="4500"/>
                                        <p:tgtEl>
                                          <p:spTgt spid="10"/>
                                        </p:tgtEl>
                                        <p:attrNameLst>
                                          <p:attrName>ppt_y</p:attrName>
                                        </p:attrNameLst>
                                      </p:cBhvr>
                                      <p:tavLst>
                                        <p:tav tm="0">
                                          <p:val>
                                            <p:strVal val="ppt_y"/>
                                          </p:val>
                                        </p:tav>
                                        <p:tav tm="100000">
                                          <p:val>
                                            <p:strVal val="ppt_y"/>
                                          </p:val>
                                        </p:tav>
                                      </p:tavLst>
                                    </p:anim>
                                    <p:set>
                                      <p:cBhvr>
                                        <p:cTn id="87" dur="1" fill="hold">
                                          <p:stCondLst>
                                            <p:cond delay="4499"/>
                                          </p:stCondLst>
                                        </p:cTn>
                                        <p:tgtEl>
                                          <p:spTgt spid="10"/>
                                        </p:tgtEl>
                                        <p:attrNameLst>
                                          <p:attrName>style.visibility</p:attrName>
                                        </p:attrNameLst>
                                      </p:cBhvr>
                                      <p:to>
                                        <p:strVal val="hidden"/>
                                      </p:to>
                                    </p:set>
                                  </p:childTnLst>
                                </p:cTn>
                              </p:par>
                              <p:par>
                                <p:cTn id="88" presetID="2" presetClass="exit" presetSubtype="8" fill="hold" grpId="3" nodeType="withEffect">
                                  <p:stCondLst>
                                    <p:cond delay="0"/>
                                  </p:stCondLst>
                                  <p:childTnLst>
                                    <p:anim calcmode="lin" valueType="num">
                                      <p:cBhvr additive="base">
                                        <p:cTn id="89" dur="4500"/>
                                        <p:tgtEl>
                                          <p:spTgt spid="11"/>
                                        </p:tgtEl>
                                        <p:attrNameLst>
                                          <p:attrName>ppt_x</p:attrName>
                                        </p:attrNameLst>
                                      </p:cBhvr>
                                      <p:tavLst>
                                        <p:tav tm="0">
                                          <p:val>
                                            <p:strVal val="ppt_x"/>
                                          </p:val>
                                        </p:tav>
                                        <p:tav tm="100000">
                                          <p:val>
                                            <p:strVal val="0-ppt_w/2"/>
                                          </p:val>
                                        </p:tav>
                                      </p:tavLst>
                                    </p:anim>
                                    <p:anim calcmode="lin" valueType="num">
                                      <p:cBhvr additive="base">
                                        <p:cTn id="90" dur="4500"/>
                                        <p:tgtEl>
                                          <p:spTgt spid="11"/>
                                        </p:tgtEl>
                                        <p:attrNameLst>
                                          <p:attrName>ppt_y</p:attrName>
                                        </p:attrNameLst>
                                      </p:cBhvr>
                                      <p:tavLst>
                                        <p:tav tm="0">
                                          <p:val>
                                            <p:strVal val="ppt_y"/>
                                          </p:val>
                                        </p:tav>
                                        <p:tav tm="100000">
                                          <p:val>
                                            <p:strVal val="ppt_y"/>
                                          </p:val>
                                        </p:tav>
                                      </p:tavLst>
                                    </p:anim>
                                    <p:set>
                                      <p:cBhvr>
                                        <p:cTn id="91" dur="1" fill="hold">
                                          <p:stCondLst>
                                            <p:cond delay="4499"/>
                                          </p:stCondLst>
                                        </p:cTn>
                                        <p:tgtEl>
                                          <p:spTgt spid="11"/>
                                        </p:tgtEl>
                                        <p:attrNameLst>
                                          <p:attrName>style.visibility</p:attrName>
                                        </p:attrNameLst>
                                      </p:cBhvr>
                                      <p:to>
                                        <p:strVal val="hidden"/>
                                      </p:to>
                                    </p:set>
                                  </p:childTnLst>
                                </p:cTn>
                              </p:par>
                              <p:par>
                                <p:cTn id="92" presetID="23" presetClass="entr" presetSubtype="272" fill="hold" nodeType="withEffect">
                                  <p:stCondLst>
                                    <p:cond delay="0"/>
                                  </p:stCondLst>
                                  <p:childTnLst>
                                    <p:set>
                                      <p:cBhvr>
                                        <p:cTn id="93" dur="1" fill="hold">
                                          <p:stCondLst>
                                            <p:cond delay="0"/>
                                          </p:stCondLst>
                                        </p:cTn>
                                        <p:tgtEl>
                                          <p:spTgt spid="12"/>
                                        </p:tgtEl>
                                        <p:attrNameLst>
                                          <p:attrName>style.visibility</p:attrName>
                                        </p:attrNameLst>
                                      </p:cBhvr>
                                      <p:to>
                                        <p:strVal val="visible"/>
                                      </p:to>
                                    </p:set>
                                    <p:anim calcmode="lin" valueType="num">
                                      <p:cBhvr>
                                        <p:cTn id="94" dur="4000" fill="hold"/>
                                        <p:tgtEl>
                                          <p:spTgt spid="12"/>
                                        </p:tgtEl>
                                        <p:attrNameLst>
                                          <p:attrName>ppt_w</p:attrName>
                                        </p:attrNameLst>
                                      </p:cBhvr>
                                      <p:tavLst>
                                        <p:tav tm="0">
                                          <p:val>
                                            <p:strVal val="2/3*#ppt_w"/>
                                          </p:val>
                                        </p:tav>
                                        <p:tav tm="100000">
                                          <p:val>
                                            <p:strVal val="#ppt_w"/>
                                          </p:val>
                                        </p:tav>
                                      </p:tavLst>
                                    </p:anim>
                                    <p:anim calcmode="lin" valueType="num">
                                      <p:cBhvr>
                                        <p:cTn id="95" dur="4000" fill="hold"/>
                                        <p:tgtEl>
                                          <p:spTgt spid="12"/>
                                        </p:tgtEl>
                                        <p:attrNameLst>
                                          <p:attrName>ppt_h</p:attrName>
                                        </p:attrNameLst>
                                      </p:cBhvr>
                                      <p:tavLst>
                                        <p:tav tm="0">
                                          <p:val>
                                            <p:strVal val="2/3*#ppt_h"/>
                                          </p:val>
                                        </p:tav>
                                        <p:tav tm="100000">
                                          <p:val>
                                            <p:strVal val="#ppt_h"/>
                                          </p:val>
                                        </p:tav>
                                      </p:tavLst>
                                    </p:anim>
                                  </p:childTnLst>
                                </p:cTn>
                              </p:par>
                              <p:par>
                                <p:cTn id="96" presetID="16" presetClass="entr" presetSubtype="37" fill="hold"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barn(outVertical)">
                                      <p:cBhvr>
                                        <p:cTn id="98" dur="4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3"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Rectángulo"/>
          <p:cNvSpPr/>
          <p:nvPr/>
        </p:nvSpPr>
        <p:spPr>
          <a:xfrm>
            <a:off x="-43745" y="-2312"/>
            <a:ext cx="9212986" cy="6858000"/>
          </a:xfrm>
          <a:prstGeom prst="rect">
            <a:avLst/>
          </a:prstGeom>
          <a:gradFill flip="none" rotWithShape="1">
            <a:gsLst>
              <a:gs pos="78000">
                <a:schemeClr val="accent3">
                  <a:lumMod val="0"/>
                </a:schemeClr>
              </a:gs>
              <a:gs pos="0">
                <a:srgbClr val="002060"/>
              </a:gs>
              <a:gs pos="16000">
                <a:srgbClr val="002060"/>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 name="9 Imagen" descr="Diapositiva4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7235" y="-2312"/>
            <a:ext cx="9144000" cy="6858000"/>
          </a:xfrm>
          <a:prstGeom prst="rect">
            <a:avLst/>
          </a:prstGeom>
          <a:noFill/>
          <a:ln>
            <a:noFill/>
          </a:ln>
        </p:spPr>
      </p:pic>
      <p:sp>
        <p:nvSpPr>
          <p:cNvPr id="3" name="Forma libre 15"/>
          <p:cNvSpPr/>
          <p:nvPr/>
        </p:nvSpPr>
        <p:spPr>
          <a:xfrm>
            <a:off x="1660172" y="635596"/>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5"/>
          <p:cNvSpPr/>
          <p:nvPr/>
        </p:nvSpPr>
        <p:spPr>
          <a:xfrm>
            <a:off x="1660172" y="669361"/>
            <a:ext cx="5845702" cy="5544616"/>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5"/>
          <p:cNvSpPr/>
          <p:nvPr/>
        </p:nvSpPr>
        <p:spPr>
          <a:xfrm>
            <a:off x="1639897" y="669539"/>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6" name="Forma libre 15"/>
          <p:cNvSpPr/>
          <p:nvPr/>
        </p:nvSpPr>
        <p:spPr>
          <a:xfrm>
            <a:off x="1639897" y="635596"/>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8" name="7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A50021"/>
              </a:gs>
              <a:gs pos="74000">
                <a:srgbClr val="391B03">
                  <a:lumMod val="33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Forma libre"/>
          <p:cNvSpPr/>
          <p:nvPr/>
        </p:nvSpPr>
        <p:spPr>
          <a:xfrm rot="10800000">
            <a:off x="-36482" y="5718283"/>
            <a:ext cx="919846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A50021"/>
              </a:gs>
              <a:gs pos="74000">
                <a:srgbClr val="391B03">
                  <a:lumMod val="33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4185781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0" fill="hold"/>
                                        <p:tgtEl>
                                          <p:spTgt spid="3"/>
                                        </p:tgtEl>
                                        <p:attrNameLst>
                                          <p:attrName>ppt_w</p:attrName>
                                        </p:attrNameLst>
                                      </p:cBhvr>
                                      <p:tavLst>
                                        <p:tav tm="0" fmla="#ppt_w*sin(2.5*pi*$)">
                                          <p:val>
                                            <p:fltVal val="0"/>
                                          </p:val>
                                        </p:tav>
                                        <p:tav tm="100000">
                                          <p:val>
                                            <p:fltVal val="1"/>
                                          </p:val>
                                        </p:tav>
                                      </p:tavLst>
                                    </p:anim>
                                    <p:anim calcmode="lin" valueType="num">
                                      <p:cBhvr>
                                        <p:cTn id="11" dur="5000" fill="hold"/>
                                        <p:tgtEl>
                                          <p:spTgt spid="3"/>
                                        </p:tgtEl>
                                        <p:attrNameLst>
                                          <p:attrName>ppt_h</p:attrName>
                                        </p:attrNameLst>
                                      </p:cBhvr>
                                      <p:tavLst>
                                        <p:tav tm="0">
                                          <p:val>
                                            <p:strVal val="#ppt_h"/>
                                          </p:val>
                                        </p:tav>
                                        <p:tav tm="100000">
                                          <p:val>
                                            <p:strVal val="#ppt_h"/>
                                          </p:val>
                                        </p:tav>
                                      </p:tavLst>
                                    </p:anim>
                                  </p:childTnLst>
                                </p:cTn>
                              </p:par>
                              <p:par>
                                <p:cTn id="12" presetID="19" presetClass="entr" presetSubtype="10"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fmla="#ppt_w*sin(2.5*pi*$)">
                                          <p:val>
                                            <p:fltVal val="0"/>
                                          </p:val>
                                        </p:tav>
                                        <p:tav tm="100000">
                                          <p:val>
                                            <p:fltVal val="1"/>
                                          </p:val>
                                        </p:tav>
                                      </p:tavLst>
                                    </p:anim>
                                    <p:anim calcmode="lin" valueType="num">
                                      <p:cBhvr>
                                        <p:cTn id="15" dur="4500" fill="hold"/>
                                        <p:tgtEl>
                                          <p:spTgt spid="5"/>
                                        </p:tgtEl>
                                        <p:attrNameLst>
                                          <p:attrName>ppt_h</p:attrName>
                                        </p:attrNameLst>
                                      </p:cBhvr>
                                      <p:tavLst>
                                        <p:tav tm="0">
                                          <p:val>
                                            <p:strVal val="#ppt_h"/>
                                          </p:val>
                                        </p:tav>
                                        <p:tav tm="100000">
                                          <p:val>
                                            <p:strVal val="#ppt_h"/>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4000" fill="hold"/>
                                        <p:tgtEl>
                                          <p:spTgt spid="6"/>
                                        </p:tgtEl>
                                        <p:attrNameLst>
                                          <p:attrName>ppt_w</p:attrName>
                                        </p:attrNameLst>
                                      </p:cBhvr>
                                      <p:tavLst>
                                        <p:tav tm="0" fmla="#ppt_w*sin(2.5*pi*$)">
                                          <p:val>
                                            <p:fltVal val="0"/>
                                          </p:val>
                                        </p:tav>
                                        <p:tav tm="100000">
                                          <p:val>
                                            <p:fltVal val="1"/>
                                          </p:val>
                                        </p:tav>
                                      </p:tavLst>
                                    </p:anim>
                                    <p:anim calcmode="lin" valueType="num">
                                      <p:cBhvr>
                                        <p:cTn id="19" dur="4000" fill="hold"/>
                                        <p:tgtEl>
                                          <p:spTgt spid="6"/>
                                        </p:tgtEl>
                                        <p:attrNameLst>
                                          <p:attrName>ppt_h</p:attrName>
                                        </p:attrNameLst>
                                      </p:cBhvr>
                                      <p:tavLst>
                                        <p:tav tm="0">
                                          <p:val>
                                            <p:strVal val="#ppt_h"/>
                                          </p:val>
                                        </p:tav>
                                        <p:tav tm="100000">
                                          <p:val>
                                            <p:strVal val="#ppt_h"/>
                                          </p:val>
                                        </p:tav>
                                      </p:tavLst>
                                    </p:anim>
                                  </p:childTnLst>
                                </p:cTn>
                              </p:par>
                              <p:par>
                                <p:cTn id="20" presetID="19" presetClass="entr" presetSubtype="10"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3500" fill="hold"/>
                                        <p:tgtEl>
                                          <p:spTgt spid="4"/>
                                        </p:tgtEl>
                                        <p:attrNameLst>
                                          <p:attrName>ppt_w</p:attrName>
                                        </p:attrNameLst>
                                      </p:cBhvr>
                                      <p:tavLst>
                                        <p:tav tm="0" fmla="#ppt_w*sin(2.5*pi*$)">
                                          <p:val>
                                            <p:fltVal val="0"/>
                                          </p:val>
                                        </p:tav>
                                        <p:tav tm="100000">
                                          <p:val>
                                            <p:fltVal val="1"/>
                                          </p:val>
                                        </p:tav>
                                      </p:tavLst>
                                    </p:anim>
                                    <p:anim calcmode="lin" valueType="num">
                                      <p:cBhvr>
                                        <p:cTn id="23" dur="3500" fill="hold"/>
                                        <p:tgtEl>
                                          <p:spTgt spid="4"/>
                                        </p:tgtEl>
                                        <p:attrNameLst>
                                          <p:attrName>ppt_h</p:attrName>
                                        </p:attrNameLst>
                                      </p:cBhvr>
                                      <p:tavLst>
                                        <p:tav tm="0">
                                          <p:val>
                                            <p:strVal val="#ppt_h"/>
                                          </p:val>
                                        </p:tav>
                                        <p:tav tm="100000">
                                          <p:val>
                                            <p:strVal val="#ppt_h"/>
                                          </p:val>
                                        </p:tav>
                                      </p:tavLst>
                                    </p:anim>
                                  </p:childTnLst>
                                </p:cTn>
                              </p:par>
                            </p:childTnLst>
                          </p:cTn>
                        </p:par>
                        <p:par>
                          <p:cTn id="24" fill="hold">
                            <p:stCondLst>
                              <p:cond delay="5000"/>
                            </p:stCondLst>
                            <p:childTnLst>
                              <p:par>
                                <p:cTn id="25" presetID="2" presetClass="exit" presetSubtype="2" fill="hold" grpId="1" nodeType="after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ppt_y"/>
                                          </p:val>
                                        </p:tav>
                                      </p:tavLst>
                                    </p:anim>
                                    <p:set>
                                      <p:cBhvr>
                                        <p:cTn id="28" dur="1" fill="hold">
                                          <p:stCondLst>
                                            <p:cond delay="3999"/>
                                          </p:stCondLst>
                                        </p:cTn>
                                        <p:tgtEl>
                                          <p:spTgt spid="4"/>
                                        </p:tgtEl>
                                        <p:attrNameLst>
                                          <p:attrName>style.visibility</p:attrName>
                                        </p:attrNameLst>
                                      </p:cBhvr>
                                      <p:to>
                                        <p:strVal val="hidden"/>
                                      </p:to>
                                    </p:set>
                                  </p:childTnLst>
                                </p:cTn>
                              </p:par>
                              <p:par>
                                <p:cTn id="29" presetID="8" presetClass="emph" presetSubtype="0" fill="hold" grpId="2" nodeType="withEffect">
                                  <p:stCondLst>
                                    <p:cond delay="0"/>
                                  </p:stCondLst>
                                  <p:childTnLst>
                                    <p:animRot by="-21600000">
                                      <p:cBhvr>
                                        <p:cTn id="30" dur="3500" fill="hold"/>
                                        <p:tgtEl>
                                          <p:spTgt spid="4"/>
                                        </p:tgtEl>
                                        <p:attrNameLst>
                                          <p:attrName>r</p:attrName>
                                        </p:attrNameLst>
                                      </p:cBhvr>
                                    </p:animRot>
                                  </p:childTnLst>
                                </p:cTn>
                              </p:par>
                              <p:par>
                                <p:cTn id="31" presetID="2" presetClass="exit" presetSubtype="2" fill="hold" grpId="1"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1+ppt_w/2"/>
                                          </p:val>
                                        </p:tav>
                                      </p:tavLst>
                                    </p:anim>
                                    <p:anim calcmode="lin" valueType="num">
                                      <p:cBhvr additive="base">
                                        <p:cTn id="33" dur="4000"/>
                                        <p:tgtEl>
                                          <p:spTgt spid="6"/>
                                        </p:tgtEl>
                                        <p:attrNameLst>
                                          <p:attrName>ppt_y</p:attrName>
                                        </p:attrNameLst>
                                      </p:cBhvr>
                                      <p:tavLst>
                                        <p:tav tm="0">
                                          <p:val>
                                            <p:strVal val="ppt_y"/>
                                          </p:val>
                                        </p:tav>
                                        <p:tav tm="100000">
                                          <p:val>
                                            <p:strVal val="ppt_y"/>
                                          </p:val>
                                        </p:tav>
                                      </p:tavLst>
                                    </p:anim>
                                    <p:set>
                                      <p:cBhvr>
                                        <p:cTn id="34" dur="1" fill="hold">
                                          <p:stCondLst>
                                            <p:cond delay="3999"/>
                                          </p:stCondLst>
                                        </p:cTn>
                                        <p:tgtEl>
                                          <p:spTgt spid="6"/>
                                        </p:tgtEl>
                                        <p:attrNameLst>
                                          <p:attrName>style.visibility</p:attrName>
                                        </p:attrNameLst>
                                      </p:cBhvr>
                                      <p:to>
                                        <p:strVal val="hidden"/>
                                      </p:to>
                                    </p:set>
                                  </p:childTnLst>
                                </p:cTn>
                              </p:par>
                              <p:par>
                                <p:cTn id="35" presetID="8" presetClass="emph" presetSubtype="0" fill="hold" grpId="2" nodeType="withEffect">
                                  <p:stCondLst>
                                    <p:cond delay="0"/>
                                  </p:stCondLst>
                                  <p:childTnLst>
                                    <p:animRot by="21600000">
                                      <p:cBhvr>
                                        <p:cTn id="36" dur="3500" fill="hold"/>
                                        <p:tgtEl>
                                          <p:spTgt spid="6"/>
                                        </p:tgtEl>
                                        <p:attrNameLst>
                                          <p:attrName>r</p:attrName>
                                        </p:attrNameLst>
                                      </p:cBhvr>
                                    </p:animRot>
                                  </p:childTnLst>
                                </p:cTn>
                              </p:par>
                              <p:par>
                                <p:cTn id="37" presetID="2" presetClass="exit" presetSubtype="8" fill="hold" grpId="1"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0-ppt_w/2"/>
                                          </p:val>
                                        </p:tav>
                                      </p:tavLst>
                                    </p:anim>
                                    <p:anim calcmode="lin" valueType="num">
                                      <p:cBhvr additive="base">
                                        <p:cTn id="39" dur="4000"/>
                                        <p:tgtEl>
                                          <p:spTgt spid="5"/>
                                        </p:tgtEl>
                                        <p:attrNameLst>
                                          <p:attrName>ppt_y</p:attrName>
                                        </p:attrNameLst>
                                      </p:cBhvr>
                                      <p:tavLst>
                                        <p:tav tm="0">
                                          <p:val>
                                            <p:strVal val="ppt_y"/>
                                          </p:val>
                                        </p:tav>
                                        <p:tav tm="100000">
                                          <p:val>
                                            <p:strVal val="ppt_y"/>
                                          </p:val>
                                        </p:tav>
                                      </p:tavLst>
                                    </p:anim>
                                    <p:set>
                                      <p:cBhvr>
                                        <p:cTn id="40" dur="1" fill="hold">
                                          <p:stCondLst>
                                            <p:cond delay="3999"/>
                                          </p:stCondLst>
                                        </p:cTn>
                                        <p:tgtEl>
                                          <p:spTgt spid="5"/>
                                        </p:tgtEl>
                                        <p:attrNameLst>
                                          <p:attrName>style.visibility</p:attrName>
                                        </p:attrNameLst>
                                      </p:cBhvr>
                                      <p:to>
                                        <p:strVal val="hidden"/>
                                      </p:to>
                                    </p:set>
                                  </p:childTnLst>
                                </p:cTn>
                              </p:par>
                              <p:par>
                                <p:cTn id="41" presetID="8" presetClass="emph" presetSubtype="0" fill="hold" grpId="2"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8" fill="hold" grpId="1" nodeType="withEffect">
                                  <p:stCondLst>
                                    <p:cond delay="0"/>
                                  </p:stCondLst>
                                  <p:childTnLst>
                                    <p:anim calcmode="lin" valueType="num">
                                      <p:cBhvr additive="base">
                                        <p:cTn id="44" dur="4000"/>
                                        <p:tgtEl>
                                          <p:spTgt spid="3"/>
                                        </p:tgtEl>
                                        <p:attrNameLst>
                                          <p:attrName>ppt_x</p:attrName>
                                        </p:attrNameLst>
                                      </p:cBhvr>
                                      <p:tavLst>
                                        <p:tav tm="0">
                                          <p:val>
                                            <p:strVal val="ppt_x"/>
                                          </p:val>
                                        </p:tav>
                                        <p:tav tm="100000">
                                          <p:val>
                                            <p:strVal val="0-ppt_w/2"/>
                                          </p:val>
                                        </p:tav>
                                      </p:tavLst>
                                    </p:anim>
                                    <p:anim calcmode="lin" valueType="num">
                                      <p:cBhvr additive="base">
                                        <p:cTn id="45" dur="4000"/>
                                        <p:tgtEl>
                                          <p:spTgt spid="3"/>
                                        </p:tgtEl>
                                        <p:attrNameLst>
                                          <p:attrName>ppt_y</p:attrName>
                                        </p:attrNameLst>
                                      </p:cBhvr>
                                      <p:tavLst>
                                        <p:tav tm="0">
                                          <p:val>
                                            <p:strVal val="ppt_y"/>
                                          </p:val>
                                        </p:tav>
                                        <p:tav tm="100000">
                                          <p:val>
                                            <p:strVal val="ppt_y"/>
                                          </p:val>
                                        </p:tav>
                                      </p:tavLst>
                                    </p:anim>
                                    <p:set>
                                      <p:cBhvr>
                                        <p:cTn id="46" dur="1" fill="hold">
                                          <p:stCondLst>
                                            <p:cond delay="3999"/>
                                          </p:stCondLst>
                                        </p:cTn>
                                        <p:tgtEl>
                                          <p:spTgt spid="3"/>
                                        </p:tgtEl>
                                        <p:attrNameLst>
                                          <p:attrName>style.visibility</p:attrName>
                                        </p:attrNameLst>
                                      </p:cBhvr>
                                      <p:to>
                                        <p:strVal val="hidden"/>
                                      </p:to>
                                    </p:set>
                                  </p:childTnLst>
                                </p:cTn>
                              </p:par>
                              <p:par>
                                <p:cTn id="47" presetID="8" presetClass="emph" presetSubtype="0" fill="hold" grpId="2" nodeType="withEffect">
                                  <p:stCondLst>
                                    <p:cond delay="0"/>
                                  </p:stCondLst>
                                  <p:childTnLst>
                                    <p:animRot by="-21600000">
                                      <p:cBhvr>
                                        <p:cTn id="48" dur="3500" fill="hold"/>
                                        <p:tgtEl>
                                          <p:spTgt spid="3"/>
                                        </p:tgtEl>
                                        <p:attrNameLst>
                                          <p:attrName>r</p:attrName>
                                        </p:attrNameLst>
                                      </p:cBhvr>
                                    </p:animRot>
                                  </p:childTnLst>
                                </p:cTn>
                              </p:par>
                              <p:par>
                                <p:cTn id="49" presetID="16" presetClass="entr" presetSubtype="37" fill="hold" nodeType="withEffect">
                                  <p:stCondLst>
                                    <p:cond delay="500"/>
                                  </p:stCondLst>
                                  <p:childTnLst>
                                    <p:set>
                                      <p:cBhvr>
                                        <p:cTn id="50" dur="1" fill="hold">
                                          <p:stCondLst>
                                            <p:cond delay="0"/>
                                          </p:stCondLst>
                                        </p:cTn>
                                        <p:tgtEl>
                                          <p:spTgt spid="10"/>
                                        </p:tgtEl>
                                        <p:attrNameLst>
                                          <p:attrName>style.visibility</p:attrName>
                                        </p:attrNameLst>
                                      </p:cBhvr>
                                      <p:to>
                                        <p:strVal val="visible"/>
                                      </p:to>
                                    </p:set>
                                    <p:animEffect transition="in" filter="barn(outVertical)">
                                      <p:cBhvr>
                                        <p:cTn id="51" dur="3750"/>
                                        <p:tgtEl>
                                          <p:spTgt spid="10"/>
                                        </p:tgtEl>
                                      </p:cBhvr>
                                    </p:animEffect>
                                  </p:childTnLst>
                                </p:cTn>
                              </p:par>
                              <p:par>
                                <p:cTn id="52" presetID="23" presetClass="entr" presetSubtype="288" fill="hold" nodeType="withEffect">
                                  <p:stCondLst>
                                    <p:cond delay="500"/>
                                  </p:stCondLst>
                                  <p:childTnLst>
                                    <p:set>
                                      <p:cBhvr>
                                        <p:cTn id="53" dur="1" fill="hold">
                                          <p:stCondLst>
                                            <p:cond delay="0"/>
                                          </p:stCondLst>
                                        </p:cTn>
                                        <p:tgtEl>
                                          <p:spTgt spid="10"/>
                                        </p:tgtEl>
                                        <p:attrNameLst>
                                          <p:attrName>style.visibility</p:attrName>
                                        </p:attrNameLst>
                                      </p:cBhvr>
                                      <p:to>
                                        <p:strVal val="visible"/>
                                      </p:to>
                                    </p:set>
                                    <p:anim calcmode="lin" valueType="num">
                                      <p:cBhvr>
                                        <p:cTn id="54" dur="3750" fill="hold"/>
                                        <p:tgtEl>
                                          <p:spTgt spid="10"/>
                                        </p:tgtEl>
                                        <p:attrNameLst>
                                          <p:attrName>ppt_w</p:attrName>
                                        </p:attrNameLst>
                                      </p:cBhvr>
                                      <p:tavLst>
                                        <p:tav tm="0">
                                          <p:val>
                                            <p:strVal val="4/3*#ppt_w"/>
                                          </p:val>
                                        </p:tav>
                                        <p:tav tm="100000">
                                          <p:val>
                                            <p:strVal val="#ppt_w"/>
                                          </p:val>
                                        </p:tav>
                                      </p:tavLst>
                                    </p:anim>
                                    <p:anim calcmode="lin" valueType="num">
                                      <p:cBhvr>
                                        <p:cTn id="55" dur="3750" fill="hold"/>
                                        <p:tgtEl>
                                          <p:spTgt spid="10"/>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1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6 Rectángulo"/>
          <p:cNvSpPr/>
          <p:nvPr/>
        </p:nvSpPr>
        <p:spPr>
          <a:xfrm>
            <a:off x="22171" y="-7730"/>
            <a:ext cx="9212986" cy="6858000"/>
          </a:xfrm>
          <a:prstGeom prst="rect">
            <a:avLst/>
          </a:prstGeom>
          <a:gradFill flip="none" rotWithShape="1">
            <a:gsLst>
              <a:gs pos="78000">
                <a:schemeClr val="accent3">
                  <a:lumMod val="0"/>
                </a:schemeClr>
              </a:gs>
              <a:gs pos="0">
                <a:srgbClr val="CCFF33">
                  <a:lumMod val="44000"/>
                </a:srgbClr>
              </a:gs>
              <a:gs pos="26000">
                <a:schemeClr val="accent3">
                  <a:lumMod val="19000"/>
                </a:scheme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descr="Diapositiva4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218431" cy="6858000"/>
          </a:xfrm>
          <a:prstGeom prst="rect">
            <a:avLst/>
          </a:prstGeom>
          <a:noFill/>
          <a:ln>
            <a:solidFill>
              <a:srgbClr val="003300"/>
            </a:solidFill>
          </a:ln>
        </p:spPr>
      </p:pic>
      <p:sp>
        <p:nvSpPr>
          <p:cNvPr id="2" name="Forma libre 5"/>
          <p:cNvSpPr/>
          <p:nvPr/>
        </p:nvSpPr>
        <p:spPr>
          <a:xfrm rot="10800000" flipV="1">
            <a:off x="22171" y="79305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5"/>
          <p:cNvSpPr/>
          <p:nvPr/>
        </p:nvSpPr>
        <p:spPr>
          <a:xfrm rot="10800000" flipH="1" flipV="1">
            <a:off x="6780831" y="836712"/>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5"/>
          <p:cNvSpPr/>
          <p:nvPr/>
        </p:nvSpPr>
        <p:spPr>
          <a:xfrm flipH="1" flipV="1">
            <a:off x="5059" y="292494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5"/>
          <p:cNvSpPr/>
          <p:nvPr/>
        </p:nvSpPr>
        <p:spPr>
          <a:xfrm flipV="1">
            <a:off x="6846932" y="2956786"/>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5"/>
          <p:cNvSpPr/>
          <p:nvPr/>
        </p:nvSpPr>
        <p:spPr>
          <a:xfrm rot="10800000" flipV="1">
            <a:off x="1493529" y="78226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5"/>
          <p:cNvSpPr/>
          <p:nvPr/>
        </p:nvSpPr>
        <p:spPr>
          <a:xfrm rot="10800000" flipH="1" flipV="1">
            <a:off x="5466038" y="830716"/>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5"/>
          <p:cNvSpPr/>
          <p:nvPr/>
        </p:nvSpPr>
        <p:spPr>
          <a:xfrm flipH="1" flipV="1">
            <a:off x="1314694" y="291172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5"/>
          <p:cNvSpPr/>
          <p:nvPr/>
        </p:nvSpPr>
        <p:spPr>
          <a:xfrm flipV="1">
            <a:off x="5504873" y="295329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5"/>
          <p:cNvSpPr/>
          <p:nvPr/>
        </p:nvSpPr>
        <p:spPr>
          <a:xfrm rot="10800000" flipV="1">
            <a:off x="2918380" y="836712"/>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5"/>
          <p:cNvSpPr/>
          <p:nvPr/>
        </p:nvSpPr>
        <p:spPr>
          <a:xfrm rot="10800000" flipH="1" flipV="1">
            <a:off x="3898843" y="836713"/>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5"/>
          <p:cNvSpPr/>
          <p:nvPr/>
        </p:nvSpPr>
        <p:spPr>
          <a:xfrm flipH="1" flipV="1">
            <a:off x="2918381" y="2924944"/>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5"/>
          <p:cNvSpPr/>
          <p:nvPr/>
        </p:nvSpPr>
        <p:spPr>
          <a:xfrm flipV="1">
            <a:off x="3889886" y="2911727"/>
            <a:ext cx="2363169" cy="3026318"/>
          </a:xfrm>
          <a:custGeom>
            <a:avLst/>
            <a:gdLst>
              <a:gd name="connsiteX0" fmla="*/ 3009244 w 5965853"/>
              <a:gd name="connsiteY0" fmla="*/ 492307 h 10126874"/>
              <a:gd name="connsiteX1" fmla="*/ 3008706 w 5965853"/>
              <a:gd name="connsiteY1" fmla="*/ 214435 h 10126874"/>
              <a:gd name="connsiteX2" fmla="*/ 2999926 w 5965853"/>
              <a:gd name="connsiteY2" fmla="*/ 171777 h 10126874"/>
              <a:gd name="connsiteX3" fmla="*/ 3004042 w 5965853"/>
              <a:gd name="connsiteY3" fmla="*/ 202401 h 10126874"/>
              <a:gd name="connsiteX4" fmla="*/ 2911655 w 5965853"/>
              <a:gd name="connsiteY4" fmla="*/ 503642 h 10126874"/>
              <a:gd name="connsiteX5" fmla="*/ 2660693 w 5965853"/>
              <a:gd name="connsiteY5" fmla="*/ 373685 h 10126874"/>
              <a:gd name="connsiteX6" fmla="*/ 2652145 w 5965853"/>
              <a:gd name="connsiteY6" fmla="*/ 362984 h 10126874"/>
              <a:gd name="connsiteX7" fmla="*/ 2652793 w 5965853"/>
              <a:gd name="connsiteY7" fmla="*/ 369598 h 10126874"/>
              <a:gd name="connsiteX8" fmla="*/ 2620981 w 5965853"/>
              <a:gd name="connsiteY8" fmla="*/ 344428 h 10126874"/>
              <a:gd name="connsiteX9" fmla="*/ 2434992 w 5965853"/>
              <a:gd name="connsiteY9" fmla="*/ 299366 h 10126874"/>
              <a:gd name="connsiteX10" fmla="*/ 2332955 w 5965853"/>
              <a:gd name="connsiteY10" fmla="*/ 724596 h 10126874"/>
              <a:gd name="connsiteX11" fmla="*/ 2341735 w 5965853"/>
              <a:gd name="connsiteY11" fmla="*/ 767254 h 10126874"/>
              <a:gd name="connsiteX12" fmla="*/ 2337619 w 5965853"/>
              <a:gd name="connsiteY12" fmla="*/ 736631 h 10126874"/>
              <a:gd name="connsiteX13" fmla="*/ 2430006 w 5965853"/>
              <a:gd name="connsiteY13" fmla="*/ 435389 h 10126874"/>
              <a:gd name="connsiteX14" fmla="*/ 2680969 w 5965853"/>
              <a:gd name="connsiteY14" fmla="*/ 565346 h 10126874"/>
              <a:gd name="connsiteX15" fmla="*/ 2689516 w 5965853"/>
              <a:gd name="connsiteY15" fmla="*/ 576047 h 10126874"/>
              <a:gd name="connsiteX16" fmla="*/ 2688869 w 5965853"/>
              <a:gd name="connsiteY16" fmla="*/ 569434 h 10126874"/>
              <a:gd name="connsiteX17" fmla="*/ 2720681 w 5965853"/>
              <a:gd name="connsiteY17" fmla="*/ 594603 h 10126874"/>
              <a:gd name="connsiteX18" fmla="*/ 2906669 w 5965853"/>
              <a:gd name="connsiteY18" fmla="*/ 639666 h 10126874"/>
              <a:gd name="connsiteX19" fmla="*/ 3009244 w 5965853"/>
              <a:gd name="connsiteY19" fmla="*/ 492307 h 10126874"/>
              <a:gd name="connsiteX20" fmla="*/ 4495834 w 5965853"/>
              <a:gd name="connsiteY20" fmla="*/ 1149549 h 10126874"/>
              <a:gd name="connsiteX21" fmla="*/ 4469810 w 5965853"/>
              <a:gd name="connsiteY21" fmla="*/ 1180805 h 10126874"/>
              <a:gd name="connsiteX22" fmla="*/ 4108582 w 5965853"/>
              <a:gd name="connsiteY22" fmla="*/ 1362496 h 10126874"/>
              <a:gd name="connsiteX23" fmla="*/ 4034108 w 5965853"/>
              <a:gd name="connsiteY23" fmla="*/ 1008835 h 10126874"/>
              <a:gd name="connsiteX24" fmla="*/ 4037572 w 5965853"/>
              <a:gd name="connsiteY24" fmla="*/ 991183 h 10126874"/>
              <a:gd name="connsiteX25" fmla="*/ 4031761 w 5965853"/>
              <a:gd name="connsiteY25" fmla="*/ 997705 h 10126874"/>
              <a:gd name="connsiteX26" fmla="*/ 4030636 w 5965853"/>
              <a:gd name="connsiteY26" fmla="*/ 945105 h 10126874"/>
              <a:gd name="connsiteX27" fmla="*/ 3926437 w 5965853"/>
              <a:gd name="connsiteY27" fmla="*/ 728794 h 10126874"/>
              <a:gd name="connsiteX28" fmla="*/ 3439002 w 5965853"/>
              <a:gd name="connsiteY28" fmla="*/ 1012127 h 10126874"/>
              <a:gd name="connsiteX29" fmla="*/ 3405163 w 5965853"/>
              <a:gd name="connsiteY29" fmla="*/ 1058550 h 10126874"/>
              <a:gd name="connsiteX30" fmla="*/ 3431188 w 5965853"/>
              <a:gd name="connsiteY30" fmla="*/ 1027294 h 10126874"/>
              <a:gd name="connsiteX31" fmla="*/ 3792415 w 5965853"/>
              <a:gd name="connsiteY31" fmla="*/ 845603 h 10126874"/>
              <a:gd name="connsiteX32" fmla="*/ 3866889 w 5965853"/>
              <a:gd name="connsiteY32" fmla="*/ 1199264 h 10126874"/>
              <a:gd name="connsiteX33" fmla="*/ 3863425 w 5965853"/>
              <a:gd name="connsiteY33" fmla="*/ 1216916 h 10126874"/>
              <a:gd name="connsiteX34" fmla="*/ 3869237 w 5965853"/>
              <a:gd name="connsiteY34" fmla="*/ 1210395 h 10126874"/>
              <a:gd name="connsiteX35" fmla="*/ 3870361 w 5965853"/>
              <a:gd name="connsiteY35" fmla="*/ 1262994 h 10126874"/>
              <a:gd name="connsiteX36" fmla="*/ 3974560 w 5965853"/>
              <a:gd name="connsiteY36" fmla="*/ 1479305 h 10126874"/>
              <a:gd name="connsiteX37" fmla="*/ 4461996 w 5965853"/>
              <a:gd name="connsiteY37" fmla="*/ 1195972 h 10126874"/>
              <a:gd name="connsiteX38" fmla="*/ 5576898 w 5965853"/>
              <a:gd name="connsiteY38" fmla="*/ 2822662 h 10126874"/>
              <a:gd name="connsiteX39" fmla="*/ 5533361 w 5965853"/>
              <a:gd name="connsiteY39" fmla="*/ 2843645 h 10126874"/>
              <a:gd name="connsiteX40" fmla="*/ 5040459 w 5965853"/>
              <a:gd name="connsiteY40" fmla="*/ 2852377 h 10126874"/>
              <a:gd name="connsiteX41" fmla="*/ 5111648 w 5965853"/>
              <a:gd name="connsiteY41" fmla="*/ 2415961 h 10126874"/>
              <a:gd name="connsiteX42" fmla="*/ 5123404 w 5965853"/>
              <a:gd name="connsiteY42" fmla="*/ 2398051 h 10126874"/>
              <a:gd name="connsiteX43" fmla="*/ 5113883 w 5965853"/>
              <a:gd name="connsiteY43" fmla="*/ 2402223 h 10126874"/>
              <a:gd name="connsiteX44" fmla="*/ 5135839 w 5965853"/>
              <a:gd name="connsiteY44" fmla="*/ 2342684 h 10126874"/>
              <a:gd name="connsiteX45" fmla="*/ 5112388 w 5965853"/>
              <a:gd name="connsiteY45" fmla="*/ 2044123 h 10126874"/>
              <a:gd name="connsiteX46" fmla="*/ 4430413 w 5965853"/>
              <a:gd name="connsiteY46" fmla="*/ 2098663 h 10126874"/>
              <a:gd name="connsiteX47" fmla="*/ 4371248 w 5965853"/>
              <a:gd name="connsiteY47" fmla="*/ 2132425 h 10126874"/>
              <a:gd name="connsiteX48" fmla="*/ 4414784 w 5965853"/>
              <a:gd name="connsiteY48" fmla="*/ 2111441 h 10126874"/>
              <a:gd name="connsiteX49" fmla="*/ 4907686 w 5965853"/>
              <a:gd name="connsiteY49" fmla="*/ 2102709 h 10126874"/>
              <a:gd name="connsiteX50" fmla="*/ 4836497 w 5965853"/>
              <a:gd name="connsiteY50" fmla="*/ 2539127 h 10126874"/>
              <a:gd name="connsiteX51" fmla="*/ 4824742 w 5965853"/>
              <a:gd name="connsiteY51" fmla="*/ 2557035 h 10126874"/>
              <a:gd name="connsiteX52" fmla="*/ 4834262 w 5965853"/>
              <a:gd name="connsiteY52" fmla="*/ 2552864 h 10126874"/>
              <a:gd name="connsiteX53" fmla="*/ 4812306 w 5965853"/>
              <a:gd name="connsiteY53" fmla="*/ 2612403 h 10126874"/>
              <a:gd name="connsiteX54" fmla="*/ 4835758 w 5965853"/>
              <a:gd name="connsiteY54" fmla="*/ 2910963 h 10126874"/>
              <a:gd name="connsiteX55" fmla="*/ 5517733 w 5965853"/>
              <a:gd name="connsiteY55" fmla="*/ 2856423 h 10126874"/>
              <a:gd name="connsiteX56" fmla="*/ 5800126 w 5965853"/>
              <a:gd name="connsiteY56" fmla="*/ 4732336 h 10126874"/>
              <a:gd name="connsiteX57" fmla="*/ 5752033 w 5965853"/>
              <a:gd name="connsiteY57" fmla="*/ 4737116 h 10126874"/>
              <a:gd name="connsiteX58" fmla="*/ 5286031 w 5965853"/>
              <a:gd name="connsiteY58" fmla="*/ 4576273 h 10126874"/>
              <a:gd name="connsiteX59" fmla="*/ 5502576 w 5965853"/>
              <a:gd name="connsiteY59" fmla="*/ 4190740 h 10126874"/>
              <a:gd name="connsiteX60" fmla="*/ 5519761 w 5965853"/>
              <a:gd name="connsiteY60" fmla="*/ 4177949 h 10126874"/>
              <a:gd name="connsiteX61" fmla="*/ 5509387 w 5965853"/>
              <a:gd name="connsiteY61" fmla="*/ 4178603 h 10126874"/>
              <a:gd name="connsiteX62" fmla="*/ 5550431 w 5965853"/>
              <a:gd name="connsiteY62" fmla="*/ 4130205 h 10126874"/>
              <a:gd name="connsiteX63" fmla="*/ 5630796 w 5965853"/>
              <a:gd name="connsiteY63" fmla="*/ 3841709 h 10126874"/>
              <a:gd name="connsiteX64" fmla="*/ 4971477 w 5965853"/>
              <a:gd name="connsiteY64" fmla="*/ 3659051 h 10126874"/>
              <a:gd name="connsiteX65" fmla="*/ 4904322 w 5965853"/>
              <a:gd name="connsiteY65" fmla="*/ 3670474 h 10126874"/>
              <a:gd name="connsiteX66" fmla="*/ 4952415 w 5965853"/>
              <a:gd name="connsiteY66" fmla="*/ 3665694 h 10126874"/>
              <a:gd name="connsiteX67" fmla="*/ 5418417 w 5965853"/>
              <a:gd name="connsiteY67" fmla="*/ 3826538 h 10126874"/>
              <a:gd name="connsiteX68" fmla="*/ 5201872 w 5965853"/>
              <a:gd name="connsiteY68" fmla="*/ 4212071 h 10126874"/>
              <a:gd name="connsiteX69" fmla="*/ 5184687 w 5965853"/>
              <a:gd name="connsiteY69" fmla="*/ 4224862 h 10126874"/>
              <a:gd name="connsiteX70" fmla="*/ 5195061 w 5965853"/>
              <a:gd name="connsiteY70" fmla="*/ 4224209 h 10126874"/>
              <a:gd name="connsiteX71" fmla="*/ 5154017 w 5965853"/>
              <a:gd name="connsiteY71" fmla="*/ 4272607 h 10126874"/>
              <a:gd name="connsiteX72" fmla="*/ 5073652 w 5965853"/>
              <a:gd name="connsiteY72" fmla="*/ 4561101 h 10126874"/>
              <a:gd name="connsiteX73" fmla="*/ 5732971 w 5965853"/>
              <a:gd name="connsiteY73" fmla="*/ 4743759 h 10126874"/>
              <a:gd name="connsiteX74" fmla="*/ 5456782 w 5965853"/>
              <a:gd name="connsiteY74" fmla="*/ 7187183 h 10126874"/>
              <a:gd name="connsiteX75" fmla="*/ 5108719 w 5965853"/>
              <a:gd name="connsiteY75" fmla="*/ 6922449 h 10126874"/>
              <a:gd name="connsiteX76" fmla="*/ 5066139 w 5965853"/>
              <a:gd name="connsiteY76" fmla="*/ 6913295 h 10126874"/>
              <a:gd name="connsiteX77" fmla="*/ 5095825 w 5965853"/>
              <a:gd name="connsiteY77" fmla="*/ 6921867 h 10126874"/>
              <a:gd name="connsiteX78" fmla="*/ 5334300 w 5965853"/>
              <a:gd name="connsiteY78" fmla="*/ 7127808 h 10126874"/>
              <a:gd name="connsiteX79" fmla="*/ 5114235 w 5965853"/>
              <a:gd name="connsiteY79" fmla="*/ 7305128 h 10126874"/>
              <a:gd name="connsiteX80" fmla="*/ 5100997 w 5965853"/>
              <a:gd name="connsiteY80" fmla="*/ 7308639 h 10126874"/>
              <a:gd name="connsiteX81" fmla="*/ 5107310 w 5965853"/>
              <a:gd name="connsiteY81" fmla="*/ 7310712 h 10126874"/>
              <a:gd name="connsiteX82" fmla="*/ 5071456 w 5965853"/>
              <a:gd name="connsiteY82" fmla="*/ 7329684 h 10126874"/>
              <a:gd name="connsiteX83" fmla="*/ 4955269 w 5965853"/>
              <a:gd name="connsiteY83" fmla="*/ 7481746 h 10126874"/>
              <a:gd name="connsiteX84" fmla="*/ 5303333 w 5965853"/>
              <a:gd name="connsiteY84" fmla="*/ 7746481 h 10126874"/>
              <a:gd name="connsiteX85" fmla="*/ 5345912 w 5965853"/>
              <a:gd name="connsiteY85" fmla="*/ 7755635 h 10126874"/>
              <a:gd name="connsiteX86" fmla="*/ 5316226 w 5965853"/>
              <a:gd name="connsiteY86" fmla="*/ 7747062 h 10126874"/>
              <a:gd name="connsiteX87" fmla="*/ 5077751 w 5965853"/>
              <a:gd name="connsiteY87" fmla="*/ 7541121 h 10126874"/>
              <a:gd name="connsiteX88" fmla="*/ 5297817 w 5965853"/>
              <a:gd name="connsiteY88" fmla="*/ 7363802 h 10126874"/>
              <a:gd name="connsiteX89" fmla="*/ 5311055 w 5965853"/>
              <a:gd name="connsiteY89" fmla="*/ 7360291 h 10126874"/>
              <a:gd name="connsiteX90" fmla="*/ 5304741 w 5965853"/>
              <a:gd name="connsiteY90" fmla="*/ 7358218 h 10126874"/>
              <a:gd name="connsiteX91" fmla="*/ 5340596 w 5965853"/>
              <a:gd name="connsiteY91" fmla="*/ 7339245 h 10126874"/>
              <a:gd name="connsiteX92" fmla="*/ 5456782 w 5965853"/>
              <a:gd name="connsiteY92" fmla="*/ 7187183 h 10126874"/>
              <a:gd name="connsiteX93" fmla="*/ 5787218 w 5965853"/>
              <a:gd name="connsiteY93" fmla="*/ 6243594 h 10126874"/>
              <a:gd name="connsiteX94" fmla="*/ 5748045 w 5965853"/>
              <a:gd name="connsiteY94" fmla="*/ 6246172 h 10126874"/>
              <a:gd name="connsiteX95" fmla="*/ 5378546 w 5965853"/>
              <a:gd name="connsiteY95" fmla="*/ 6110448 h 10126874"/>
              <a:gd name="connsiteX96" fmla="*/ 5572625 w 5965853"/>
              <a:gd name="connsiteY96" fmla="*/ 5816470 h 10126874"/>
              <a:gd name="connsiteX97" fmla="*/ 5587161 w 5965853"/>
              <a:gd name="connsiteY97" fmla="*/ 5806952 h 10126874"/>
              <a:gd name="connsiteX98" fmla="*/ 5578730 w 5965853"/>
              <a:gd name="connsiteY98" fmla="*/ 5807215 h 10126874"/>
              <a:gd name="connsiteX99" fmla="*/ 5614316 w 5965853"/>
              <a:gd name="connsiteY99" fmla="*/ 5770636 h 10126874"/>
              <a:gd name="connsiteX100" fmla="*/ 5693413 w 5965853"/>
              <a:gd name="connsiteY100" fmla="*/ 5548732 h 10126874"/>
              <a:gd name="connsiteX101" fmla="*/ 5168447 w 5965853"/>
              <a:gd name="connsiteY101" fmla="*/ 5391542 h 10126874"/>
              <a:gd name="connsiteX102" fmla="*/ 5113517 w 5965853"/>
              <a:gd name="connsiteY102" fmla="*/ 5398825 h 10126874"/>
              <a:gd name="connsiteX103" fmla="*/ 5152689 w 5965853"/>
              <a:gd name="connsiteY103" fmla="*/ 5396248 h 10126874"/>
              <a:gd name="connsiteX104" fmla="*/ 5522188 w 5965853"/>
              <a:gd name="connsiteY104" fmla="*/ 5531971 h 10126874"/>
              <a:gd name="connsiteX105" fmla="*/ 5328110 w 5965853"/>
              <a:gd name="connsiteY105" fmla="*/ 5825949 h 10126874"/>
              <a:gd name="connsiteX106" fmla="*/ 5313574 w 5965853"/>
              <a:gd name="connsiteY106" fmla="*/ 5835467 h 10126874"/>
              <a:gd name="connsiteX107" fmla="*/ 5322005 w 5965853"/>
              <a:gd name="connsiteY107" fmla="*/ 5835204 h 10126874"/>
              <a:gd name="connsiteX108" fmla="*/ 5286419 w 5965853"/>
              <a:gd name="connsiteY108" fmla="*/ 5871783 h 10126874"/>
              <a:gd name="connsiteX109" fmla="*/ 5207322 w 5965853"/>
              <a:gd name="connsiteY109" fmla="*/ 6093687 h 10126874"/>
              <a:gd name="connsiteX110" fmla="*/ 5732287 w 5965853"/>
              <a:gd name="connsiteY110" fmla="*/ 6250877 h 10126874"/>
              <a:gd name="connsiteX111" fmla="*/ 5868169 w 5965853"/>
              <a:gd name="connsiteY111" fmla="*/ 6328869 h 10126874"/>
              <a:gd name="connsiteX112" fmla="*/ 2863077 w 5965853"/>
              <a:gd name="connsiteY112" fmla="*/ 10126874 h 10126874"/>
              <a:gd name="connsiteX113" fmla="*/ 2664783 w 5965853"/>
              <a:gd name="connsiteY113" fmla="*/ 10110532 h 10126874"/>
              <a:gd name="connsiteX114" fmla="*/ 2796853 w 5965853"/>
              <a:gd name="connsiteY114" fmla="*/ 10075837 h 10126874"/>
              <a:gd name="connsiteX115" fmla="*/ 4928249 w 5965853"/>
              <a:gd name="connsiteY115" fmla="*/ 5574331 h 10126874"/>
              <a:gd name="connsiteX116" fmla="*/ 2258883 w 5965853"/>
              <a:gd name="connsiteY116" fmla="*/ 979474 h 10126874"/>
              <a:gd name="connsiteX117" fmla="*/ 81999 w 5965853"/>
              <a:gd name="connsiteY117" fmla="*/ 2914430 h 10126874"/>
              <a:gd name="connsiteX118" fmla="*/ 0 w 5965853"/>
              <a:gd name="connsiteY118" fmla="*/ 3150025 h 10126874"/>
              <a:gd name="connsiteX119" fmla="*/ 82810 w 5965853"/>
              <a:gd name="connsiteY119" fmla="*/ 2813072 h 10126874"/>
              <a:gd name="connsiteX120" fmla="*/ 2863078 w 5965853"/>
              <a:gd name="connsiteY120" fmla="*/ 0 h 10126874"/>
              <a:gd name="connsiteX121" fmla="*/ 5965853 w 5965853"/>
              <a:gd name="connsiteY121" fmla="*/ 5063437 h 10126874"/>
              <a:gd name="connsiteX122" fmla="*/ 5868169 w 5965853"/>
              <a:gd name="connsiteY122" fmla="*/ 6328869 h 1012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65853" h="10126874">
                <a:moveTo>
                  <a:pt x="3009244" y="492307"/>
                </a:moveTo>
                <a:cubicBezTo>
                  <a:pt x="3026374" y="417826"/>
                  <a:pt x="3026318" y="321593"/>
                  <a:pt x="3008706" y="214435"/>
                </a:cubicBezTo>
                <a:lnTo>
                  <a:pt x="2999926" y="171777"/>
                </a:lnTo>
                <a:lnTo>
                  <a:pt x="3004042" y="202401"/>
                </a:lnTo>
                <a:cubicBezTo>
                  <a:pt x="3018106" y="357136"/>
                  <a:pt x="2987063" y="473925"/>
                  <a:pt x="2911655" y="503642"/>
                </a:cubicBezTo>
                <a:cubicBezTo>
                  <a:pt x="2842048" y="531073"/>
                  <a:pt x="2749466" y="478470"/>
                  <a:pt x="2660693" y="373685"/>
                </a:cubicBezTo>
                <a:lnTo>
                  <a:pt x="2652145" y="362984"/>
                </a:lnTo>
                <a:lnTo>
                  <a:pt x="2652793" y="369598"/>
                </a:lnTo>
                <a:lnTo>
                  <a:pt x="2620981" y="344428"/>
                </a:lnTo>
                <a:cubicBezTo>
                  <a:pt x="2553925" y="296129"/>
                  <a:pt x="2488932" y="278109"/>
                  <a:pt x="2434992" y="299366"/>
                </a:cubicBezTo>
                <a:cubicBezTo>
                  <a:pt x="2332733" y="339665"/>
                  <a:pt x="2297732" y="510281"/>
                  <a:pt x="2332955" y="724596"/>
                </a:cubicBezTo>
                <a:lnTo>
                  <a:pt x="2341735" y="767254"/>
                </a:lnTo>
                <a:lnTo>
                  <a:pt x="2337619" y="736631"/>
                </a:lnTo>
                <a:cubicBezTo>
                  <a:pt x="2323556" y="581895"/>
                  <a:pt x="2354598" y="465106"/>
                  <a:pt x="2430006" y="435389"/>
                </a:cubicBezTo>
                <a:cubicBezTo>
                  <a:pt x="2499613" y="407958"/>
                  <a:pt x="2592196" y="460561"/>
                  <a:pt x="2680969" y="565346"/>
                </a:cubicBezTo>
                <a:lnTo>
                  <a:pt x="2689516" y="576047"/>
                </a:lnTo>
                <a:lnTo>
                  <a:pt x="2688869" y="569434"/>
                </a:lnTo>
                <a:lnTo>
                  <a:pt x="2720681" y="594603"/>
                </a:lnTo>
                <a:cubicBezTo>
                  <a:pt x="2787737" y="642902"/>
                  <a:pt x="2852729" y="660922"/>
                  <a:pt x="2906669" y="639666"/>
                </a:cubicBezTo>
                <a:cubicBezTo>
                  <a:pt x="2957799" y="619516"/>
                  <a:pt x="2992114" y="566787"/>
                  <a:pt x="3009244" y="492307"/>
                </a:cubicBezTo>
                <a:close/>
                <a:moveTo>
                  <a:pt x="4495834" y="1149549"/>
                </a:moveTo>
                <a:lnTo>
                  <a:pt x="4469810" y="1180805"/>
                </a:lnTo>
                <a:cubicBezTo>
                  <a:pt x="4332981" y="1332364"/>
                  <a:pt x="4196718" y="1407324"/>
                  <a:pt x="4108582" y="1362496"/>
                </a:cubicBezTo>
                <a:cubicBezTo>
                  <a:pt x="4027227" y="1321116"/>
                  <a:pt x="4004210" y="1186483"/>
                  <a:pt x="4034108" y="1008835"/>
                </a:cubicBezTo>
                <a:lnTo>
                  <a:pt x="4037572" y="991183"/>
                </a:lnTo>
                <a:lnTo>
                  <a:pt x="4031761" y="997705"/>
                </a:lnTo>
                <a:lnTo>
                  <a:pt x="4030636" y="945105"/>
                </a:lnTo>
                <a:cubicBezTo>
                  <a:pt x="4023718" y="838479"/>
                  <a:pt x="3989480" y="760860"/>
                  <a:pt x="3926437" y="728794"/>
                </a:cubicBezTo>
                <a:cubicBezTo>
                  <a:pt x="3806918" y="668003"/>
                  <a:pt x="3616047" y="787308"/>
                  <a:pt x="3439002" y="1012127"/>
                </a:cubicBezTo>
                <a:lnTo>
                  <a:pt x="3405163" y="1058550"/>
                </a:lnTo>
                <a:lnTo>
                  <a:pt x="3431188" y="1027294"/>
                </a:lnTo>
                <a:cubicBezTo>
                  <a:pt x="3568017" y="875735"/>
                  <a:pt x="3704280" y="800775"/>
                  <a:pt x="3792415" y="845603"/>
                </a:cubicBezTo>
                <a:cubicBezTo>
                  <a:pt x="3873770" y="886983"/>
                  <a:pt x="3896788" y="1021616"/>
                  <a:pt x="3866889" y="1199264"/>
                </a:cubicBezTo>
                <a:lnTo>
                  <a:pt x="3863425" y="1216916"/>
                </a:lnTo>
                <a:lnTo>
                  <a:pt x="3869237" y="1210395"/>
                </a:lnTo>
                <a:lnTo>
                  <a:pt x="3870361" y="1262994"/>
                </a:lnTo>
                <a:cubicBezTo>
                  <a:pt x="3877279" y="1369620"/>
                  <a:pt x="3911517" y="1447239"/>
                  <a:pt x="3974560" y="1479305"/>
                </a:cubicBezTo>
                <a:cubicBezTo>
                  <a:pt x="4094079" y="1540096"/>
                  <a:pt x="4284950" y="1420791"/>
                  <a:pt x="4461996" y="1195972"/>
                </a:cubicBezTo>
                <a:close/>
                <a:moveTo>
                  <a:pt x="5576898" y="2822662"/>
                </a:moveTo>
                <a:lnTo>
                  <a:pt x="5533361" y="2843645"/>
                </a:lnTo>
                <a:cubicBezTo>
                  <a:pt x="5310099" y="2939652"/>
                  <a:pt x="5121328" y="2950141"/>
                  <a:pt x="5040459" y="2852377"/>
                </a:cubicBezTo>
                <a:cubicBezTo>
                  <a:pt x="4965811" y="2762134"/>
                  <a:pt x="4999004" y="2598874"/>
                  <a:pt x="5111648" y="2415961"/>
                </a:cubicBezTo>
                <a:lnTo>
                  <a:pt x="5123404" y="2398051"/>
                </a:lnTo>
                <a:lnTo>
                  <a:pt x="5113883" y="2402223"/>
                </a:lnTo>
                <a:lnTo>
                  <a:pt x="5135839" y="2342684"/>
                </a:lnTo>
                <a:cubicBezTo>
                  <a:pt x="5175048" y="2219487"/>
                  <a:pt x="5170233" y="2114053"/>
                  <a:pt x="5112388" y="2044123"/>
                </a:cubicBezTo>
                <a:cubicBezTo>
                  <a:pt x="5002722" y="1911546"/>
                  <a:pt x="4731981" y="1942266"/>
                  <a:pt x="4430413" y="2098663"/>
                </a:cubicBezTo>
                <a:lnTo>
                  <a:pt x="4371248" y="2132425"/>
                </a:lnTo>
                <a:lnTo>
                  <a:pt x="4414784" y="2111441"/>
                </a:lnTo>
                <a:cubicBezTo>
                  <a:pt x="4638046" y="2015435"/>
                  <a:pt x="4826818" y="2004945"/>
                  <a:pt x="4907686" y="2102709"/>
                </a:cubicBezTo>
                <a:cubicBezTo>
                  <a:pt x="4982334" y="2192953"/>
                  <a:pt x="4949141" y="2356213"/>
                  <a:pt x="4836497" y="2539127"/>
                </a:cubicBezTo>
                <a:lnTo>
                  <a:pt x="4824742" y="2557035"/>
                </a:lnTo>
                <a:lnTo>
                  <a:pt x="4834262" y="2552864"/>
                </a:lnTo>
                <a:lnTo>
                  <a:pt x="4812306" y="2612403"/>
                </a:lnTo>
                <a:cubicBezTo>
                  <a:pt x="4773097" y="2735599"/>
                  <a:pt x="4777912" y="2841032"/>
                  <a:pt x="4835758" y="2910963"/>
                </a:cubicBezTo>
                <a:cubicBezTo>
                  <a:pt x="4945423" y="3043540"/>
                  <a:pt x="5216165" y="3012820"/>
                  <a:pt x="5517733" y="2856423"/>
                </a:cubicBezTo>
                <a:close/>
                <a:moveTo>
                  <a:pt x="5800126" y="4732336"/>
                </a:moveTo>
                <a:lnTo>
                  <a:pt x="5752033" y="4737116"/>
                </a:lnTo>
                <a:cubicBezTo>
                  <a:pt x="5509386" y="4750730"/>
                  <a:pt x="5328466" y="4695842"/>
                  <a:pt x="5286031" y="4576273"/>
                </a:cubicBezTo>
                <a:cubicBezTo>
                  <a:pt x="5246860" y="4465901"/>
                  <a:pt x="5334032" y="4323928"/>
                  <a:pt x="5502576" y="4190740"/>
                </a:cubicBezTo>
                <a:lnTo>
                  <a:pt x="5519761" y="4177949"/>
                </a:lnTo>
                <a:lnTo>
                  <a:pt x="5509387" y="4178603"/>
                </a:lnTo>
                <a:lnTo>
                  <a:pt x="5550431" y="4130205"/>
                </a:lnTo>
                <a:cubicBezTo>
                  <a:pt x="5629513" y="4027927"/>
                  <a:pt x="5661150" y="3927237"/>
                  <a:pt x="5630796" y="3841709"/>
                </a:cubicBezTo>
                <a:cubicBezTo>
                  <a:pt x="5573251" y="3679562"/>
                  <a:pt x="5308393" y="3615566"/>
                  <a:pt x="4971477" y="3659051"/>
                </a:cubicBezTo>
                <a:lnTo>
                  <a:pt x="4904322" y="3670474"/>
                </a:lnTo>
                <a:lnTo>
                  <a:pt x="4952415" y="3665694"/>
                </a:lnTo>
                <a:cubicBezTo>
                  <a:pt x="5195062" y="3652081"/>
                  <a:pt x="5375982" y="3706969"/>
                  <a:pt x="5418417" y="3826538"/>
                </a:cubicBezTo>
                <a:cubicBezTo>
                  <a:pt x="5457588" y="3936909"/>
                  <a:pt x="5370416" y="4078884"/>
                  <a:pt x="5201872" y="4212071"/>
                </a:cubicBezTo>
                <a:lnTo>
                  <a:pt x="5184687" y="4224862"/>
                </a:lnTo>
                <a:lnTo>
                  <a:pt x="5195061" y="4224209"/>
                </a:lnTo>
                <a:lnTo>
                  <a:pt x="5154017" y="4272607"/>
                </a:lnTo>
                <a:cubicBezTo>
                  <a:pt x="5074935" y="4374883"/>
                  <a:pt x="5043298" y="4475573"/>
                  <a:pt x="5073652" y="4561101"/>
                </a:cubicBezTo>
                <a:cubicBezTo>
                  <a:pt x="5131197" y="4723248"/>
                  <a:pt x="5396055" y="4787245"/>
                  <a:pt x="5732971" y="4743759"/>
                </a:cubicBezTo>
                <a:close/>
                <a:moveTo>
                  <a:pt x="5456782" y="7187183"/>
                </a:moveTo>
                <a:cubicBezTo>
                  <a:pt x="5461106" y="7077354"/>
                  <a:pt x="5319058" y="6976570"/>
                  <a:pt x="5108719" y="6922449"/>
                </a:cubicBezTo>
                <a:lnTo>
                  <a:pt x="5066139" y="6913295"/>
                </a:lnTo>
                <a:lnTo>
                  <a:pt x="5095825" y="6921867"/>
                </a:lnTo>
                <a:cubicBezTo>
                  <a:pt x="5243109" y="6971348"/>
                  <a:pt x="5337488" y="7046819"/>
                  <a:pt x="5334300" y="7127808"/>
                </a:cubicBezTo>
                <a:cubicBezTo>
                  <a:pt x="5331357" y="7202568"/>
                  <a:pt x="5245907" y="7266105"/>
                  <a:pt x="5114235" y="7305128"/>
                </a:cubicBezTo>
                <a:lnTo>
                  <a:pt x="5100997" y="7308639"/>
                </a:lnTo>
                <a:lnTo>
                  <a:pt x="5107310" y="7310712"/>
                </a:lnTo>
                <a:lnTo>
                  <a:pt x="5071456" y="7329684"/>
                </a:lnTo>
                <a:cubicBezTo>
                  <a:pt x="5000231" y="7371593"/>
                  <a:pt x="4957550" y="7423814"/>
                  <a:pt x="4955269" y="7481746"/>
                </a:cubicBezTo>
                <a:cubicBezTo>
                  <a:pt x="4950946" y="7591575"/>
                  <a:pt x="5092994" y="7692359"/>
                  <a:pt x="5303333" y="7746481"/>
                </a:cubicBezTo>
                <a:lnTo>
                  <a:pt x="5345912" y="7755635"/>
                </a:lnTo>
                <a:lnTo>
                  <a:pt x="5316226" y="7747062"/>
                </a:lnTo>
                <a:cubicBezTo>
                  <a:pt x="5168942" y="7697582"/>
                  <a:pt x="5074563" y="7622111"/>
                  <a:pt x="5077751" y="7541121"/>
                </a:cubicBezTo>
                <a:cubicBezTo>
                  <a:pt x="5080694" y="7466362"/>
                  <a:pt x="5166144" y="7402825"/>
                  <a:pt x="5297817" y="7363802"/>
                </a:cubicBezTo>
                <a:lnTo>
                  <a:pt x="5311055" y="7360291"/>
                </a:lnTo>
                <a:lnTo>
                  <a:pt x="5304741" y="7358218"/>
                </a:lnTo>
                <a:lnTo>
                  <a:pt x="5340596" y="7339245"/>
                </a:lnTo>
                <a:cubicBezTo>
                  <a:pt x="5411820" y="7297337"/>
                  <a:pt x="5454502" y="7245115"/>
                  <a:pt x="5456782" y="7187183"/>
                </a:cubicBezTo>
                <a:close/>
                <a:moveTo>
                  <a:pt x="5787218" y="6243594"/>
                </a:moveTo>
                <a:lnTo>
                  <a:pt x="5748045" y="6246172"/>
                </a:lnTo>
                <a:cubicBezTo>
                  <a:pt x="5550913" y="6251029"/>
                  <a:pt x="5407092" y="6204198"/>
                  <a:pt x="5378546" y="6110448"/>
                </a:cubicBezTo>
                <a:cubicBezTo>
                  <a:pt x="5352196" y="6023910"/>
                  <a:pt x="5429680" y="5915825"/>
                  <a:pt x="5572625" y="5816470"/>
                </a:cubicBezTo>
                <a:lnTo>
                  <a:pt x="5587161" y="5806952"/>
                </a:lnTo>
                <a:lnTo>
                  <a:pt x="5578730" y="5807215"/>
                </a:lnTo>
                <a:lnTo>
                  <a:pt x="5614316" y="5770636"/>
                </a:lnTo>
                <a:cubicBezTo>
                  <a:pt x="5683320" y="5693156"/>
                  <a:pt x="5713832" y="5615792"/>
                  <a:pt x="5693413" y="5548732"/>
                </a:cubicBezTo>
                <a:cubicBezTo>
                  <a:pt x="5654702" y="5421598"/>
                  <a:pt x="5443360" y="5365729"/>
                  <a:pt x="5168447" y="5391542"/>
                </a:cubicBezTo>
                <a:lnTo>
                  <a:pt x="5113517" y="5398825"/>
                </a:lnTo>
                <a:lnTo>
                  <a:pt x="5152689" y="5396248"/>
                </a:lnTo>
                <a:cubicBezTo>
                  <a:pt x="5349822" y="5391390"/>
                  <a:pt x="5493643" y="5438221"/>
                  <a:pt x="5522188" y="5531971"/>
                </a:cubicBezTo>
                <a:cubicBezTo>
                  <a:pt x="5548539" y="5618510"/>
                  <a:pt x="5471054" y="5726594"/>
                  <a:pt x="5328110" y="5825949"/>
                </a:cubicBezTo>
                <a:lnTo>
                  <a:pt x="5313574" y="5835467"/>
                </a:lnTo>
                <a:lnTo>
                  <a:pt x="5322005" y="5835204"/>
                </a:lnTo>
                <a:lnTo>
                  <a:pt x="5286419" y="5871783"/>
                </a:lnTo>
                <a:cubicBezTo>
                  <a:pt x="5217414" y="5949263"/>
                  <a:pt x="5186903" y="6026628"/>
                  <a:pt x="5207322" y="6093687"/>
                </a:cubicBezTo>
                <a:cubicBezTo>
                  <a:pt x="5246033" y="6220821"/>
                  <a:pt x="5457375" y="6276690"/>
                  <a:pt x="5732287" y="6250877"/>
                </a:cubicBezTo>
                <a:close/>
                <a:moveTo>
                  <a:pt x="5868169" y="6328869"/>
                </a:moveTo>
                <a:cubicBezTo>
                  <a:pt x="5523819" y="8512980"/>
                  <a:pt x="4308940" y="10126874"/>
                  <a:pt x="2863077" y="10126874"/>
                </a:cubicBezTo>
                <a:lnTo>
                  <a:pt x="2664783" y="10110532"/>
                </a:lnTo>
                <a:lnTo>
                  <a:pt x="2796853" y="10075837"/>
                </a:lnTo>
                <a:cubicBezTo>
                  <a:pt x="4013240" y="9647385"/>
                  <a:pt x="4928249" y="7794788"/>
                  <a:pt x="4928249" y="5574331"/>
                </a:cubicBezTo>
                <a:cubicBezTo>
                  <a:pt x="4928249" y="3036660"/>
                  <a:pt x="3733133" y="979474"/>
                  <a:pt x="2258883" y="979474"/>
                </a:cubicBezTo>
                <a:cubicBezTo>
                  <a:pt x="1360513" y="979474"/>
                  <a:pt x="565794" y="1743387"/>
                  <a:pt x="81999" y="2914430"/>
                </a:cubicBezTo>
                <a:lnTo>
                  <a:pt x="0" y="3150025"/>
                </a:lnTo>
                <a:lnTo>
                  <a:pt x="82810" y="2813072"/>
                </a:lnTo>
                <a:cubicBezTo>
                  <a:pt x="590523" y="1145801"/>
                  <a:pt x="1644806" y="0"/>
                  <a:pt x="2863078" y="0"/>
                </a:cubicBezTo>
                <a:cubicBezTo>
                  <a:pt x="4576692" y="0"/>
                  <a:pt x="5965853" y="2266978"/>
                  <a:pt x="5965853" y="5063437"/>
                </a:cubicBezTo>
                <a:cubicBezTo>
                  <a:pt x="5965853" y="5500384"/>
                  <a:pt x="5931938" y="5924403"/>
                  <a:pt x="5868169" y="6328869"/>
                </a:cubicBezTo>
                <a:close/>
              </a:path>
            </a:pathLst>
          </a:custGeom>
          <a:gradFill>
            <a:gsLst>
              <a:gs pos="45000">
                <a:srgbClr val="FFFF00"/>
              </a:gs>
              <a:gs pos="0">
                <a:srgbClr val="FFC000">
                  <a:lumMod val="31000"/>
                  <a:lumOff val="69000"/>
                </a:srgbClr>
              </a:gs>
              <a:gs pos="84000">
                <a:schemeClr val="accent3">
                  <a:lumMod val="50000"/>
                </a:schemeClr>
              </a:gs>
            </a:gsLst>
            <a:lin ang="5400000" scaled="0"/>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Forma libre"/>
          <p:cNvSpPr/>
          <p:nvPr/>
        </p:nvSpPr>
        <p:spPr>
          <a:xfrm rot="10800000">
            <a:off x="-39141" y="5709276"/>
            <a:ext cx="9274297"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0" name="19 Forma libre"/>
          <p:cNvSpPr/>
          <p:nvPr/>
        </p:nvSpPr>
        <p:spPr>
          <a:xfrm>
            <a:off x="-47604" y="0"/>
            <a:ext cx="926058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3300"/>
              </a:gs>
              <a:gs pos="91000">
                <a:srgbClr val="391B03">
                  <a:lumMod val="0"/>
                </a:srgbClr>
              </a:gs>
              <a:gs pos="57000">
                <a:srgbClr val="FFC000"/>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Rectángulo"/>
          <p:cNvSpPr/>
          <p:nvPr/>
        </p:nvSpPr>
        <p:spPr>
          <a:xfrm>
            <a:off x="-105088" y="0"/>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924995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8" presetClass="emph" presetSubtype="0" fill="hold" grpId="1" nodeType="withEffect">
                                  <p:stCondLst>
                                    <p:cond delay="0"/>
                                  </p:stCondLst>
                                  <p:childTnLst>
                                    <p:animRot by="-21600000">
                                      <p:cBhvr>
                                        <p:cTn id="13" dur="4000" fill="hold"/>
                                        <p:tgtEl>
                                          <p:spTgt spid="2"/>
                                        </p:tgtEl>
                                        <p:attrNameLst>
                                          <p:attrName>r</p:attrName>
                                        </p:attrNameLst>
                                      </p:cBhvr>
                                    </p:animRot>
                                  </p:childTnLst>
                                </p:cTn>
                              </p:par>
                              <p:par>
                                <p:cTn id="14" presetID="2" presetClass="entr" presetSubtype="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4000" fill="hold"/>
                                        <p:tgtEl>
                                          <p:spTgt spid="3"/>
                                        </p:tgtEl>
                                        <p:attrNameLst>
                                          <p:attrName>ppt_x</p:attrName>
                                        </p:attrNameLst>
                                      </p:cBhvr>
                                      <p:tavLst>
                                        <p:tav tm="0">
                                          <p:val>
                                            <p:strVal val="1+#ppt_w/2"/>
                                          </p:val>
                                        </p:tav>
                                        <p:tav tm="100000">
                                          <p:val>
                                            <p:strVal val="#ppt_x"/>
                                          </p:val>
                                        </p:tav>
                                      </p:tavLst>
                                    </p:anim>
                                    <p:anim calcmode="lin" valueType="num">
                                      <p:cBhvr additive="base">
                                        <p:cTn id="17" dur="4000" fill="hold"/>
                                        <p:tgtEl>
                                          <p:spTgt spid="3"/>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4000" fill="hold"/>
                                        <p:tgtEl>
                                          <p:spTgt spid="3"/>
                                        </p:tgtEl>
                                        <p:attrNameLst>
                                          <p:attrName>r</p:attrName>
                                        </p:attrNameLst>
                                      </p:cBhvr>
                                    </p:animRot>
                                  </p:childTnLst>
                                </p:cTn>
                              </p:par>
                              <p:par>
                                <p:cTn id="20" presetID="2" presetClass="entr" presetSubtype="2"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4000" fill="hold"/>
                                        <p:tgtEl>
                                          <p:spTgt spid="4"/>
                                        </p:tgtEl>
                                        <p:attrNameLst>
                                          <p:attrName>ppt_x</p:attrName>
                                        </p:attrNameLst>
                                      </p:cBhvr>
                                      <p:tavLst>
                                        <p:tav tm="0">
                                          <p:val>
                                            <p:strVal val="1+#ppt_w/2"/>
                                          </p:val>
                                        </p:tav>
                                        <p:tav tm="100000">
                                          <p:val>
                                            <p:strVal val="#ppt_x"/>
                                          </p:val>
                                        </p:tav>
                                      </p:tavLst>
                                    </p:anim>
                                    <p:anim calcmode="lin" valueType="num">
                                      <p:cBhvr additive="base">
                                        <p:cTn id="23" dur="4000" fill="hold"/>
                                        <p:tgtEl>
                                          <p:spTgt spid="4"/>
                                        </p:tgtEl>
                                        <p:attrNameLst>
                                          <p:attrName>ppt_y</p:attrName>
                                        </p:attrNameLst>
                                      </p:cBhvr>
                                      <p:tavLst>
                                        <p:tav tm="0">
                                          <p:val>
                                            <p:strVal val="#ppt_y"/>
                                          </p:val>
                                        </p:tav>
                                        <p:tav tm="100000">
                                          <p:val>
                                            <p:strVal val="#ppt_y"/>
                                          </p:val>
                                        </p:tav>
                                      </p:tavLst>
                                    </p:anim>
                                  </p:childTnLst>
                                </p:cTn>
                              </p:par>
                              <p:par>
                                <p:cTn id="24" presetID="8" presetClass="emph" presetSubtype="0" fill="hold" grpId="1" nodeType="withEffect">
                                  <p:stCondLst>
                                    <p:cond delay="0"/>
                                  </p:stCondLst>
                                  <p:childTnLst>
                                    <p:animRot by="-21600000">
                                      <p:cBhvr>
                                        <p:cTn id="25" dur="4000" fill="hold"/>
                                        <p:tgtEl>
                                          <p:spTgt spid="4"/>
                                        </p:tgtEl>
                                        <p:attrNameLst>
                                          <p:attrName>r</p:attrName>
                                        </p:attrNameLst>
                                      </p:cBhvr>
                                    </p:animRot>
                                  </p:childTnLst>
                                </p:cTn>
                              </p:par>
                              <p:par>
                                <p:cTn id="26" presetID="2" presetClass="entr" presetSubtype="8"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4000" fill="hold"/>
                                        <p:tgtEl>
                                          <p:spTgt spid="5"/>
                                        </p:tgtEl>
                                        <p:attrNameLst>
                                          <p:attrName>ppt_x</p:attrName>
                                        </p:attrNameLst>
                                      </p:cBhvr>
                                      <p:tavLst>
                                        <p:tav tm="0">
                                          <p:val>
                                            <p:strVal val="0-#ppt_w/2"/>
                                          </p:val>
                                        </p:tav>
                                        <p:tav tm="100000">
                                          <p:val>
                                            <p:strVal val="#ppt_x"/>
                                          </p:val>
                                        </p:tav>
                                      </p:tavLst>
                                    </p:anim>
                                    <p:anim calcmode="lin" valueType="num">
                                      <p:cBhvr additive="base">
                                        <p:cTn id="29" dur="4000" fill="hold"/>
                                        <p:tgtEl>
                                          <p:spTgt spid="5"/>
                                        </p:tgtEl>
                                        <p:attrNameLst>
                                          <p:attrName>ppt_y</p:attrName>
                                        </p:attrNameLst>
                                      </p:cBhvr>
                                      <p:tavLst>
                                        <p:tav tm="0">
                                          <p:val>
                                            <p:strVal val="#ppt_y"/>
                                          </p:val>
                                        </p:tav>
                                        <p:tav tm="100000">
                                          <p:val>
                                            <p:strVal val="#ppt_y"/>
                                          </p:val>
                                        </p:tav>
                                      </p:tavLst>
                                    </p:anim>
                                  </p:childTnLst>
                                </p:cTn>
                              </p:par>
                              <p:par>
                                <p:cTn id="30" presetID="8" presetClass="emph" presetSubtype="0" fill="hold" grpId="1" nodeType="withEffect">
                                  <p:stCondLst>
                                    <p:cond delay="0"/>
                                  </p:stCondLst>
                                  <p:childTnLst>
                                    <p:animRot by="21600000">
                                      <p:cBhvr>
                                        <p:cTn id="31" dur="4000" fill="hold"/>
                                        <p:tgtEl>
                                          <p:spTgt spid="5"/>
                                        </p:tgtEl>
                                        <p:attrNameLst>
                                          <p:attrName>r</p:attrName>
                                        </p:attrNameLst>
                                      </p:cBhvr>
                                    </p:animRot>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4000" fill="hold"/>
                                        <p:tgtEl>
                                          <p:spTgt spid="6"/>
                                        </p:tgtEl>
                                        <p:attrNameLst>
                                          <p:attrName>ppt_x</p:attrName>
                                        </p:attrNameLst>
                                      </p:cBhvr>
                                      <p:tavLst>
                                        <p:tav tm="0">
                                          <p:val>
                                            <p:strVal val="0-#ppt_w/2"/>
                                          </p:val>
                                        </p:tav>
                                        <p:tav tm="100000">
                                          <p:val>
                                            <p:strVal val="#ppt_x"/>
                                          </p:val>
                                        </p:tav>
                                      </p:tavLst>
                                    </p:anim>
                                    <p:anim calcmode="lin" valueType="num">
                                      <p:cBhvr additive="base">
                                        <p:cTn id="35" dur="4000" fill="hold"/>
                                        <p:tgtEl>
                                          <p:spTgt spid="6"/>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4000" fill="hold"/>
                                        <p:tgtEl>
                                          <p:spTgt spid="6"/>
                                        </p:tgtEl>
                                        <p:attrNameLst>
                                          <p:attrName>r</p:attrName>
                                        </p:attrNameLst>
                                      </p:cBhvr>
                                    </p:animRot>
                                  </p:childTnLst>
                                </p:cTn>
                              </p:par>
                              <p:par>
                                <p:cTn id="38" presetID="2" presetClass="entr" presetSubtype="8"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4000" fill="hold"/>
                                        <p:tgtEl>
                                          <p:spTgt spid="7"/>
                                        </p:tgtEl>
                                        <p:attrNameLst>
                                          <p:attrName>ppt_x</p:attrName>
                                        </p:attrNameLst>
                                      </p:cBhvr>
                                      <p:tavLst>
                                        <p:tav tm="0">
                                          <p:val>
                                            <p:strVal val="0-#ppt_w/2"/>
                                          </p:val>
                                        </p:tav>
                                        <p:tav tm="100000">
                                          <p:val>
                                            <p:strVal val="#ppt_x"/>
                                          </p:val>
                                        </p:tav>
                                      </p:tavLst>
                                    </p:anim>
                                    <p:anim calcmode="lin" valueType="num">
                                      <p:cBhvr additive="base">
                                        <p:cTn id="41" dur="4000" fill="hold"/>
                                        <p:tgtEl>
                                          <p:spTgt spid="7"/>
                                        </p:tgtEl>
                                        <p:attrNameLst>
                                          <p:attrName>ppt_y</p:attrName>
                                        </p:attrNameLst>
                                      </p:cBhvr>
                                      <p:tavLst>
                                        <p:tav tm="0">
                                          <p:val>
                                            <p:strVal val="#ppt_y"/>
                                          </p:val>
                                        </p:tav>
                                        <p:tav tm="100000">
                                          <p:val>
                                            <p:strVal val="#ppt_y"/>
                                          </p:val>
                                        </p:tav>
                                      </p:tavLst>
                                    </p:anim>
                                  </p:childTnLst>
                                </p:cTn>
                              </p:par>
                              <p:par>
                                <p:cTn id="42" presetID="8" presetClass="emph" presetSubtype="0" fill="hold" grpId="1" nodeType="withEffect">
                                  <p:stCondLst>
                                    <p:cond delay="0"/>
                                  </p:stCondLst>
                                  <p:childTnLst>
                                    <p:animRot by="21600000">
                                      <p:cBhvr>
                                        <p:cTn id="43" dur="4000" fill="hold"/>
                                        <p:tgtEl>
                                          <p:spTgt spid="7"/>
                                        </p:tgtEl>
                                        <p:attrNameLst>
                                          <p:attrName>r</p:attrName>
                                        </p:attrNameLst>
                                      </p:cBhvr>
                                    </p:animRot>
                                  </p:childTnLst>
                                </p:cTn>
                              </p:par>
                              <p:par>
                                <p:cTn id="44" presetID="2" presetClass="entr" presetSubtype="2"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4000" fill="hold"/>
                                        <p:tgtEl>
                                          <p:spTgt spid="8"/>
                                        </p:tgtEl>
                                        <p:attrNameLst>
                                          <p:attrName>ppt_x</p:attrName>
                                        </p:attrNameLst>
                                      </p:cBhvr>
                                      <p:tavLst>
                                        <p:tav tm="0">
                                          <p:val>
                                            <p:strVal val="1+#ppt_w/2"/>
                                          </p:val>
                                        </p:tav>
                                        <p:tav tm="100000">
                                          <p:val>
                                            <p:strVal val="#ppt_x"/>
                                          </p:val>
                                        </p:tav>
                                      </p:tavLst>
                                    </p:anim>
                                    <p:anim calcmode="lin" valueType="num">
                                      <p:cBhvr additive="base">
                                        <p:cTn id="47" dur="4000" fill="hold"/>
                                        <p:tgtEl>
                                          <p:spTgt spid="8"/>
                                        </p:tgtEl>
                                        <p:attrNameLst>
                                          <p:attrName>ppt_y</p:attrName>
                                        </p:attrNameLst>
                                      </p:cBhvr>
                                      <p:tavLst>
                                        <p:tav tm="0">
                                          <p:val>
                                            <p:strVal val="#ppt_y"/>
                                          </p:val>
                                        </p:tav>
                                        <p:tav tm="100000">
                                          <p:val>
                                            <p:strVal val="#ppt_y"/>
                                          </p:val>
                                        </p:tav>
                                      </p:tavLst>
                                    </p:anim>
                                  </p:childTnLst>
                                </p:cTn>
                              </p:par>
                              <p:par>
                                <p:cTn id="48" presetID="8" presetClass="emph" presetSubtype="0" fill="hold" grpId="1" nodeType="withEffect">
                                  <p:stCondLst>
                                    <p:cond delay="0"/>
                                  </p:stCondLst>
                                  <p:childTnLst>
                                    <p:animRot by="21600000">
                                      <p:cBhvr>
                                        <p:cTn id="49" dur="4000" fill="hold"/>
                                        <p:tgtEl>
                                          <p:spTgt spid="8"/>
                                        </p:tgtEl>
                                        <p:attrNameLst>
                                          <p:attrName>r</p:attrName>
                                        </p:attrNameLst>
                                      </p:cBhvr>
                                    </p:animRot>
                                  </p:childTnLst>
                                </p:cTn>
                              </p:par>
                              <p:par>
                                <p:cTn id="50" presetID="2" presetClass="entr" presetSubtype="2"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4000" fill="hold"/>
                                        <p:tgtEl>
                                          <p:spTgt spid="9"/>
                                        </p:tgtEl>
                                        <p:attrNameLst>
                                          <p:attrName>ppt_x</p:attrName>
                                        </p:attrNameLst>
                                      </p:cBhvr>
                                      <p:tavLst>
                                        <p:tav tm="0">
                                          <p:val>
                                            <p:strVal val="1+#ppt_w/2"/>
                                          </p:val>
                                        </p:tav>
                                        <p:tav tm="100000">
                                          <p:val>
                                            <p:strVal val="#ppt_x"/>
                                          </p:val>
                                        </p:tav>
                                      </p:tavLst>
                                    </p:anim>
                                    <p:anim calcmode="lin" valueType="num">
                                      <p:cBhvr additive="base">
                                        <p:cTn id="53" dur="4000" fill="hold"/>
                                        <p:tgtEl>
                                          <p:spTgt spid="9"/>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4000" fill="hold"/>
                                        <p:tgtEl>
                                          <p:spTgt spid="9"/>
                                        </p:tgtEl>
                                        <p:attrNameLst>
                                          <p:attrName>r</p:attrName>
                                        </p:attrNameLst>
                                      </p:cBhvr>
                                    </p:animRot>
                                  </p:childTnLst>
                                </p:cTn>
                              </p:par>
                              <p:par>
                                <p:cTn id="56" presetID="2" presetClass="entr" presetSubtype="2"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4000" fill="hold"/>
                                        <p:tgtEl>
                                          <p:spTgt spid="10"/>
                                        </p:tgtEl>
                                        <p:attrNameLst>
                                          <p:attrName>ppt_x</p:attrName>
                                        </p:attrNameLst>
                                      </p:cBhvr>
                                      <p:tavLst>
                                        <p:tav tm="0">
                                          <p:val>
                                            <p:strVal val="1+#ppt_w/2"/>
                                          </p:val>
                                        </p:tav>
                                        <p:tav tm="100000">
                                          <p:val>
                                            <p:strVal val="#ppt_x"/>
                                          </p:val>
                                        </p:tav>
                                      </p:tavLst>
                                    </p:anim>
                                    <p:anim calcmode="lin" valueType="num">
                                      <p:cBhvr additive="base">
                                        <p:cTn id="59" dur="4000" fill="hold"/>
                                        <p:tgtEl>
                                          <p:spTgt spid="10"/>
                                        </p:tgtEl>
                                        <p:attrNameLst>
                                          <p:attrName>ppt_y</p:attrName>
                                        </p:attrNameLst>
                                      </p:cBhvr>
                                      <p:tavLst>
                                        <p:tav tm="0">
                                          <p:val>
                                            <p:strVal val="#ppt_y"/>
                                          </p:val>
                                        </p:tav>
                                        <p:tav tm="100000">
                                          <p:val>
                                            <p:strVal val="#ppt_y"/>
                                          </p:val>
                                        </p:tav>
                                      </p:tavLst>
                                    </p:anim>
                                  </p:childTnLst>
                                </p:cTn>
                              </p:par>
                              <p:par>
                                <p:cTn id="60" presetID="8" presetClass="emph" presetSubtype="0" fill="hold" grpId="1" nodeType="withEffect">
                                  <p:stCondLst>
                                    <p:cond delay="0"/>
                                  </p:stCondLst>
                                  <p:childTnLst>
                                    <p:animRot by="21600000">
                                      <p:cBhvr>
                                        <p:cTn id="61" dur="4000" fill="hold"/>
                                        <p:tgtEl>
                                          <p:spTgt spid="10"/>
                                        </p:tgtEl>
                                        <p:attrNameLst>
                                          <p:attrName>r</p:attrName>
                                        </p:attrNameLst>
                                      </p:cBhvr>
                                    </p:animRot>
                                  </p:childTnLst>
                                </p:cTn>
                              </p:par>
                              <p:par>
                                <p:cTn id="62" presetID="2" presetClass="entr" presetSubtype="8"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4000" fill="hold"/>
                                        <p:tgtEl>
                                          <p:spTgt spid="11"/>
                                        </p:tgtEl>
                                        <p:attrNameLst>
                                          <p:attrName>ppt_x</p:attrName>
                                        </p:attrNameLst>
                                      </p:cBhvr>
                                      <p:tavLst>
                                        <p:tav tm="0">
                                          <p:val>
                                            <p:strVal val="0-#ppt_w/2"/>
                                          </p:val>
                                        </p:tav>
                                        <p:tav tm="100000">
                                          <p:val>
                                            <p:strVal val="#ppt_x"/>
                                          </p:val>
                                        </p:tav>
                                      </p:tavLst>
                                    </p:anim>
                                    <p:anim calcmode="lin" valueType="num">
                                      <p:cBhvr additive="base">
                                        <p:cTn id="65" dur="4000" fill="hold"/>
                                        <p:tgtEl>
                                          <p:spTgt spid="11"/>
                                        </p:tgtEl>
                                        <p:attrNameLst>
                                          <p:attrName>ppt_y</p:attrName>
                                        </p:attrNameLst>
                                      </p:cBhvr>
                                      <p:tavLst>
                                        <p:tav tm="0">
                                          <p:val>
                                            <p:strVal val="#ppt_y"/>
                                          </p:val>
                                        </p:tav>
                                        <p:tav tm="100000">
                                          <p:val>
                                            <p:strVal val="#ppt_y"/>
                                          </p:val>
                                        </p:tav>
                                      </p:tavLst>
                                    </p:anim>
                                  </p:childTnLst>
                                </p:cTn>
                              </p:par>
                              <p:par>
                                <p:cTn id="66" presetID="8" presetClass="emph" presetSubtype="0" fill="hold" grpId="1" nodeType="withEffect">
                                  <p:stCondLst>
                                    <p:cond delay="0"/>
                                  </p:stCondLst>
                                  <p:childTnLst>
                                    <p:animRot by="-21600000">
                                      <p:cBhvr>
                                        <p:cTn id="67" dur="4000" fill="hold"/>
                                        <p:tgtEl>
                                          <p:spTgt spid="11"/>
                                        </p:tgtEl>
                                        <p:attrNameLst>
                                          <p:attrName>r</p:attrName>
                                        </p:attrNameLst>
                                      </p:cBhvr>
                                    </p:animRot>
                                  </p:childTnLst>
                                </p:cTn>
                              </p:par>
                              <p:par>
                                <p:cTn id="68" presetID="2" presetClass="entr" presetSubtype="8"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4000" fill="hold"/>
                                        <p:tgtEl>
                                          <p:spTgt spid="12"/>
                                        </p:tgtEl>
                                        <p:attrNameLst>
                                          <p:attrName>ppt_x</p:attrName>
                                        </p:attrNameLst>
                                      </p:cBhvr>
                                      <p:tavLst>
                                        <p:tav tm="0">
                                          <p:val>
                                            <p:strVal val="0-#ppt_w/2"/>
                                          </p:val>
                                        </p:tav>
                                        <p:tav tm="100000">
                                          <p:val>
                                            <p:strVal val="#ppt_x"/>
                                          </p:val>
                                        </p:tav>
                                      </p:tavLst>
                                    </p:anim>
                                    <p:anim calcmode="lin" valueType="num">
                                      <p:cBhvr additive="base">
                                        <p:cTn id="71" dur="4000" fill="hold"/>
                                        <p:tgtEl>
                                          <p:spTgt spid="12"/>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4000" fill="hold"/>
                                        <p:tgtEl>
                                          <p:spTgt spid="12"/>
                                        </p:tgtEl>
                                        <p:attrNameLst>
                                          <p:attrName>r</p:attrName>
                                        </p:attrNameLst>
                                      </p:cBhvr>
                                    </p:animRot>
                                  </p:childTnLst>
                                </p:cTn>
                              </p:par>
                              <p:par>
                                <p:cTn id="74" presetID="2" presetClass="entr" presetSubtype="8"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4000" fill="hold"/>
                                        <p:tgtEl>
                                          <p:spTgt spid="13"/>
                                        </p:tgtEl>
                                        <p:attrNameLst>
                                          <p:attrName>ppt_x</p:attrName>
                                        </p:attrNameLst>
                                      </p:cBhvr>
                                      <p:tavLst>
                                        <p:tav tm="0">
                                          <p:val>
                                            <p:strVal val="0-#ppt_w/2"/>
                                          </p:val>
                                        </p:tav>
                                        <p:tav tm="100000">
                                          <p:val>
                                            <p:strVal val="#ppt_x"/>
                                          </p:val>
                                        </p:tav>
                                      </p:tavLst>
                                    </p:anim>
                                    <p:anim calcmode="lin" valueType="num">
                                      <p:cBhvr additive="base">
                                        <p:cTn id="77" dur="4000" fill="hold"/>
                                        <p:tgtEl>
                                          <p:spTgt spid="13"/>
                                        </p:tgtEl>
                                        <p:attrNameLst>
                                          <p:attrName>ppt_y</p:attrName>
                                        </p:attrNameLst>
                                      </p:cBhvr>
                                      <p:tavLst>
                                        <p:tav tm="0">
                                          <p:val>
                                            <p:strVal val="#ppt_y"/>
                                          </p:val>
                                        </p:tav>
                                        <p:tav tm="100000">
                                          <p:val>
                                            <p:strVal val="#ppt_y"/>
                                          </p:val>
                                        </p:tav>
                                      </p:tavLst>
                                    </p:anim>
                                  </p:childTnLst>
                                </p:cTn>
                              </p:par>
                              <p:par>
                                <p:cTn id="78" presetID="8" presetClass="emph" presetSubtype="0" fill="hold" grpId="1" nodeType="withEffect">
                                  <p:stCondLst>
                                    <p:cond delay="0"/>
                                  </p:stCondLst>
                                  <p:childTnLst>
                                    <p:animRot by="-21600000">
                                      <p:cBhvr>
                                        <p:cTn id="79" dur="4000" fill="hold"/>
                                        <p:tgtEl>
                                          <p:spTgt spid="13"/>
                                        </p:tgtEl>
                                        <p:attrNameLst>
                                          <p:attrName>r</p:attrName>
                                        </p:attrNameLst>
                                      </p:cBhvr>
                                    </p:animRot>
                                  </p:childTnLst>
                                </p:cTn>
                              </p:par>
                            </p:childTnLst>
                          </p:cTn>
                        </p:par>
                        <p:par>
                          <p:cTn id="80" fill="hold">
                            <p:stCondLst>
                              <p:cond delay="4000"/>
                            </p:stCondLst>
                            <p:childTnLst>
                              <p:par>
                                <p:cTn id="81" presetID="2" presetClass="exit" presetSubtype="8" fill="hold" grpId="2" nodeType="afterEffect">
                                  <p:stCondLst>
                                    <p:cond delay="0"/>
                                  </p:stCondLst>
                                  <p:childTnLst>
                                    <p:anim calcmode="lin" valueType="num">
                                      <p:cBhvr additive="base">
                                        <p:cTn id="82" dur="4000"/>
                                        <p:tgtEl>
                                          <p:spTgt spid="13"/>
                                        </p:tgtEl>
                                        <p:attrNameLst>
                                          <p:attrName>ppt_x</p:attrName>
                                        </p:attrNameLst>
                                      </p:cBhvr>
                                      <p:tavLst>
                                        <p:tav tm="0">
                                          <p:val>
                                            <p:strVal val="ppt_x"/>
                                          </p:val>
                                        </p:tav>
                                        <p:tav tm="100000">
                                          <p:val>
                                            <p:strVal val="0-ppt_w/2"/>
                                          </p:val>
                                        </p:tav>
                                      </p:tavLst>
                                    </p:anim>
                                    <p:anim calcmode="lin" valueType="num">
                                      <p:cBhvr additive="base">
                                        <p:cTn id="83" dur="4000"/>
                                        <p:tgtEl>
                                          <p:spTgt spid="13"/>
                                        </p:tgtEl>
                                        <p:attrNameLst>
                                          <p:attrName>ppt_y</p:attrName>
                                        </p:attrNameLst>
                                      </p:cBhvr>
                                      <p:tavLst>
                                        <p:tav tm="0">
                                          <p:val>
                                            <p:strVal val="ppt_y"/>
                                          </p:val>
                                        </p:tav>
                                        <p:tav tm="100000">
                                          <p:val>
                                            <p:strVal val="ppt_y"/>
                                          </p:val>
                                        </p:tav>
                                      </p:tavLst>
                                    </p:anim>
                                    <p:set>
                                      <p:cBhvr>
                                        <p:cTn id="84" dur="1" fill="hold">
                                          <p:stCondLst>
                                            <p:cond delay="3999"/>
                                          </p:stCondLst>
                                        </p:cTn>
                                        <p:tgtEl>
                                          <p:spTgt spid="13"/>
                                        </p:tgtEl>
                                        <p:attrNameLst>
                                          <p:attrName>style.visibility</p:attrName>
                                        </p:attrNameLst>
                                      </p:cBhvr>
                                      <p:to>
                                        <p:strVal val="hidden"/>
                                      </p:to>
                                    </p:set>
                                  </p:childTnLst>
                                </p:cTn>
                              </p:par>
                              <p:par>
                                <p:cTn id="85" presetID="8" presetClass="emph" presetSubtype="0" fill="hold" grpId="3" nodeType="withEffect">
                                  <p:stCondLst>
                                    <p:cond delay="0"/>
                                  </p:stCondLst>
                                  <p:childTnLst>
                                    <p:animRot by="-21600000">
                                      <p:cBhvr>
                                        <p:cTn id="86" dur="4000" fill="hold"/>
                                        <p:tgtEl>
                                          <p:spTgt spid="13"/>
                                        </p:tgtEl>
                                        <p:attrNameLst>
                                          <p:attrName>r</p:attrName>
                                        </p:attrNameLst>
                                      </p:cBhvr>
                                    </p:animRot>
                                  </p:childTnLst>
                                </p:cTn>
                              </p:par>
                              <p:par>
                                <p:cTn id="87" presetID="2" presetClass="exit" presetSubtype="8" fill="hold" grpId="2" nodeType="withEffect">
                                  <p:stCondLst>
                                    <p:cond delay="0"/>
                                  </p:stCondLst>
                                  <p:childTnLst>
                                    <p:anim calcmode="lin" valueType="num">
                                      <p:cBhvr additive="base">
                                        <p:cTn id="88" dur="4000"/>
                                        <p:tgtEl>
                                          <p:spTgt spid="12"/>
                                        </p:tgtEl>
                                        <p:attrNameLst>
                                          <p:attrName>ppt_x</p:attrName>
                                        </p:attrNameLst>
                                      </p:cBhvr>
                                      <p:tavLst>
                                        <p:tav tm="0">
                                          <p:val>
                                            <p:strVal val="ppt_x"/>
                                          </p:val>
                                        </p:tav>
                                        <p:tav tm="100000">
                                          <p:val>
                                            <p:strVal val="0-ppt_w/2"/>
                                          </p:val>
                                        </p:tav>
                                      </p:tavLst>
                                    </p:anim>
                                    <p:anim calcmode="lin" valueType="num">
                                      <p:cBhvr additive="base">
                                        <p:cTn id="89" dur="4000"/>
                                        <p:tgtEl>
                                          <p:spTgt spid="12"/>
                                        </p:tgtEl>
                                        <p:attrNameLst>
                                          <p:attrName>ppt_y</p:attrName>
                                        </p:attrNameLst>
                                      </p:cBhvr>
                                      <p:tavLst>
                                        <p:tav tm="0">
                                          <p:val>
                                            <p:strVal val="ppt_y"/>
                                          </p:val>
                                        </p:tav>
                                        <p:tav tm="100000">
                                          <p:val>
                                            <p:strVal val="ppt_y"/>
                                          </p:val>
                                        </p:tav>
                                      </p:tavLst>
                                    </p:anim>
                                    <p:set>
                                      <p:cBhvr>
                                        <p:cTn id="90" dur="1" fill="hold">
                                          <p:stCondLst>
                                            <p:cond delay="3999"/>
                                          </p:stCondLst>
                                        </p:cTn>
                                        <p:tgtEl>
                                          <p:spTgt spid="12"/>
                                        </p:tgtEl>
                                        <p:attrNameLst>
                                          <p:attrName>style.visibility</p:attrName>
                                        </p:attrNameLst>
                                      </p:cBhvr>
                                      <p:to>
                                        <p:strVal val="hidden"/>
                                      </p:to>
                                    </p:set>
                                  </p:childTnLst>
                                </p:cTn>
                              </p:par>
                              <p:par>
                                <p:cTn id="91" presetID="8" presetClass="emph" presetSubtype="0" fill="hold" grpId="3" nodeType="withEffect">
                                  <p:stCondLst>
                                    <p:cond delay="0"/>
                                  </p:stCondLst>
                                  <p:childTnLst>
                                    <p:animRot by="-21600000">
                                      <p:cBhvr>
                                        <p:cTn id="92" dur="4000" fill="hold"/>
                                        <p:tgtEl>
                                          <p:spTgt spid="12"/>
                                        </p:tgtEl>
                                        <p:attrNameLst>
                                          <p:attrName>r</p:attrName>
                                        </p:attrNameLst>
                                      </p:cBhvr>
                                    </p:animRot>
                                  </p:childTnLst>
                                </p:cTn>
                              </p:par>
                              <p:par>
                                <p:cTn id="93" presetID="2" presetClass="exit" presetSubtype="8" fill="hold" grpId="2" nodeType="withEffect">
                                  <p:stCondLst>
                                    <p:cond delay="0"/>
                                  </p:stCondLst>
                                  <p:childTnLst>
                                    <p:anim calcmode="lin" valueType="num">
                                      <p:cBhvr additive="base">
                                        <p:cTn id="94" dur="4000"/>
                                        <p:tgtEl>
                                          <p:spTgt spid="11"/>
                                        </p:tgtEl>
                                        <p:attrNameLst>
                                          <p:attrName>ppt_x</p:attrName>
                                        </p:attrNameLst>
                                      </p:cBhvr>
                                      <p:tavLst>
                                        <p:tav tm="0">
                                          <p:val>
                                            <p:strVal val="ppt_x"/>
                                          </p:val>
                                        </p:tav>
                                        <p:tav tm="100000">
                                          <p:val>
                                            <p:strVal val="0-ppt_w/2"/>
                                          </p:val>
                                        </p:tav>
                                      </p:tavLst>
                                    </p:anim>
                                    <p:anim calcmode="lin" valueType="num">
                                      <p:cBhvr additive="base">
                                        <p:cTn id="95" dur="4000"/>
                                        <p:tgtEl>
                                          <p:spTgt spid="11"/>
                                        </p:tgtEl>
                                        <p:attrNameLst>
                                          <p:attrName>ppt_y</p:attrName>
                                        </p:attrNameLst>
                                      </p:cBhvr>
                                      <p:tavLst>
                                        <p:tav tm="0">
                                          <p:val>
                                            <p:strVal val="ppt_y"/>
                                          </p:val>
                                        </p:tav>
                                        <p:tav tm="100000">
                                          <p:val>
                                            <p:strVal val="ppt_y"/>
                                          </p:val>
                                        </p:tav>
                                      </p:tavLst>
                                    </p:anim>
                                    <p:set>
                                      <p:cBhvr>
                                        <p:cTn id="96" dur="1" fill="hold">
                                          <p:stCondLst>
                                            <p:cond delay="3999"/>
                                          </p:stCondLst>
                                        </p:cTn>
                                        <p:tgtEl>
                                          <p:spTgt spid="11"/>
                                        </p:tgtEl>
                                        <p:attrNameLst>
                                          <p:attrName>style.visibility</p:attrName>
                                        </p:attrNameLst>
                                      </p:cBhvr>
                                      <p:to>
                                        <p:strVal val="hidden"/>
                                      </p:to>
                                    </p:set>
                                  </p:childTnLst>
                                </p:cTn>
                              </p:par>
                              <p:par>
                                <p:cTn id="97" presetID="8" presetClass="emph" presetSubtype="0" fill="hold" grpId="3" nodeType="withEffect">
                                  <p:stCondLst>
                                    <p:cond delay="0"/>
                                  </p:stCondLst>
                                  <p:childTnLst>
                                    <p:animRot by="-21600000">
                                      <p:cBhvr>
                                        <p:cTn id="98" dur="4000" fill="hold"/>
                                        <p:tgtEl>
                                          <p:spTgt spid="11"/>
                                        </p:tgtEl>
                                        <p:attrNameLst>
                                          <p:attrName>r</p:attrName>
                                        </p:attrNameLst>
                                      </p:cBhvr>
                                    </p:animRot>
                                  </p:childTnLst>
                                </p:cTn>
                              </p:par>
                              <p:par>
                                <p:cTn id="99" presetID="2" presetClass="exit" presetSubtype="2" fill="hold" grpId="2" nodeType="withEffect">
                                  <p:stCondLst>
                                    <p:cond delay="0"/>
                                  </p:stCondLst>
                                  <p:childTnLst>
                                    <p:anim calcmode="lin" valueType="num">
                                      <p:cBhvr additive="base">
                                        <p:cTn id="100" dur="4000"/>
                                        <p:tgtEl>
                                          <p:spTgt spid="10"/>
                                        </p:tgtEl>
                                        <p:attrNameLst>
                                          <p:attrName>ppt_x</p:attrName>
                                        </p:attrNameLst>
                                      </p:cBhvr>
                                      <p:tavLst>
                                        <p:tav tm="0">
                                          <p:val>
                                            <p:strVal val="ppt_x"/>
                                          </p:val>
                                        </p:tav>
                                        <p:tav tm="100000">
                                          <p:val>
                                            <p:strVal val="1+ppt_w/2"/>
                                          </p:val>
                                        </p:tav>
                                      </p:tavLst>
                                    </p:anim>
                                    <p:anim calcmode="lin" valueType="num">
                                      <p:cBhvr additive="base">
                                        <p:cTn id="101" dur="4000"/>
                                        <p:tgtEl>
                                          <p:spTgt spid="10"/>
                                        </p:tgtEl>
                                        <p:attrNameLst>
                                          <p:attrName>ppt_y</p:attrName>
                                        </p:attrNameLst>
                                      </p:cBhvr>
                                      <p:tavLst>
                                        <p:tav tm="0">
                                          <p:val>
                                            <p:strVal val="ppt_y"/>
                                          </p:val>
                                        </p:tav>
                                        <p:tav tm="100000">
                                          <p:val>
                                            <p:strVal val="ppt_y"/>
                                          </p:val>
                                        </p:tav>
                                      </p:tavLst>
                                    </p:anim>
                                    <p:set>
                                      <p:cBhvr>
                                        <p:cTn id="102" dur="1" fill="hold">
                                          <p:stCondLst>
                                            <p:cond delay="3999"/>
                                          </p:stCondLst>
                                        </p:cTn>
                                        <p:tgtEl>
                                          <p:spTgt spid="10"/>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4000" fill="hold"/>
                                        <p:tgtEl>
                                          <p:spTgt spid="10"/>
                                        </p:tgtEl>
                                        <p:attrNameLst>
                                          <p:attrName>r</p:attrName>
                                        </p:attrNameLst>
                                      </p:cBhvr>
                                    </p:animRot>
                                  </p:childTnLst>
                                </p:cTn>
                              </p:par>
                              <p:par>
                                <p:cTn id="105" presetID="2" presetClass="exit" presetSubtype="2" fill="hold" grpId="2" nodeType="withEffect">
                                  <p:stCondLst>
                                    <p:cond delay="0"/>
                                  </p:stCondLst>
                                  <p:childTnLst>
                                    <p:anim calcmode="lin" valueType="num">
                                      <p:cBhvr additive="base">
                                        <p:cTn id="106" dur="4000"/>
                                        <p:tgtEl>
                                          <p:spTgt spid="9"/>
                                        </p:tgtEl>
                                        <p:attrNameLst>
                                          <p:attrName>ppt_x</p:attrName>
                                        </p:attrNameLst>
                                      </p:cBhvr>
                                      <p:tavLst>
                                        <p:tav tm="0">
                                          <p:val>
                                            <p:strVal val="ppt_x"/>
                                          </p:val>
                                        </p:tav>
                                        <p:tav tm="100000">
                                          <p:val>
                                            <p:strVal val="1+ppt_w/2"/>
                                          </p:val>
                                        </p:tav>
                                      </p:tavLst>
                                    </p:anim>
                                    <p:anim calcmode="lin" valueType="num">
                                      <p:cBhvr additive="base">
                                        <p:cTn id="107" dur="4000"/>
                                        <p:tgtEl>
                                          <p:spTgt spid="9"/>
                                        </p:tgtEl>
                                        <p:attrNameLst>
                                          <p:attrName>ppt_y</p:attrName>
                                        </p:attrNameLst>
                                      </p:cBhvr>
                                      <p:tavLst>
                                        <p:tav tm="0">
                                          <p:val>
                                            <p:strVal val="ppt_y"/>
                                          </p:val>
                                        </p:tav>
                                        <p:tav tm="100000">
                                          <p:val>
                                            <p:strVal val="ppt_y"/>
                                          </p:val>
                                        </p:tav>
                                      </p:tavLst>
                                    </p:anim>
                                    <p:set>
                                      <p:cBhvr>
                                        <p:cTn id="108" dur="1" fill="hold">
                                          <p:stCondLst>
                                            <p:cond delay="3999"/>
                                          </p:stCondLst>
                                        </p:cTn>
                                        <p:tgtEl>
                                          <p:spTgt spid="9"/>
                                        </p:tgtEl>
                                        <p:attrNameLst>
                                          <p:attrName>style.visibility</p:attrName>
                                        </p:attrNameLst>
                                      </p:cBhvr>
                                      <p:to>
                                        <p:strVal val="hidden"/>
                                      </p:to>
                                    </p:set>
                                  </p:childTnLst>
                                </p:cTn>
                              </p:par>
                              <p:par>
                                <p:cTn id="109" presetID="8" presetClass="emph" presetSubtype="0" fill="hold" grpId="3" nodeType="withEffect">
                                  <p:stCondLst>
                                    <p:cond delay="0"/>
                                  </p:stCondLst>
                                  <p:childTnLst>
                                    <p:animRot by="21600000">
                                      <p:cBhvr>
                                        <p:cTn id="110" dur="4000" fill="hold"/>
                                        <p:tgtEl>
                                          <p:spTgt spid="9"/>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4000"/>
                                        <p:tgtEl>
                                          <p:spTgt spid="8"/>
                                        </p:tgtEl>
                                        <p:attrNameLst>
                                          <p:attrName>ppt_x</p:attrName>
                                        </p:attrNameLst>
                                      </p:cBhvr>
                                      <p:tavLst>
                                        <p:tav tm="0">
                                          <p:val>
                                            <p:strVal val="ppt_x"/>
                                          </p:val>
                                        </p:tav>
                                        <p:tav tm="100000">
                                          <p:val>
                                            <p:strVal val="1+ppt_w/2"/>
                                          </p:val>
                                        </p:tav>
                                      </p:tavLst>
                                    </p:anim>
                                    <p:anim calcmode="lin" valueType="num">
                                      <p:cBhvr additive="base">
                                        <p:cTn id="113" dur="4000"/>
                                        <p:tgtEl>
                                          <p:spTgt spid="8"/>
                                        </p:tgtEl>
                                        <p:attrNameLst>
                                          <p:attrName>ppt_y</p:attrName>
                                        </p:attrNameLst>
                                      </p:cBhvr>
                                      <p:tavLst>
                                        <p:tav tm="0">
                                          <p:val>
                                            <p:strVal val="ppt_y"/>
                                          </p:val>
                                        </p:tav>
                                        <p:tav tm="100000">
                                          <p:val>
                                            <p:strVal val="ppt_y"/>
                                          </p:val>
                                        </p:tav>
                                      </p:tavLst>
                                    </p:anim>
                                    <p:set>
                                      <p:cBhvr>
                                        <p:cTn id="114" dur="1" fill="hold">
                                          <p:stCondLst>
                                            <p:cond delay="3999"/>
                                          </p:stCondLst>
                                        </p:cTn>
                                        <p:tgtEl>
                                          <p:spTgt spid="8"/>
                                        </p:tgtEl>
                                        <p:attrNameLst>
                                          <p:attrName>style.visibility</p:attrName>
                                        </p:attrNameLst>
                                      </p:cBhvr>
                                      <p:to>
                                        <p:strVal val="hidden"/>
                                      </p:to>
                                    </p:set>
                                  </p:childTnLst>
                                </p:cTn>
                              </p:par>
                              <p:par>
                                <p:cTn id="115" presetID="8" presetClass="emph" presetSubtype="0" fill="hold" grpId="3" nodeType="withEffect">
                                  <p:stCondLst>
                                    <p:cond delay="0"/>
                                  </p:stCondLst>
                                  <p:childTnLst>
                                    <p:animRot by="21600000">
                                      <p:cBhvr>
                                        <p:cTn id="116" dur="4000" fill="hold"/>
                                        <p:tgtEl>
                                          <p:spTgt spid="8"/>
                                        </p:tgtEl>
                                        <p:attrNameLst>
                                          <p:attrName>r</p:attrName>
                                        </p:attrNameLst>
                                      </p:cBhvr>
                                    </p:animRot>
                                  </p:childTnLst>
                                </p:cTn>
                              </p:par>
                              <p:par>
                                <p:cTn id="117" presetID="2" presetClass="exit" presetSubtype="8" fill="hold" grpId="2" nodeType="withEffect">
                                  <p:stCondLst>
                                    <p:cond delay="0"/>
                                  </p:stCondLst>
                                  <p:childTnLst>
                                    <p:anim calcmode="lin" valueType="num">
                                      <p:cBhvr additive="base">
                                        <p:cTn id="118" dur="4000"/>
                                        <p:tgtEl>
                                          <p:spTgt spid="7"/>
                                        </p:tgtEl>
                                        <p:attrNameLst>
                                          <p:attrName>ppt_x</p:attrName>
                                        </p:attrNameLst>
                                      </p:cBhvr>
                                      <p:tavLst>
                                        <p:tav tm="0">
                                          <p:val>
                                            <p:strVal val="ppt_x"/>
                                          </p:val>
                                        </p:tav>
                                        <p:tav tm="100000">
                                          <p:val>
                                            <p:strVal val="0-ppt_w/2"/>
                                          </p:val>
                                        </p:tav>
                                      </p:tavLst>
                                    </p:anim>
                                    <p:anim calcmode="lin" valueType="num">
                                      <p:cBhvr additive="base">
                                        <p:cTn id="119" dur="4000"/>
                                        <p:tgtEl>
                                          <p:spTgt spid="7"/>
                                        </p:tgtEl>
                                        <p:attrNameLst>
                                          <p:attrName>ppt_y</p:attrName>
                                        </p:attrNameLst>
                                      </p:cBhvr>
                                      <p:tavLst>
                                        <p:tav tm="0">
                                          <p:val>
                                            <p:strVal val="ppt_y"/>
                                          </p:val>
                                        </p:tav>
                                        <p:tav tm="100000">
                                          <p:val>
                                            <p:strVal val="ppt_y"/>
                                          </p:val>
                                        </p:tav>
                                      </p:tavLst>
                                    </p:anim>
                                    <p:set>
                                      <p:cBhvr>
                                        <p:cTn id="120" dur="1" fill="hold">
                                          <p:stCondLst>
                                            <p:cond delay="3999"/>
                                          </p:stCondLst>
                                        </p:cTn>
                                        <p:tgtEl>
                                          <p:spTgt spid="7"/>
                                        </p:tgtEl>
                                        <p:attrNameLst>
                                          <p:attrName>style.visibility</p:attrName>
                                        </p:attrNameLst>
                                      </p:cBhvr>
                                      <p:to>
                                        <p:strVal val="hidden"/>
                                      </p:to>
                                    </p:set>
                                  </p:childTnLst>
                                </p:cTn>
                              </p:par>
                              <p:par>
                                <p:cTn id="121" presetID="8" presetClass="emph" presetSubtype="0" fill="hold" grpId="3" nodeType="withEffect">
                                  <p:stCondLst>
                                    <p:cond delay="0"/>
                                  </p:stCondLst>
                                  <p:childTnLst>
                                    <p:animRot by="21600000">
                                      <p:cBhvr>
                                        <p:cTn id="122" dur="4000" fill="hold"/>
                                        <p:tgtEl>
                                          <p:spTgt spid="7"/>
                                        </p:tgtEl>
                                        <p:attrNameLst>
                                          <p:attrName>r</p:attrName>
                                        </p:attrNameLst>
                                      </p:cBhvr>
                                    </p:animRot>
                                  </p:childTnLst>
                                </p:cTn>
                              </p:par>
                              <p:par>
                                <p:cTn id="123" presetID="2" presetClass="exit" presetSubtype="8" fill="hold" grpId="2" nodeType="withEffect">
                                  <p:stCondLst>
                                    <p:cond delay="0"/>
                                  </p:stCondLst>
                                  <p:childTnLst>
                                    <p:anim calcmode="lin" valueType="num">
                                      <p:cBhvr additive="base">
                                        <p:cTn id="124" dur="4000"/>
                                        <p:tgtEl>
                                          <p:spTgt spid="6"/>
                                        </p:tgtEl>
                                        <p:attrNameLst>
                                          <p:attrName>ppt_x</p:attrName>
                                        </p:attrNameLst>
                                      </p:cBhvr>
                                      <p:tavLst>
                                        <p:tav tm="0">
                                          <p:val>
                                            <p:strVal val="ppt_x"/>
                                          </p:val>
                                        </p:tav>
                                        <p:tav tm="100000">
                                          <p:val>
                                            <p:strVal val="0-ppt_w/2"/>
                                          </p:val>
                                        </p:tav>
                                      </p:tavLst>
                                    </p:anim>
                                    <p:anim calcmode="lin" valueType="num">
                                      <p:cBhvr additive="base">
                                        <p:cTn id="125" dur="4000"/>
                                        <p:tgtEl>
                                          <p:spTgt spid="6"/>
                                        </p:tgtEl>
                                        <p:attrNameLst>
                                          <p:attrName>ppt_y</p:attrName>
                                        </p:attrNameLst>
                                      </p:cBhvr>
                                      <p:tavLst>
                                        <p:tav tm="0">
                                          <p:val>
                                            <p:strVal val="ppt_y"/>
                                          </p:val>
                                        </p:tav>
                                        <p:tav tm="100000">
                                          <p:val>
                                            <p:strVal val="ppt_y"/>
                                          </p:val>
                                        </p:tav>
                                      </p:tavLst>
                                    </p:anim>
                                    <p:set>
                                      <p:cBhvr>
                                        <p:cTn id="126" dur="1" fill="hold">
                                          <p:stCondLst>
                                            <p:cond delay="3999"/>
                                          </p:stCondLst>
                                        </p:cTn>
                                        <p:tgtEl>
                                          <p:spTgt spid="6"/>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4000" fill="hold"/>
                                        <p:tgtEl>
                                          <p:spTgt spid="6"/>
                                        </p:tgtEl>
                                        <p:attrNameLst>
                                          <p:attrName>r</p:attrName>
                                        </p:attrNameLst>
                                      </p:cBhvr>
                                    </p:animRot>
                                  </p:childTnLst>
                                </p:cTn>
                              </p:par>
                              <p:par>
                                <p:cTn id="129" presetID="2" presetClass="exit" presetSubtype="8" fill="hold" grpId="2" nodeType="withEffect">
                                  <p:stCondLst>
                                    <p:cond delay="0"/>
                                  </p:stCondLst>
                                  <p:childTnLst>
                                    <p:anim calcmode="lin" valueType="num">
                                      <p:cBhvr additive="base">
                                        <p:cTn id="130" dur="4000"/>
                                        <p:tgtEl>
                                          <p:spTgt spid="5"/>
                                        </p:tgtEl>
                                        <p:attrNameLst>
                                          <p:attrName>ppt_x</p:attrName>
                                        </p:attrNameLst>
                                      </p:cBhvr>
                                      <p:tavLst>
                                        <p:tav tm="0">
                                          <p:val>
                                            <p:strVal val="ppt_x"/>
                                          </p:val>
                                        </p:tav>
                                        <p:tav tm="100000">
                                          <p:val>
                                            <p:strVal val="0-ppt_w/2"/>
                                          </p:val>
                                        </p:tav>
                                      </p:tavLst>
                                    </p:anim>
                                    <p:anim calcmode="lin" valueType="num">
                                      <p:cBhvr additive="base">
                                        <p:cTn id="131" dur="4000"/>
                                        <p:tgtEl>
                                          <p:spTgt spid="5"/>
                                        </p:tgtEl>
                                        <p:attrNameLst>
                                          <p:attrName>ppt_y</p:attrName>
                                        </p:attrNameLst>
                                      </p:cBhvr>
                                      <p:tavLst>
                                        <p:tav tm="0">
                                          <p:val>
                                            <p:strVal val="ppt_y"/>
                                          </p:val>
                                        </p:tav>
                                        <p:tav tm="100000">
                                          <p:val>
                                            <p:strVal val="ppt_y"/>
                                          </p:val>
                                        </p:tav>
                                      </p:tavLst>
                                    </p:anim>
                                    <p:set>
                                      <p:cBhvr>
                                        <p:cTn id="132" dur="1" fill="hold">
                                          <p:stCondLst>
                                            <p:cond delay="3999"/>
                                          </p:stCondLst>
                                        </p:cTn>
                                        <p:tgtEl>
                                          <p:spTgt spid="5"/>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4000" fill="hold"/>
                                        <p:tgtEl>
                                          <p:spTgt spid="5"/>
                                        </p:tgtEl>
                                        <p:attrNameLst>
                                          <p:attrName>r</p:attrName>
                                        </p:attrNameLst>
                                      </p:cBhvr>
                                    </p:animRot>
                                  </p:childTnLst>
                                </p:cTn>
                              </p:par>
                              <p:par>
                                <p:cTn id="135" presetID="2" presetClass="exit" presetSubtype="2" fill="hold" grpId="2" nodeType="withEffect">
                                  <p:stCondLst>
                                    <p:cond delay="0"/>
                                  </p:stCondLst>
                                  <p:childTnLst>
                                    <p:anim calcmode="lin" valueType="num">
                                      <p:cBhvr additive="base">
                                        <p:cTn id="136" dur="4000"/>
                                        <p:tgtEl>
                                          <p:spTgt spid="4"/>
                                        </p:tgtEl>
                                        <p:attrNameLst>
                                          <p:attrName>ppt_x</p:attrName>
                                        </p:attrNameLst>
                                      </p:cBhvr>
                                      <p:tavLst>
                                        <p:tav tm="0">
                                          <p:val>
                                            <p:strVal val="ppt_x"/>
                                          </p:val>
                                        </p:tav>
                                        <p:tav tm="100000">
                                          <p:val>
                                            <p:strVal val="1+ppt_w/2"/>
                                          </p:val>
                                        </p:tav>
                                      </p:tavLst>
                                    </p:anim>
                                    <p:anim calcmode="lin" valueType="num">
                                      <p:cBhvr additive="base">
                                        <p:cTn id="137" dur="4000"/>
                                        <p:tgtEl>
                                          <p:spTgt spid="4"/>
                                        </p:tgtEl>
                                        <p:attrNameLst>
                                          <p:attrName>ppt_y</p:attrName>
                                        </p:attrNameLst>
                                      </p:cBhvr>
                                      <p:tavLst>
                                        <p:tav tm="0">
                                          <p:val>
                                            <p:strVal val="ppt_y"/>
                                          </p:val>
                                        </p:tav>
                                        <p:tav tm="100000">
                                          <p:val>
                                            <p:strVal val="ppt_y"/>
                                          </p:val>
                                        </p:tav>
                                      </p:tavLst>
                                    </p:anim>
                                    <p:set>
                                      <p:cBhvr>
                                        <p:cTn id="138" dur="1" fill="hold">
                                          <p:stCondLst>
                                            <p:cond delay="3999"/>
                                          </p:stCondLst>
                                        </p:cTn>
                                        <p:tgtEl>
                                          <p:spTgt spid="4"/>
                                        </p:tgtEl>
                                        <p:attrNameLst>
                                          <p:attrName>style.visibility</p:attrName>
                                        </p:attrNameLst>
                                      </p:cBhvr>
                                      <p:to>
                                        <p:strVal val="hidden"/>
                                      </p:to>
                                    </p:set>
                                  </p:childTnLst>
                                </p:cTn>
                              </p:par>
                              <p:par>
                                <p:cTn id="139" presetID="8" presetClass="emph" presetSubtype="0" fill="hold" grpId="3" nodeType="withEffect">
                                  <p:stCondLst>
                                    <p:cond delay="0"/>
                                  </p:stCondLst>
                                  <p:childTnLst>
                                    <p:animRot by="-21600000">
                                      <p:cBhvr>
                                        <p:cTn id="140" dur="4000" fill="hold"/>
                                        <p:tgtEl>
                                          <p:spTgt spid="4"/>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4000"/>
                                        <p:tgtEl>
                                          <p:spTgt spid="3"/>
                                        </p:tgtEl>
                                        <p:attrNameLst>
                                          <p:attrName>ppt_x</p:attrName>
                                        </p:attrNameLst>
                                      </p:cBhvr>
                                      <p:tavLst>
                                        <p:tav tm="0">
                                          <p:val>
                                            <p:strVal val="ppt_x"/>
                                          </p:val>
                                        </p:tav>
                                        <p:tav tm="100000">
                                          <p:val>
                                            <p:strVal val="1+ppt_w/2"/>
                                          </p:val>
                                        </p:tav>
                                      </p:tavLst>
                                    </p:anim>
                                    <p:anim calcmode="lin" valueType="num">
                                      <p:cBhvr additive="base">
                                        <p:cTn id="143" dur="4000"/>
                                        <p:tgtEl>
                                          <p:spTgt spid="3"/>
                                        </p:tgtEl>
                                        <p:attrNameLst>
                                          <p:attrName>ppt_y</p:attrName>
                                        </p:attrNameLst>
                                      </p:cBhvr>
                                      <p:tavLst>
                                        <p:tav tm="0">
                                          <p:val>
                                            <p:strVal val="ppt_y"/>
                                          </p:val>
                                        </p:tav>
                                        <p:tav tm="100000">
                                          <p:val>
                                            <p:strVal val="ppt_y"/>
                                          </p:val>
                                        </p:tav>
                                      </p:tavLst>
                                    </p:anim>
                                    <p:set>
                                      <p:cBhvr>
                                        <p:cTn id="144" dur="1" fill="hold">
                                          <p:stCondLst>
                                            <p:cond delay="3999"/>
                                          </p:stCondLst>
                                        </p:cTn>
                                        <p:tgtEl>
                                          <p:spTgt spid="3"/>
                                        </p:tgtEl>
                                        <p:attrNameLst>
                                          <p:attrName>style.visibility</p:attrName>
                                        </p:attrNameLst>
                                      </p:cBhvr>
                                      <p:to>
                                        <p:strVal val="hidden"/>
                                      </p:to>
                                    </p:set>
                                  </p:childTnLst>
                                </p:cTn>
                              </p:par>
                              <p:par>
                                <p:cTn id="145" presetID="8" presetClass="emph" presetSubtype="0" fill="hold" grpId="3" nodeType="withEffect">
                                  <p:stCondLst>
                                    <p:cond delay="0"/>
                                  </p:stCondLst>
                                  <p:childTnLst>
                                    <p:animRot by="-21600000">
                                      <p:cBhvr>
                                        <p:cTn id="146" dur="4000" fill="hold"/>
                                        <p:tgtEl>
                                          <p:spTgt spid="3"/>
                                        </p:tgtEl>
                                        <p:attrNameLst>
                                          <p:attrName>r</p:attrName>
                                        </p:attrNameLst>
                                      </p:cBhvr>
                                    </p:animRot>
                                  </p:childTnLst>
                                </p:cTn>
                              </p:par>
                              <p:par>
                                <p:cTn id="147" presetID="2" presetClass="exit" presetSubtype="2" fill="hold" grpId="2" nodeType="withEffect">
                                  <p:stCondLst>
                                    <p:cond delay="0"/>
                                  </p:stCondLst>
                                  <p:childTnLst>
                                    <p:anim calcmode="lin" valueType="num">
                                      <p:cBhvr additive="base">
                                        <p:cTn id="148" dur="4000"/>
                                        <p:tgtEl>
                                          <p:spTgt spid="2"/>
                                        </p:tgtEl>
                                        <p:attrNameLst>
                                          <p:attrName>ppt_x</p:attrName>
                                        </p:attrNameLst>
                                      </p:cBhvr>
                                      <p:tavLst>
                                        <p:tav tm="0">
                                          <p:val>
                                            <p:strVal val="ppt_x"/>
                                          </p:val>
                                        </p:tav>
                                        <p:tav tm="100000">
                                          <p:val>
                                            <p:strVal val="1+ppt_w/2"/>
                                          </p:val>
                                        </p:tav>
                                      </p:tavLst>
                                    </p:anim>
                                    <p:anim calcmode="lin" valueType="num">
                                      <p:cBhvr additive="base">
                                        <p:cTn id="149" dur="4000"/>
                                        <p:tgtEl>
                                          <p:spTgt spid="2"/>
                                        </p:tgtEl>
                                        <p:attrNameLst>
                                          <p:attrName>ppt_y</p:attrName>
                                        </p:attrNameLst>
                                      </p:cBhvr>
                                      <p:tavLst>
                                        <p:tav tm="0">
                                          <p:val>
                                            <p:strVal val="ppt_y"/>
                                          </p:val>
                                        </p:tav>
                                        <p:tav tm="100000">
                                          <p:val>
                                            <p:strVal val="ppt_y"/>
                                          </p:val>
                                        </p:tav>
                                      </p:tavLst>
                                    </p:anim>
                                    <p:set>
                                      <p:cBhvr>
                                        <p:cTn id="150" dur="1" fill="hold">
                                          <p:stCondLst>
                                            <p:cond delay="3999"/>
                                          </p:stCondLst>
                                        </p:cTn>
                                        <p:tgtEl>
                                          <p:spTgt spid="2"/>
                                        </p:tgtEl>
                                        <p:attrNameLst>
                                          <p:attrName>style.visibility</p:attrName>
                                        </p:attrNameLst>
                                      </p:cBhvr>
                                      <p:to>
                                        <p:strVal val="hidden"/>
                                      </p:to>
                                    </p:set>
                                  </p:childTnLst>
                                </p:cTn>
                              </p:par>
                              <p:par>
                                <p:cTn id="151" presetID="8" presetClass="emph" presetSubtype="0" fill="hold" grpId="3" nodeType="withEffect">
                                  <p:stCondLst>
                                    <p:cond delay="0"/>
                                  </p:stCondLst>
                                  <p:childTnLst>
                                    <p:animRot by="-21600000">
                                      <p:cBhvr>
                                        <p:cTn id="152" dur="4000" fill="hold"/>
                                        <p:tgtEl>
                                          <p:spTgt spid="2"/>
                                        </p:tgtEl>
                                        <p:attrNameLst>
                                          <p:attrName>r</p:attrName>
                                        </p:attrNameLst>
                                      </p:cBhvr>
                                    </p:animRot>
                                  </p:childTnLst>
                                </p:cTn>
                              </p:par>
                              <p:par>
                                <p:cTn id="153" presetID="16" presetClass="entr" presetSubtype="42" fill="hold" nodeType="withEffect">
                                  <p:stCondLst>
                                    <p:cond delay="0"/>
                                  </p:stCondLst>
                                  <p:childTnLst>
                                    <p:set>
                                      <p:cBhvr>
                                        <p:cTn id="154" dur="1" fill="hold">
                                          <p:stCondLst>
                                            <p:cond delay="0"/>
                                          </p:stCondLst>
                                        </p:cTn>
                                        <p:tgtEl>
                                          <p:spTgt spid="19"/>
                                        </p:tgtEl>
                                        <p:attrNameLst>
                                          <p:attrName>style.visibility</p:attrName>
                                        </p:attrNameLst>
                                      </p:cBhvr>
                                      <p:to>
                                        <p:strVal val="visible"/>
                                      </p:to>
                                    </p:set>
                                    <p:animEffect transition="in" filter="barn(outHorizontal)">
                                      <p:cBhvr>
                                        <p:cTn id="155" dur="4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7" grpId="0" animBg="1"/>
      <p:bldP spid="7" grpId="1" animBg="1"/>
      <p:bldP spid="7" grpId="2" animBg="1"/>
      <p:bldP spid="7" grpId="3" animBg="1"/>
      <p:bldP spid="8" grpId="0" animBg="1"/>
      <p:bldP spid="8" grpId="1" animBg="1"/>
      <p:bldP spid="8" grpId="2" animBg="1"/>
      <p:bldP spid="8" grpId="3" animBg="1"/>
      <p:bldP spid="13" grpId="0" animBg="1"/>
      <p:bldP spid="13" grpId="1" animBg="1"/>
      <p:bldP spid="13" grpId="2" animBg="1"/>
      <p:bldP spid="13" grpId="3" animBg="1"/>
      <p:bldP spid="3" grpId="0" animBg="1"/>
      <p:bldP spid="3" grpId="1" animBg="1"/>
      <p:bldP spid="3" grpId="2" animBg="1"/>
      <p:bldP spid="3" grpId="3" animBg="1"/>
      <p:bldP spid="6" grpId="0" animBg="1"/>
      <p:bldP spid="6" grpId="1" animBg="1"/>
      <p:bldP spid="6" grpId="2" animBg="1"/>
      <p:bldP spid="6" grpId="3" animBg="1"/>
      <p:bldP spid="9" grpId="0" animBg="1"/>
      <p:bldP spid="9" grpId="1" animBg="1"/>
      <p:bldP spid="9" grpId="2" animBg="1"/>
      <p:bldP spid="9" grpId="3" animBg="1"/>
      <p:bldP spid="12" grpId="0" animBg="1"/>
      <p:bldP spid="12" grpId="1" animBg="1"/>
      <p:bldP spid="12" grpId="2" animBg="1"/>
      <p:bldP spid="12" grpId="3" animBg="1"/>
      <p:bldP spid="4" grpId="0" animBg="1"/>
      <p:bldP spid="4" grpId="1" animBg="1"/>
      <p:bldP spid="4" grpId="2" animBg="1"/>
      <p:bldP spid="4" grpId="3" animBg="1"/>
      <p:bldP spid="5" grpId="0" animBg="1"/>
      <p:bldP spid="5" grpId="1" animBg="1"/>
      <p:bldP spid="5" grpId="2" animBg="1"/>
      <p:bldP spid="5" grpId="3" animBg="1"/>
      <p:bldP spid="10" grpId="0" animBg="1"/>
      <p:bldP spid="10" grpId="1" animBg="1"/>
      <p:bldP spid="10" grpId="2" animBg="1"/>
      <p:bldP spid="10" grpId="3" animBg="1"/>
      <p:bldP spid="11" grpId="0" animBg="1"/>
      <p:bldP spid="11" grpId="1" animBg="1"/>
      <p:bldP spid="11" grpId="2" animBg="1"/>
      <p:bldP spid="11" grpId="3" animBg="1"/>
      <p:bldP spid="18"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40608" y="5588"/>
            <a:ext cx="9125634" cy="6856997"/>
          </a:xfrm>
          <a:prstGeom prst="rect">
            <a:avLst/>
          </a:prstGeom>
          <a:gradFill flip="none" rotWithShape="1">
            <a:gsLst>
              <a:gs pos="0">
                <a:srgbClr val="FFF200"/>
              </a:gs>
              <a:gs pos="48000">
                <a:srgbClr val="6600FF">
                  <a:lumMod val="54000"/>
                </a:srgbClr>
              </a:gs>
              <a:gs pos="72000">
                <a:srgbClr val="0000C8">
                  <a:lumMod val="19000"/>
                </a:srgbClr>
              </a:gs>
              <a:gs pos="9000">
                <a:srgbClr val="4D0808"/>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5 Imagen" descr="Diapositiva41"/>
          <p:cNvPicPr>
            <a:picLocks noGrp="1" noChangeAspect="1"/>
          </p:cNvPicPr>
          <p:nvPr isPhoto="1"/>
        </p:nvPicPr>
        <p:blipFill>
          <a:blip r:embed="rId3" cstate="print">
            <a:lum contrast="10000"/>
            <a:extLst>
              <a:ext uri="{BEBA8EAE-BF5A-486C-A8C5-ECC9F3942E4B}">
                <a14:imgProps xmlns:a14="http://schemas.microsoft.com/office/drawing/2010/main">
                  <a14:imgLayer r:embed="rId4">
                    <a14:imgEffect>
                      <a14:brightnessContrast bright="9000" contrast="16000"/>
                    </a14:imgEffect>
                  </a14:imgLayer>
                </a14:imgProps>
              </a:ext>
              <a:ext uri="{28A0092B-C50C-407E-A947-70E740481C1C}">
                <a14:useLocalDpi xmlns:a14="http://schemas.microsoft.com/office/drawing/2010/main"/>
              </a:ext>
            </a:extLst>
          </a:blip>
          <a:stretch>
            <a:fillRect/>
          </a:stretch>
        </p:blipFill>
        <p:spPr>
          <a:xfrm>
            <a:off x="0" y="5588"/>
            <a:ext cx="9144000" cy="6858000"/>
          </a:xfrm>
          <a:prstGeom prst="rect">
            <a:avLst/>
          </a:prstGeom>
          <a:noFill/>
          <a:ln>
            <a:noFill/>
          </a:ln>
        </p:spPr>
      </p:pic>
      <p:sp>
        <p:nvSpPr>
          <p:cNvPr id="8" name="Forma libre 12"/>
          <p:cNvSpPr/>
          <p:nvPr/>
        </p:nvSpPr>
        <p:spPr>
          <a:xfrm rot="10800000" flipH="1">
            <a:off x="2376047" y="1140993"/>
            <a:ext cx="4422478" cy="4410179"/>
          </a:xfrm>
          <a:custGeom>
            <a:avLst/>
            <a:gdLst/>
            <a:ahLst/>
            <a:cxnLst/>
            <a:rect l="l" t="t" r="r" b="b"/>
            <a:pathLst>
              <a:path w="5796645" h="6008914">
                <a:moveTo>
                  <a:pt x="2904996" y="409720"/>
                </a:moveTo>
                <a:cubicBezTo>
                  <a:pt x="2897210" y="409720"/>
                  <a:pt x="2889362" y="409113"/>
                  <a:pt x="2881451" y="407899"/>
                </a:cubicBezTo>
                <a:cubicBezTo>
                  <a:pt x="2873540" y="406685"/>
                  <a:pt x="2867073" y="405074"/>
                  <a:pt x="2862050" y="403065"/>
                </a:cubicBezTo>
                <a:cubicBezTo>
                  <a:pt x="2858199" y="401641"/>
                  <a:pt x="2854955" y="399193"/>
                  <a:pt x="2852318" y="395719"/>
                </a:cubicBezTo>
                <a:cubicBezTo>
                  <a:pt x="2849681" y="392244"/>
                  <a:pt x="2848362" y="388875"/>
                  <a:pt x="2848362" y="385610"/>
                </a:cubicBezTo>
                <a:cubicBezTo>
                  <a:pt x="2848362" y="384019"/>
                  <a:pt x="2848823" y="382680"/>
                  <a:pt x="2849743" y="381591"/>
                </a:cubicBezTo>
                <a:cubicBezTo>
                  <a:pt x="2850664" y="380503"/>
                  <a:pt x="2851836" y="379959"/>
                  <a:pt x="2853260" y="379959"/>
                </a:cubicBezTo>
                <a:cubicBezTo>
                  <a:pt x="2854432" y="379959"/>
                  <a:pt x="2856608" y="380545"/>
                  <a:pt x="2859789" y="381717"/>
                </a:cubicBezTo>
                <a:cubicBezTo>
                  <a:pt x="2862385" y="382722"/>
                  <a:pt x="2864645" y="383454"/>
                  <a:pt x="2866570" y="383915"/>
                </a:cubicBezTo>
                <a:cubicBezTo>
                  <a:pt x="2868496" y="384375"/>
                  <a:pt x="2870840" y="384605"/>
                  <a:pt x="2873603" y="384605"/>
                </a:cubicBezTo>
                <a:lnTo>
                  <a:pt x="2871844" y="380210"/>
                </a:lnTo>
                <a:lnTo>
                  <a:pt x="2848990" y="312024"/>
                </a:lnTo>
                <a:lnTo>
                  <a:pt x="2846604" y="304364"/>
                </a:lnTo>
                <a:lnTo>
                  <a:pt x="2844344" y="297332"/>
                </a:lnTo>
                <a:cubicBezTo>
                  <a:pt x="2838986" y="280253"/>
                  <a:pt x="2835449" y="268408"/>
                  <a:pt x="2833733" y="261794"/>
                </a:cubicBezTo>
                <a:cubicBezTo>
                  <a:pt x="2832017" y="255181"/>
                  <a:pt x="2831159" y="250158"/>
                  <a:pt x="2831159" y="246725"/>
                </a:cubicBezTo>
                <a:cubicBezTo>
                  <a:pt x="2831159" y="243628"/>
                  <a:pt x="2832017" y="241221"/>
                  <a:pt x="2833734" y="239505"/>
                </a:cubicBezTo>
                <a:cubicBezTo>
                  <a:pt x="2835451" y="237789"/>
                  <a:pt x="2837774" y="236931"/>
                  <a:pt x="2840704" y="236931"/>
                </a:cubicBezTo>
                <a:cubicBezTo>
                  <a:pt x="2845142" y="236931"/>
                  <a:pt x="2850439" y="238249"/>
                  <a:pt x="2856594" y="240885"/>
                </a:cubicBezTo>
                <a:cubicBezTo>
                  <a:pt x="2862749" y="243522"/>
                  <a:pt x="2867837" y="246598"/>
                  <a:pt x="2871856" y="250114"/>
                </a:cubicBezTo>
                <a:cubicBezTo>
                  <a:pt x="2874369" y="252793"/>
                  <a:pt x="2876421" y="255513"/>
                  <a:pt x="2878011" y="258276"/>
                </a:cubicBezTo>
                <a:cubicBezTo>
                  <a:pt x="2881612" y="264553"/>
                  <a:pt x="2885463" y="275771"/>
                  <a:pt x="2889564" y="291928"/>
                </a:cubicBezTo>
                <a:cubicBezTo>
                  <a:pt x="2891824" y="301304"/>
                  <a:pt x="2893624" y="307918"/>
                  <a:pt x="2894964" y="311769"/>
                </a:cubicBezTo>
                <a:lnTo>
                  <a:pt x="2898103" y="321563"/>
                </a:lnTo>
                <a:lnTo>
                  <a:pt x="2915303" y="377318"/>
                </a:lnTo>
                <a:cubicBezTo>
                  <a:pt x="2920573" y="373551"/>
                  <a:pt x="2924379" y="369281"/>
                  <a:pt x="2926722" y="364510"/>
                </a:cubicBezTo>
                <a:cubicBezTo>
                  <a:pt x="2929065" y="359738"/>
                  <a:pt x="2930236" y="353920"/>
                  <a:pt x="2930236" y="347057"/>
                </a:cubicBezTo>
                <a:cubicBezTo>
                  <a:pt x="2930236" y="339857"/>
                  <a:pt x="2929253" y="333662"/>
                  <a:pt x="2927285" y="328472"/>
                </a:cubicBezTo>
                <a:cubicBezTo>
                  <a:pt x="2925318" y="323281"/>
                  <a:pt x="2922241" y="318384"/>
                  <a:pt x="2918056" y="313780"/>
                </a:cubicBezTo>
                <a:cubicBezTo>
                  <a:pt x="2914539" y="310515"/>
                  <a:pt x="2910772" y="307711"/>
                  <a:pt x="2906754" y="305368"/>
                </a:cubicBezTo>
                <a:cubicBezTo>
                  <a:pt x="2902066" y="302354"/>
                  <a:pt x="2898843" y="299822"/>
                  <a:pt x="2897085" y="297771"/>
                </a:cubicBezTo>
                <a:cubicBezTo>
                  <a:pt x="2895327" y="295720"/>
                  <a:pt x="2894448" y="293522"/>
                  <a:pt x="2894448" y="291178"/>
                </a:cubicBezTo>
                <a:cubicBezTo>
                  <a:pt x="2894448" y="289672"/>
                  <a:pt x="2895557" y="288395"/>
                  <a:pt x="2897775" y="287348"/>
                </a:cubicBezTo>
                <a:cubicBezTo>
                  <a:pt x="2899994" y="286302"/>
                  <a:pt x="2902568" y="285779"/>
                  <a:pt x="2905498" y="285779"/>
                </a:cubicBezTo>
                <a:cubicBezTo>
                  <a:pt x="2912363" y="285779"/>
                  <a:pt x="2919960" y="287600"/>
                  <a:pt x="2928290" y="291241"/>
                </a:cubicBezTo>
                <a:cubicBezTo>
                  <a:pt x="2936620" y="294883"/>
                  <a:pt x="2943505" y="299341"/>
                  <a:pt x="2948947" y="304615"/>
                </a:cubicBezTo>
                <a:cubicBezTo>
                  <a:pt x="2953635" y="309135"/>
                  <a:pt x="2957946" y="314661"/>
                  <a:pt x="2961881" y="321191"/>
                </a:cubicBezTo>
                <a:cubicBezTo>
                  <a:pt x="2965815" y="327720"/>
                  <a:pt x="2968892" y="334418"/>
                  <a:pt x="2971110" y="341282"/>
                </a:cubicBezTo>
                <a:cubicBezTo>
                  <a:pt x="2973329" y="348147"/>
                  <a:pt x="2974438" y="354342"/>
                  <a:pt x="2974438" y="359867"/>
                </a:cubicBezTo>
                <a:cubicBezTo>
                  <a:pt x="2974438" y="365978"/>
                  <a:pt x="2973329" y="371755"/>
                  <a:pt x="2971110" y="377196"/>
                </a:cubicBezTo>
                <a:cubicBezTo>
                  <a:pt x="2968892" y="382638"/>
                  <a:pt x="2965732" y="387410"/>
                  <a:pt x="2961630" y="391512"/>
                </a:cubicBezTo>
                <a:cubicBezTo>
                  <a:pt x="2957528" y="395614"/>
                  <a:pt x="2952756" y="399046"/>
                  <a:pt x="2947314" y="401809"/>
                </a:cubicBezTo>
                <a:cubicBezTo>
                  <a:pt x="2941873" y="404571"/>
                  <a:pt x="2935657" y="406581"/>
                  <a:pt x="2928667" y="407836"/>
                </a:cubicBezTo>
                <a:cubicBezTo>
                  <a:pt x="2921676" y="409092"/>
                  <a:pt x="2913786" y="409720"/>
                  <a:pt x="2904996" y="409720"/>
                </a:cubicBezTo>
                <a:close/>
                <a:moveTo>
                  <a:pt x="2913312" y="1920537"/>
                </a:moveTo>
                <a:cubicBezTo>
                  <a:pt x="2977778" y="1481724"/>
                  <a:pt x="3212893" y="-8161"/>
                  <a:pt x="2890559" y="34"/>
                </a:cubicBezTo>
                <a:cubicBezTo>
                  <a:pt x="2568224" y="8229"/>
                  <a:pt x="2814715" y="1480752"/>
                  <a:pt x="2913312" y="1920537"/>
                </a:cubicBezTo>
                <a:close/>
                <a:moveTo>
                  <a:pt x="2209391" y="2184167"/>
                </a:moveTo>
                <a:cubicBezTo>
                  <a:pt x="1923759" y="1838774"/>
                  <a:pt x="965300" y="652037"/>
                  <a:pt x="746299" y="936151"/>
                </a:cubicBezTo>
                <a:cubicBezTo>
                  <a:pt x="527299" y="1220263"/>
                  <a:pt x="1809114" y="1979124"/>
                  <a:pt x="2209391" y="2184167"/>
                </a:cubicBezTo>
                <a:close/>
                <a:moveTo>
                  <a:pt x="3607008" y="2214183"/>
                </a:moveTo>
                <a:cubicBezTo>
                  <a:pt x="3993218" y="1999622"/>
                  <a:pt x="5315165" y="1285729"/>
                  <a:pt x="5096888" y="1001013"/>
                </a:cubicBezTo>
                <a:cubicBezTo>
                  <a:pt x="4878609" y="716298"/>
                  <a:pt x="3886803" y="1852412"/>
                  <a:pt x="3607008" y="2214183"/>
                </a:cubicBezTo>
                <a:close/>
                <a:moveTo>
                  <a:pt x="3116236" y="2224990"/>
                </a:moveTo>
                <a:cubicBezTo>
                  <a:pt x="3326280" y="1953831"/>
                  <a:pt x="3967495" y="1017072"/>
                  <a:pt x="3730816" y="900234"/>
                </a:cubicBezTo>
                <a:cubicBezTo>
                  <a:pt x="3494136" y="783395"/>
                  <a:pt x="3204956" y="1898275"/>
                  <a:pt x="3116236" y="2224990"/>
                </a:cubicBezTo>
                <a:close/>
                <a:moveTo>
                  <a:pt x="2555070" y="2284130"/>
                </a:moveTo>
                <a:cubicBezTo>
                  <a:pt x="2487205" y="1956840"/>
                  <a:pt x="2202922" y="888968"/>
                  <a:pt x="1980529" y="991349"/>
                </a:cubicBezTo>
                <a:cubicBezTo>
                  <a:pt x="1758136" y="1093730"/>
                  <a:pt x="2376272" y="2012057"/>
                  <a:pt x="2555070" y="2284130"/>
                </a:cubicBezTo>
                <a:close/>
                <a:moveTo>
                  <a:pt x="2796090" y="2516543"/>
                </a:moveTo>
                <a:cubicBezTo>
                  <a:pt x="2802724" y="2308563"/>
                  <a:pt x="2786495" y="1620192"/>
                  <a:pt x="2637622" y="1647335"/>
                </a:cubicBezTo>
                <a:cubicBezTo>
                  <a:pt x="2488750" y="1674477"/>
                  <a:pt x="2727863" y="2324605"/>
                  <a:pt x="2796090" y="2516543"/>
                </a:cubicBezTo>
                <a:close/>
                <a:moveTo>
                  <a:pt x="3142817" y="2568209"/>
                </a:moveTo>
                <a:cubicBezTo>
                  <a:pt x="3308757" y="2437341"/>
                  <a:pt x="3831160" y="1972100"/>
                  <a:pt x="3705512" y="1864788"/>
                </a:cubicBezTo>
                <a:cubicBezTo>
                  <a:pt x="3579864" y="1757476"/>
                  <a:pt x="3243719" y="2384948"/>
                  <a:pt x="3142817" y="2568209"/>
                </a:cubicBezTo>
                <a:close/>
                <a:moveTo>
                  <a:pt x="3562357" y="2617488"/>
                </a:moveTo>
                <a:cubicBezTo>
                  <a:pt x="3768383" y="2573505"/>
                  <a:pt x="4265448" y="2440268"/>
                  <a:pt x="4583299" y="2286363"/>
                </a:cubicBezTo>
                <a:cubicBezTo>
                  <a:pt x="4774008" y="2194020"/>
                  <a:pt x="4900202" y="2094238"/>
                  <a:pt x="4860304" y="2001829"/>
                </a:cubicBezTo>
                <a:cubicBezTo>
                  <a:pt x="4753906" y="1755405"/>
                  <a:pt x="3834738" y="2424141"/>
                  <a:pt x="3562357" y="2617488"/>
                </a:cubicBezTo>
                <a:close/>
                <a:moveTo>
                  <a:pt x="2172098" y="2712770"/>
                </a:moveTo>
                <a:cubicBezTo>
                  <a:pt x="1870088" y="2564308"/>
                  <a:pt x="844481" y="2135936"/>
                  <a:pt x="783062" y="2399506"/>
                </a:cubicBezTo>
                <a:cubicBezTo>
                  <a:pt x="721644" y="2663077"/>
                  <a:pt x="1842729" y="2698430"/>
                  <a:pt x="2172098" y="2712770"/>
                </a:cubicBezTo>
                <a:close/>
                <a:moveTo>
                  <a:pt x="2503081" y="2715487"/>
                </a:moveTo>
                <a:cubicBezTo>
                  <a:pt x="2342660" y="2578933"/>
                  <a:pt x="1786871" y="2160920"/>
                  <a:pt x="1711590" y="2310343"/>
                </a:cubicBezTo>
                <a:cubicBezTo>
                  <a:pt x="1636308" y="2459766"/>
                  <a:pt x="2306698" y="2655574"/>
                  <a:pt x="2503081" y="2715487"/>
                </a:cubicBezTo>
                <a:close/>
                <a:moveTo>
                  <a:pt x="3483264" y="2876446"/>
                </a:moveTo>
                <a:cubicBezTo>
                  <a:pt x="3534855" y="2876266"/>
                  <a:pt x="3593633" y="2875054"/>
                  <a:pt x="3655016" y="2872314"/>
                </a:cubicBezTo>
                <a:cubicBezTo>
                  <a:pt x="3777782" y="2866835"/>
                  <a:pt x="3910966" y="2855243"/>
                  <a:pt x="4017903" y="2833561"/>
                </a:cubicBezTo>
                <a:cubicBezTo>
                  <a:pt x="4146227" y="2807543"/>
                  <a:pt x="4236757" y="2766996"/>
                  <a:pt x="4226133" y="2705046"/>
                </a:cubicBezTo>
                <a:cubicBezTo>
                  <a:pt x="4197807" y="2539848"/>
                  <a:pt x="3546840" y="2800162"/>
                  <a:pt x="3354637" y="2874393"/>
                </a:cubicBezTo>
                <a:cubicBezTo>
                  <a:pt x="3387270" y="2875777"/>
                  <a:pt x="3431673" y="2876627"/>
                  <a:pt x="3483264" y="2876446"/>
                </a:cubicBezTo>
                <a:close/>
                <a:moveTo>
                  <a:pt x="5315709" y="3108229"/>
                </a:moveTo>
                <a:cubicBezTo>
                  <a:pt x="5350647" y="3107878"/>
                  <a:pt x="5384411" y="3106821"/>
                  <a:pt x="5416745" y="3104971"/>
                </a:cubicBezTo>
                <a:cubicBezTo>
                  <a:pt x="5643076" y="3092033"/>
                  <a:pt x="5799260" y="3040342"/>
                  <a:pt x="5796612" y="2920834"/>
                </a:cubicBezTo>
                <a:cubicBezTo>
                  <a:pt x="5788543" y="2556626"/>
                  <a:pt x="4338490" y="2835139"/>
                  <a:pt x="3905417" y="2946544"/>
                </a:cubicBezTo>
                <a:cubicBezTo>
                  <a:pt x="4175490" y="2992071"/>
                  <a:pt x="4849871" y="3112916"/>
                  <a:pt x="5315709" y="3108229"/>
                </a:cubicBezTo>
                <a:close/>
                <a:moveTo>
                  <a:pt x="487776" y="3136805"/>
                </a:moveTo>
                <a:cubicBezTo>
                  <a:pt x="545883" y="3136497"/>
                  <a:pt x="607162" y="3134119"/>
                  <a:pt x="670442" y="3130058"/>
                </a:cubicBezTo>
                <a:cubicBezTo>
                  <a:pt x="1113404" y="3101631"/>
                  <a:pt x="1654391" y="2990728"/>
                  <a:pt x="1891228" y="2929803"/>
                </a:cubicBezTo>
                <a:cubicBezTo>
                  <a:pt x="1459111" y="2856961"/>
                  <a:pt x="-8035" y="2591302"/>
                  <a:pt x="33" y="2955512"/>
                </a:cubicBezTo>
                <a:cubicBezTo>
                  <a:pt x="3060" y="3092091"/>
                  <a:pt x="208865" y="3138287"/>
                  <a:pt x="487776" y="3136805"/>
                </a:cubicBezTo>
                <a:close/>
                <a:moveTo>
                  <a:pt x="1649735" y="3297499"/>
                </a:moveTo>
                <a:cubicBezTo>
                  <a:pt x="1666813" y="3298406"/>
                  <a:pt x="1685841" y="3297847"/>
                  <a:pt x="1706444" y="3296035"/>
                </a:cubicBezTo>
                <a:cubicBezTo>
                  <a:pt x="1733915" y="3293618"/>
                  <a:pt x="1764186" y="3288974"/>
                  <a:pt x="1796363" y="3282605"/>
                </a:cubicBezTo>
                <a:cubicBezTo>
                  <a:pt x="2010885" y="3240149"/>
                  <a:pt x="2310216" y="3121066"/>
                  <a:pt x="2430344" y="3074672"/>
                </a:cubicBezTo>
                <a:cubicBezTo>
                  <a:pt x="2221493" y="3065814"/>
                  <a:pt x="1530520" y="3078819"/>
                  <a:pt x="1558846" y="3244018"/>
                </a:cubicBezTo>
                <a:cubicBezTo>
                  <a:pt x="1564822" y="3278865"/>
                  <a:pt x="1598501" y="3294778"/>
                  <a:pt x="1649735" y="3297499"/>
                </a:cubicBezTo>
                <a:close/>
                <a:moveTo>
                  <a:pt x="3983168" y="3802715"/>
                </a:moveTo>
                <a:cubicBezTo>
                  <a:pt x="3987924" y="3801971"/>
                  <a:pt x="3992408" y="3800755"/>
                  <a:pt x="3996605" y="3799042"/>
                </a:cubicBezTo>
                <a:cubicBezTo>
                  <a:pt x="4005555" y="3795386"/>
                  <a:pt x="4013189" y="3789468"/>
                  <a:pt x="4019331" y="3781043"/>
                </a:cubicBezTo>
                <a:cubicBezTo>
                  <a:pt x="4117594" y="3646264"/>
                  <a:pt x="3488358" y="3339892"/>
                  <a:pt x="3304442" y="3247624"/>
                </a:cubicBezTo>
                <a:cubicBezTo>
                  <a:pt x="3428074" y="3394612"/>
                  <a:pt x="3835753" y="3825762"/>
                  <a:pt x="3983168" y="3802715"/>
                </a:cubicBezTo>
                <a:close/>
                <a:moveTo>
                  <a:pt x="4845518" y="3824067"/>
                </a:moveTo>
                <a:cubicBezTo>
                  <a:pt x="4863607" y="3822595"/>
                  <a:pt x="4879717" y="3818991"/>
                  <a:pt x="4893571" y="3813029"/>
                </a:cubicBezTo>
                <a:cubicBezTo>
                  <a:pt x="4900720" y="3809952"/>
                  <a:pt x="4907270" y="3806246"/>
                  <a:pt x="4913181" y="3801880"/>
                </a:cubicBezTo>
                <a:cubicBezTo>
                  <a:pt x="4925790" y="3792566"/>
                  <a:pt x="4935491" y="3780250"/>
                  <a:pt x="4941918" y="3764626"/>
                </a:cubicBezTo>
                <a:cubicBezTo>
                  <a:pt x="5044751" y="3514648"/>
                  <a:pt x="3946380" y="3290134"/>
                  <a:pt x="3624320" y="3220266"/>
                </a:cubicBezTo>
                <a:cubicBezTo>
                  <a:pt x="3857247" y="3388622"/>
                  <a:pt x="4574173" y="3846144"/>
                  <a:pt x="4845518" y="3824067"/>
                </a:cubicBezTo>
                <a:close/>
                <a:moveTo>
                  <a:pt x="984655" y="3971906"/>
                </a:moveTo>
                <a:cubicBezTo>
                  <a:pt x="999005" y="3972681"/>
                  <a:pt x="1014689" y="3971875"/>
                  <a:pt x="1031558" y="3969630"/>
                </a:cubicBezTo>
                <a:cubicBezTo>
                  <a:pt x="1099035" y="3960654"/>
                  <a:pt x="1185465" y="3928670"/>
                  <a:pt x="1281225" y="3882845"/>
                </a:cubicBezTo>
                <a:cubicBezTo>
                  <a:pt x="1600428" y="3730095"/>
                  <a:pt x="2023317" y="3423555"/>
                  <a:pt x="2193556" y="3302713"/>
                </a:cubicBezTo>
                <a:cubicBezTo>
                  <a:pt x="1863913" y="3373084"/>
                  <a:pt x="789213" y="3671949"/>
                  <a:pt x="895610" y="3918372"/>
                </a:cubicBezTo>
                <a:cubicBezTo>
                  <a:pt x="910572" y="3953026"/>
                  <a:pt x="941607" y="3969581"/>
                  <a:pt x="984655" y="3971906"/>
                </a:cubicBezTo>
                <a:close/>
                <a:moveTo>
                  <a:pt x="2132798" y="4108382"/>
                </a:moveTo>
                <a:cubicBezTo>
                  <a:pt x="2278267" y="4085448"/>
                  <a:pt x="2546392" y="3545657"/>
                  <a:pt x="2632667" y="3376719"/>
                </a:cubicBezTo>
                <a:cubicBezTo>
                  <a:pt x="2470834" y="3512880"/>
                  <a:pt x="1963008" y="3994750"/>
                  <a:pt x="2091927" y="4097925"/>
                </a:cubicBezTo>
                <a:cubicBezTo>
                  <a:pt x="2104014" y="4107596"/>
                  <a:pt x="2117749" y="4110755"/>
                  <a:pt x="2132798" y="4108382"/>
                </a:cubicBezTo>
                <a:close/>
                <a:moveTo>
                  <a:pt x="3150888" y="4363270"/>
                </a:moveTo>
                <a:cubicBezTo>
                  <a:pt x="3312396" y="4333596"/>
                  <a:pt x="3060758" y="3668328"/>
                  <a:pt x="2989028" y="3471891"/>
                </a:cubicBezTo>
                <a:cubicBezTo>
                  <a:pt x="2979515" y="3685708"/>
                  <a:pt x="2989382" y="4392946"/>
                  <a:pt x="3150888" y="4363270"/>
                </a:cubicBezTo>
                <a:close/>
                <a:moveTo>
                  <a:pt x="4948660" y="5015143"/>
                </a:moveTo>
                <a:cubicBezTo>
                  <a:pt x="4981091" y="5013525"/>
                  <a:pt x="5008525" y="5000714"/>
                  <a:pt x="5029855" y="4974769"/>
                </a:cubicBezTo>
                <a:cubicBezTo>
                  <a:pt x="5257381" y="4698014"/>
                  <a:pt x="3999271" y="3897297"/>
                  <a:pt x="3605425" y="3679168"/>
                </a:cubicBezTo>
                <a:cubicBezTo>
                  <a:pt x="3854638" y="4000553"/>
                  <a:pt x="4635158" y="5030786"/>
                  <a:pt x="4948660" y="5015143"/>
                </a:cubicBezTo>
                <a:close/>
                <a:moveTo>
                  <a:pt x="3758418" y="5030661"/>
                </a:moveTo>
                <a:cubicBezTo>
                  <a:pt x="3773744" y="5032679"/>
                  <a:pt x="3788974" y="5030446"/>
                  <a:pt x="3804048" y="5023482"/>
                </a:cubicBezTo>
                <a:cubicBezTo>
                  <a:pt x="4045229" y="4912054"/>
                  <a:pt x="3401827" y="3975145"/>
                  <a:pt x="3215867" y="3697463"/>
                </a:cubicBezTo>
                <a:cubicBezTo>
                  <a:pt x="3277333" y="4013928"/>
                  <a:pt x="3528532" y="5000401"/>
                  <a:pt x="3758418" y="5030661"/>
                </a:cubicBezTo>
                <a:close/>
                <a:moveTo>
                  <a:pt x="2083556" y="5043666"/>
                </a:moveTo>
                <a:cubicBezTo>
                  <a:pt x="2094860" y="5043571"/>
                  <a:pt x="2106178" y="5040977"/>
                  <a:pt x="2117487" y="5036092"/>
                </a:cubicBezTo>
                <a:cubicBezTo>
                  <a:pt x="2336144" y="4941650"/>
                  <a:pt x="2552031" y="3991045"/>
                  <a:pt x="2623284" y="3692583"/>
                </a:cubicBezTo>
                <a:cubicBezTo>
                  <a:pt x="2421648" y="3970348"/>
                  <a:pt x="1809463" y="4927184"/>
                  <a:pt x="2049696" y="5036245"/>
                </a:cubicBezTo>
                <a:cubicBezTo>
                  <a:pt x="2060957" y="5041357"/>
                  <a:pt x="2072251" y="5043762"/>
                  <a:pt x="2083556" y="5043666"/>
                </a:cubicBezTo>
                <a:close/>
                <a:moveTo>
                  <a:pt x="955208" y="5184445"/>
                </a:moveTo>
                <a:cubicBezTo>
                  <a:pt x="1272828" y="5168179"/>
                  <a:pt x="1949602" y="4069735"/>
                  <a:pt x="2148226" y="3702055"/>
                </a:cubicBezTo>
                <a:cubicBezTo>
                  <a:pt x="1801264" y="3979966"/>
                  <a:pt x="610407" y="4910980"/>
                  <a:pt x="870770" y="5154337"/>
                </a:cubicBezTo>
                <a:cubicBezTo>
                  <a:pt x="887043" y="5169547"/>
                  <a:pt x="905417" y="5178764"/>
                  <a:pt x="925621" y="5182580"/>
                </a:cubicBezTo>
                <a:cubicBezTo>
                  <a:pt x="935090" y="5184368"/>
                  <a:pt x="944963" y="5184969"/>
                  <a:pt x="955208" y="5184445"/>
                </a:cubicBezTo>
                <a:close/>
                <a:moveTo>
                  <a:pt x="2923774" y="6008880"/>
                </a:moveTo>
                <a:cubicBezTo>
                  <a:pt x="3273557" y="6000478"/>
                  <a:pt x="3006077" y="4490614"/>
                  <a:pt x="2899083" y="4039678"/>
                </a:cubicBezTo>
                <a:cubicBezTo>
                  <a:pt x="2829128" y="4489619"/>
                  <a:pt x="2573991" y="6017282"/>
                  <a:pt x="2923774" y="6008880"/>
                </a:cubicBezTo>
                <a:close/>
              </a:path>
            </a:pathLst>
          </a:custGeom>
          <a:gradFill>
            <a:gsLst>
              <a:gs pos="94000">
                <a:srgbClr val="40349C"/>
              </a:gs>
              <a:gs pos="100000">
                <a:srgbClr val="391B03">
                  <a:lumMod val="0"/>
                </a:srgbClr>
              </a:gs>
              <a:gs pos="55000">
                <a:srgbClr val="FFC000"/>
              </a:gs>
              <a:gs pos="13000">
                <a:srgbClr val="FCD78E">
                  <a:lumMod val="56000"/>
                  <a:lumOff val="44000"/>
                </a:srgbClr>
              </a:gs>
              <a:gs pos="36000">
                <a:srgbClr val="FEED5A"/>
              </a:gs>
              <a:gs pos="100000">
                <a:schemeClr val="bg1"/>
              </a:gs>
            </a:gsLst>
            <a:path path="shape">
              <a:fillToRect l="50000" t="50000" r="50000" b="50000"/>
            </a:path>
          </a:gradFill>
          <a:ln>
            <a:noFill/>
          </a:ln>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12"/>
          <p:cNvSpPr/>
          <p:nvPr/>
        </p:nvSpPr>
        <p:spPr>
          <a:xfrm rot="12044505" flipH="1">
            <a:off x="2367716" y="1150906"/>
            <a:ext cx="4422478" cy="4410179"/>
          </a:xfrm>
          <a:custGeom>
            <a:avLst/>
            <a:gdLst/>
            <a:ahLst/>
            <a:cxnLst/>
            <a:rect l="l" t="t" r="r" b="b"/>
            <a:pathLst>
              <a:path w="5796645" h="6008914">
                <a:moveTo>
                  <a:pt x="2904996" y="409720"/>
                </a:moveTo>
                <a:cubicBezTo>
                  <a:pt x="2897210" y="409720"/>
                  <a:pt x="2889362" y="409113"/>
                  <a:pt x="2881451" y="407899"/>
                </a:cubicBezTo>
                <a:cubicBezTo>
                  <a:pt x="2873540" y="406685"/>
                  <a:pt x="2867073" y="405074"/>
                  <a:pt x="2862050" y="403065"/>
                </a:cubicBezTo>
                <a:cubicBezTo>
                  <a:pt x="2858199" y="401641"/>
                  <a:pt x="2854955" y="399193"/>
                  <a:pt x="2852318" y="395719"/>
                </a:cubicBezTo>
                <a:cubicBezTo>
                  <a:pt x="2849681" y="392244"/>
                  <a:pt x="2848362" y="388875"/>
                  <a:pt x="2848362" y="385610"/>
                </a:cubicBezTo>
                <a:cubicBezTo>
                  <a:pt x="2848362" y="384019"/>
                  <a:pt x="2848823" y="382680"/>
                  <a:pt x="2849743" y="381591"/>
                </a:cubicBezTo>
                <a:cubicBezTo>
                  <a:pt x="2850664" y="380503"/>
                  <a:pt x="2851836" y="379959"/>
                  <a:pt x="2853260" y="379959"/>
                </a:cubicBezTo>
                <a:cubicBezTo>
                  <a:pt x="2854432" y="379959"/>
                  <a:pt x="2856608" y="380545"/>
                  <a:pt x="2859789" y="381717"/>
                </a:cubicBezTo>
                <a:cubicBezTo>
                  <a:pt x="2862385" y="382722"/>
                  <a:pt x="2864645" y="383454"/>
                  <a:pt x="2866570" y="383915"/>
                </a:cubicBezTo>
                <a:cubicBezTo>
                  <a:pt x="2868496" y="384375"/>
                  <a:pt x="2870840" y="384605"/>
                  <a:pt x="2873603" y="384605"/>
                </a:cubicBezTo>
                <a:lnTo>
                  <a:pt x="2871844" y="380210"/>
                </a:lnTo>
                <a:lnTo>
                  <a:pt x="2848990" y="312024"/>
                </a:lnTo>
                <a:lnTo>
                  <a:pt x="2846604" y="304364"/>
                </a:lnTo>
                <a:lnTo>
                  <a:pt x="2844344" y="297332"/>
                </a:lnTo>
                <a:cubicBezTo>
                  <a:pt x="2838986" y="280253"/>
                  <a:pt x="2835449" y="268408"/>
                  <a:pt x="2833733" y="261794"/>
                </a:cubicBezTo>
                <a:cubicBezTo>
                  <a:pt x="2832017" y="255181"/>
                  <a:pt x="2831159" y="250158"/>
                  <a:pt x="2831159" y="246725"/>
                </a:cubicBezTo>
                <a:cubicBezTo>
                  <a:pt x="2831159" y="243628"/>
                  <a:pt x="2832017" y="241221"/>
                  <a:pt x="2833734" y="239505"/>
                </a:cubicBezTo>
                <a:cubicBezTo>
                  <a:pt x="2835451" y="237789"/>
                  <a:pt x="2837774" y="236931"/>
                  <a:pt x="2840704" y="236931"/>
                </a:cubicBezTo>
                <a:cubicBezTo>
                  <a:pt x="2845142" y="236931"/>
                  <a:pt x="2850439" y="238249"/>
                  <a:pt x="2856594" y="240885"/>
                </a:cubicBezTo>
                <a:cubicBezTo>
                  <a:pt x="2862749" y="243522"/>
                  <a:pt x="2867837" y="246598"/>
                  <a:pt x="2871856" y="250114"/>
                </a:cubicBezTo>
                <a:cubicBezTo>
                  <a:pt x="2874369" y="252793"/>
                  <a:pt x="2876421" y="255513"/>
                  <a:pt x="2878011" y="258276"/>
                </a:cubicBezTo>
                <a:cubicBezTo>
                  <a:pt x="2881612" y="264553"/>
                  <a:pt x="2885463" y="275771"/>
                  <a:pt x="2889564" y="291928"/>
                </a:cubicBezTo>
                <a:cubicBezTo>
                  <a:pt x="2891824" y="301304"/>
                  <a:pt x="2893624" y="307918"/>
                  <a:pt x="2894964" y="311769"/>
                </a:cubicBezTo>
                <a:lnTo>
                  <a:pt x="2898103" y="321563"/>
                </a:lnTo>
                <a:lnTo>
                  <a:pt x="2915303" y="377318"/>
                </a:lnTo>
                <a:cubicBezTo>
                  <a:pt x="2920573" y="373551"/>
                  <a:pt x="2924379" y="369281"/>
                  <a:pt x="2926722" y="364510"/>
                </a:cubicBezTo>
                <a:cubicBezTo>
                  <a:pt x="2929065" y="359738"/>
                  <a:pt x="2930236" y="353920"/>
                  <a:pt x="2930236" y="347057"/>
                </a:cubicBezTo>
                <a:cubicBezTo>
                  <a:pt x="2930236" y="339857"/>
                  <a:pt x="2929253" y="333662"/>
                  <a:pt x="2927285" y="328472"/>
                </a:cubicBezTo>
                <a:cubicBezTo>
                  <a:pt x="2925318" y="323281"/>
                  <a:pt x="2922241" y="318384"/>
                  <a:pt x="2918056" y="313780"/>
                </a:cubicBezTo>
                <a:cubicBezTo>
                  <a:pt x="2914539" y="310515"/>
                  <a:pt x="2910772" y="307711"/>
                  <a:pt x="2906754" y="305368"/>
                </a:cubicBezTo>
                <a:cubicBezTo>
                  <a:pt x="2902066" y="302354"/>
                  <a:pt x="2898843" y="299822"/>
                  <a:pt x="2897085" y="297771"/>
                </a:cubicBezTo>
                <a:cubicBezTo>
                  <a:pt x="2895327" y="295720"/>
                  <a:pt x="2894448" y="293522"/>
                  <a:pt x="2894448" y="291178"/>
                </a:cubicBezTo>
                <a:cubicBezTo>
                  <a:pt x="2894448" y="289672"/>
                  <a:pt x="2895557" y="288395"/>
                  <a:pt x="2897775" y="287348"/>
                </a:cubicBezTo>
                <a:cubicBezTo>
                  <a:pt x="2899994" y="286302"/>
                  <a:pt x="2902568" y="285779"/>
                  <a:pt x="2905498" y="285779"/>
                </a:cubicBezTo>
                <a:cubicBezTo>
                  <a:pt x="2912363" y="285779"/>
                  <a:pt x="2919960" y="287600"/>
                  <a:pt x="2928290" y="291241"/>
                </a:cubicBezTo>
                <a:cubicBezTo>
                  <a:pt x="2936620" y="294883"/>
                  <a:pt x="2943505" y="299341"/>
                  <a:pt x="2948947" y="304615"/>
                </a:cubicBezTo>
                <a:cubicBezTo>
                  <a:pt x="2953635" y="309135"/>
                  <a:pt x="2957946" y="314661"/>
                  <a:pt x="2961881" y="321191"/>
                </a:cubicBezTo>
                <a:cubicBezTo>
                  <a:pt x="2965815" y="327720"/>
                  <a:pt x="2968892" y="334418"/>
                  <a:pt x="2971110" y="341282"/>
                </a:cubicBezTo>
                <a:cubicBezTo>
                  <a:pt x="2973329" y="348147"/>
                  <a:pt x="2974438" y="354342"/>
                  <a:pt x="2974438" y="359867"/>
                </a:cubicBezTo>
                <a:cubicBezTo>
                  <a:pt x="2974438" y="365978"/>
                  <a:pt x="2973329" y="371755"/>
                  <a:pt x="2971110" y="377196"/>
                </a:cubicBezTo>
                <a:cubicBezTo>
                  <a:pt x="2968892" y="382638"/>
                  <a:pt x="2965732" y="387410"/>
                  <a:pt x="2961630" y="391512"/>
                </a:cubicBezTo>
                <a:cubicBezTo>
                  <a:pt x="2957528" y="395614"/>
                  <a:pt x="2952756" y="399046"/>
                  <a:pt x="2947314" y="401809"/>
                </a:cubicBezTo>
                <a:cubicBezTo>
                  <a:pt x="2941873" y="404571"/>
                  <a:pt x="2935657" y="406581"/>
                  <a:pt x="2928667" y="407836"/>
                </a:cubicBezTo>
                <a:cubicBezTo>
                  <a:pt x="2921676" y="409092"/>
                  <a:pt x="2913786" y="409720"/>
                  <a:pt x="2904996" y="409720"/>
                </a:cubicBezTo>
                <a:close/>
                <a:moveTo>
                  <a:pt x="2913312" y="1920537"/>
                </a:moveTo>
                <a:cubicBezTo>
                  <a:pt x="2977778" y="1481724"/>
                  <a:pt x="3212893" y="-8161"/>
                  <a:pt x="2890559" y="34"/>
                </a:cubicBezTo>
                <a:cubicBezTo>
                  <a:pt x="2568224" y="8229"/>
                  <a:pt x="2814715" y="1480752"/>
                  <a:pt x="2913312" y="1920537"/>
                </a:cubicBezTo>
                <a:close/>
                <a:moveTo>
                  <a:pt x="2209391" y="2184167"/>
                </a:moveTo>
                <a:cubicBezTo>
                  <a:pt x="1923759" y="1838774"/>
                  <a:pt x="965300" y="652037"/>
                  <a:pt x="746299" y="936151"/>
                </a:cubicBezTo>
                <a:cubicBezTo>
                  <a:pt x="527299" y="1220263"/>
                  <a:pt x="1809114" y="1979124"/>
                  <a:pt x="2209391" y="2184167"/>
                </a:cubicBezTo>
                <a:close/>
                <a:moveTo>
                  <a:pt x="3607008" y="2214183"/>
                </a:moveTo>
                <a:cubicBezTo>
                  <a:pt x="3993218" y="1999622"/>
                  <a:pt x="5315165" y="1285729"/>
                  <a:pt x="5096888" y="1001013"/>
                </a:cubicBezTo>
                <a:cubicBezTo>
                  <a:pt x="4878609" y="716298"/>
                  <a:pt x="3886803" y="1852412"/>
                  <a:pt x="3607008" y="2214183"/>
                </a:cubicBezTo>
                <a:close/>
                <a:moveTo>
                  <a:pt x="3116236" y="2224990"/>
                </a:moveTo>
                <a:cubicBezTo>
                  <a:pt x="3326280" y="1953831"/>
                  <a:pt x="3967495" y="1017072"/>
                  <a:pt x="3730816" y="900234"/>
                </a:cubicBezTo>
                <a:cubicBezTo>
                  <a:pt x="3494136" y="783395"/>
                  <a:pt x="3204956" y="1898275"/>
                  <a:pt x="3116236" y="2224990"/>
                </a:cubicBezTo>
                <a:close/>
                <a:moveTo>
                  <a:pt x="2555070" y="2284130"/>
                </a:moveTo>
                <a:cubicBezTo>
                  <a:pt x="2487205" y="1956840"/>
                  <a:pt x="2202922" y="888968"/>
                  <a:pt x="1980529" y="991349"/>
                </a:cubicBezTo>
                <a:cubicBezTo>
                  <a:pt x="1758136" y="1093730"/>
                  <a:pt x="2376272" y="2012057"/>
                  <a:pt x="2555070" y="2284130"/>
                </a:cubicBezTo>
                <a:close/>
                <a:moveTo>
                  <a:pt x="2796090" y="2516543"/>
                </a:moveTo>
                <a:cubicBezTo>
                  <a:pt x="2802724" y="2308563"/>
                  <a:pt x="2786495" y="1620192"/>
                  <a:pt x="2637622" y="1647335"/>
                </a:cubicBezTo>
                <a:cubicBezTo>
                  <a:pt x="2488750" y="1674477"/>
                  <a:pt x="2727863" y="2324605"/>
                  <a:pt x="2796090" y="2516543"/>
                </a:cubicBezTo>
                <a:close/>
                <a:moveTo>
                  <a:pt x="3142817" y="2568209"/>
                </a:moveTo>
                <a:cubicBezTo>
                  <a:pt x="3308757" y="2437341"/>
                  <a:pt x="3831160" y="1972100"/>
                  <a:pt x="3705512" y="1864788"/>
                </a:cubicBezTo>
                <a:cubicBezTo>
                  <a:pt x="3579864" y="1757476"/>
                  <a:pt x="3243719" y="2384948"/>
                  <a:pt x="3142817" y="2568209"/>
                </a:cubicBezTo>
                <a:close/>
                <a:moveTo>
                  <a:pt x="3562357" y="2617488"/>
                </a:moveTo>
                <a:cubicBezTo>
                  <a:pt x="3768383" y="2573505"/>
                  <a:pt x="4265448" y="2440268"/>
                  <a:pt x="4583299" y="2286363"/>
                </a:cubicBezTo>
                <a:cubicBezTo>
                  <a:pt x="4774008" y="2194020"/>
                  <a:pt x="4900202" y="2094238"/>
                  <a:pt x="4860304" y="2001829"/>
                </a:cubicBezTo>
                <a:cubicBezTo>
                  <a:pt x="4753906" y="1755405"/>
                  <a:pt x="3834738" y="2424141"/>
                  <a:pt x="3562357" y="2617488"/>
                </a:cubicBezTo>
                <a:close/>
                <a:moveTo>
                  <a:pt x="2172098" y="2712770"/>
                </a:moveTo>
                <a:cubicBezTo>
                  <a:pt x="1870088" y="2564308"/>
                  <a:pt x="844481" y="2135936"/>
                  <a:pt x="783062" y="2399506"/>
                </a:cubicBezTo>
                <a:cubicBezTo>
                  <a:pt x="721644" y="2663077"/>
                  <a:pt x="1842729" y="2698430"/>
                  <a:pt x="2172098" y="2712770"/>
                </a:cubicBezTo>
                <a:close/>
                <a:moveTo>
                  <a:pt x="2503081" y="2715487"/>
                </a:moveTo>
                <a:cubicBezTo>
                  <a:pt x="2342660" y="2578933"/>
                  <a:pt x="1786871" y="2160920"/>
                  <a:pt x="1711590" y="2310343"/>
                </a:cubicBezTo>
                <a:cubicBezTo>
                  <a:pt x="1636308" y="2459766"/>
                  <a:pt x="2306698" y="2655574"/>
                  <a:pt x="2503081" y="2715487"/>
                </a:cubicBezTo>
                <a:close/>
                <a:moveTo>
                  <a:pt x="3483264" y="2876446"/>
                </a:moveTo>
                <a:cubicBezTo>
                  <a:pt x="3534855" y="2876266"/>
                  <a:pt x="3593633" y="2875054"/>
                  <a:pt x="3655016" y="2872314"/>
                </a:cubicBezTo>
                <a:cubicBezTo>
                  <a:pt x="3777782" y="2866835"/>
                  <a:pt x="3910966" y="2855243"/>
                  <a:pt x="4017903" y="2833561"/>
                </a:cubicBezTo>
                <a:cubicBezTo>
                  <a:pt x="4146227" y="2807543"/>
                  <a:pt x="4236757" y="2766996"/>
                  <a:pt x="4226133" y="2705046"/>
                </a:cubicBezTo>
                <a:cubicBezTo>
                  <a:pt x="4197807" y="2539848"/>
                  <a:pt x="3546840" y="2800162"/>
                  <a:pt x="3354637" y="2874393"/>
                </a:cubicBezTo>
                <a:cubicBezTo>
                  <a:pt x="3387270" y="2875777"/>
                  <a:pt x="3431673" y="2876627"/>
                  <a:pt x="3483264" y="2876446"/>
                </a:cubicBezTo>
                <a:close/>
                <a:moveTo>
                  <a:pt x="5315709" y="3108229"/>
                </a:moveTo>
                <a:cubicBezTo>
                  <a:pt x="5350647" y="3107878"/>
                  <a:pt x="5384411" y="3106821"/>
                  <a:pt x="5416745" y="3104971"/>
                </a:cubicBezTo>
                <a:cubicBezTo>
                  <a:pt x="5643076" y="3092033"/>
                  <a:pt x="5799260" y="3040342"/>
                  <a:pt x="5796612" y="2920834"/>
                </a:cubicBezTo>
                <a:cubicBezTo>
                  <a:pt x="5788543" y="2556626"/>
                  <a:pt x="4338490" y="2835139"/>
                  <a:pt x="3905417" y="2946544"/>
                </a:cubicBezTo>
                <a:cubicBezTo>
                  <a:pt x="4175490" y="2992071"/>
                  <a:pt x="4849871" y="3112916"/>
                  <a:pt x="5315709" y="3108229"/>
                </a:cubicBezTo>
                <a:close/>
                <a:moveTo>
                  <a:pt x="487776" y="3136805"/>
                </a:moveTo>
                <a:cubicBezTo>
                  <a:pt x="545883" y="3136497"/>
                  <a:pt x="607162" y="3134119"/>
                  <a:pt x="670442" y="3130058"/>
                </a:cubicBezTo>
                <a:cubicBezTo>
                  <a:pt x="1113404" y="3101631"/>
                  <a:pt x="1654391" y="2990728"/>
                  <a:pt x="1891228" y="2929803"/>
                </a:cubicBezTo>
                <a:cubicBezTo>
                  <a:pt x="1459111" y="2856961"/>
                  <a:pt x="-8035" y="2591302"/>
                  <a:pt x="33" y="2955512"/>
                </a:cubicBezTo>
                <a:cubicBezTo>
                  <a:pt x="3060" y="3092091"/>
                  <a:pt x="208865" y="3138287"/>
                  <a:pt x="487776" y="3136805"/>
                </a:cubicBezTo>
                <a:close/>
                <a:moveTo>
                  <a:pt x="1649735" y="3297499"/>
                </a:moveTo>
                <a:cubicBezTo>
                  <a:pt x="1666813" y="3298406"/>
                  <a:pt x="1685841" y="3297847"/>
                  <a:pt x="1706444" y="3296035"/>
                </a:cubicBezTo>
                <a:cubicBezTo>
                  <a:pt x="1733915" y="3293618"/>
                  <a:pt x="1764186" y="3288974"/>
                  <a:pt x="1796363" y="3282605"/>
                </a:cubicBezTo>
                <a:cubicBezTo>
                  <a:pt x="2010885" y="3240149"/>
                  <a:pt x="2310216" y="3121066"/>
                  <a:pt x="2430344" y="3074672"/>
                </a:cubicBezTo>
                <a:cubicBezTo>
                  <a:pt x="2221493" y="3065814"/>
                  <a:pt x="1530520" y="3078819"/>
                  <a:pt x="1558846" y="3244018"/>
                </a:cubicBezTo>
                <a:cubicBezTo>
                  <a:pt x="1564822" y="3278865"/>
                  <a:pt x="1598501" y="3294778"/>
                  <a:pt x="1649735" y="3297499"/>
                </a:cubicBezTo>
                <a:close/>
                <a:moveTo>
                  <a:pt x="3983168" y="3802715"/>
                </a:moveTo>
                <a:cubicBezTo>
                  <a:pt x="3987924" y="3801971"/>
                  <a:pt x="3992408" y="3800755"/>
                  <a:pt x="3996605" y="3799042"/>
                </a:cubicBezTo>
                <a:cubicBezTo>
                  <a:pt x="4005555" y="3795386"/>
                  <a:pt x="4013189" y="3789468"/>
                  <a:pt x="4019331" y="3781043"/>
                </a:cubicBezTo>
                <a:cubicBezTo>
                  <a:pt x="4117594" y="3646264"/>
                  <a:pt x="3488358" y="3339892"/>
                  <a:pt x="3304442" y="3247624"/>
                </a:cubicBezTo>
                <a:cubicBezTo>
                  <a:pt x="3428074" y="3394612"/>
                  <a:pt x="3835753" y="3825762"/>
                  <a:pt x="3983168" y="3802715"/>
                </a:cubicBezTo>
                <a:close/>
                <a:moveTo>
                  <a:pt x="4845518" y="3824067"/>
                </a:moveTo>
                <a:cubicBezTo>
                  <a:pt x="4863607" y="3822595"/>
                  <a:pt x="4879717" y="3818991"/>
                  <a:pt x="4893571" y="3813029"/>
                </a:cubicBezTo>
                <a:cubicBezTo>
                  <a:pt x="4900720" y="3809952"/>
                  <a:pt x="4907270" y="3806246"/>
                  <a:pt x="4913181" y="3801880"/>
                </a:cubicBezTo>
                <a:cubicBezTo>
                  <a:pt x="4925790" y="3792566"/>
                  <a:pt x="4935491" y="3780250"/>
                  <a:pt x="4941918" y="3764626"/>
                </a:cubicBezTo>
                <a:cubicBezTo>
                  <a:pt x="5044751" y="3514648"/>
                  <a:pt x="3946380" y="3290134"/>
                  <a:pt x="3624320" y="3220266"/>
                </a:cubicBezTo>
                <a:cubicBezTo>
                  <a:pt x="3857247" y="3388622"/>
                  <a:pt x="4574173" y="3846144"/>
                  <a:pt x="4845518" y="3824067"/>
                </a:cubicBezTo>
                <a:close/>
                <a:moveTo>
                  <a:pt x="984655" y="3971906"/>
                </a:moveTo>
                <a:cubicBezTo>
                  <a:pt x="999005" y="3972681"/>
                  <a:pt x="1014689" y="3971875"/>
                  <a:pt x="1031558" y="3969630"/>
                </a:cubicBezTo>
                <a:cubicBezTo>
                  <a:pt x="1099035" y="3960654"/>
                  <a:pt x="1185465" y="3928670"/>
                  <a:pt x="1281225" y="3882845"/>
                </a:cubicBezTo>
                <a:cubicBezTo>
                  <a:pt x="1600428" y="3730095"/>
                  <a:pt x="2023317" y="3423555"/>
                  <a:pt x="2193556" y="3302713"/>
                </a:cubicBezTo>
                <a:cubicBezTo>
                  <a:pt x="1863913" y="3373084"/>
                  <a:pt x="789213" y="3671949"/>
                  <a:pt x="895610" y="3918372"/>
                </a:cubicBezTo>
                <a:cubicBezTo>
                  <a:pt x="910572" y="3953026"/>
                  <a:pt x="941607" y="3969581"/>
                  <a:pt x="984655" y="3971906"/>
                </a:cubicBezTo>
                <a:close/>
                <a:moveTo>
                  <a:pt x="2132798" y="4108382"/>
                </a:moveTo>
                <a:cubicBezTo>
                  <a:pt x="2278267" y="4085448"/>
                  <a:pt x="2546392" y="3545657"/>
                  <a:pt x="2632667" y="3376719"/>
                </a:cubicBezTo>
                <a:cubicBezTo>
                  <a:pt x="2470834" y="3512880"/>
                  <a:pt x="1963008" y="3994750"/>
                  <a:pt x="2091927" y="4097925"/>
                </a:cubicBezTo>
                <a:cubicBezTo>
                  <a:pt x="2104014" y="4107596"/>
                  <a:pt x="2117749" y="4110755"/>
                  <a:pt x="2132798" y="4108382"/>
                </a:cubicBezTo>
                <a:close/>
                <a:moveTo>
                  <a:pt x="3150888" y="4363270"/>
                </a:moveTo>
                <a:cubicBezTo>
                  <a:pt x="3312396" y="4333596"/>
                  <a:pt x="3060758" y="3668328"/>
                  <a:pt x="2989028" y="3471891"/>
                </a:cubicBezTo>
                <a:cubicBezTo>
                  <a:pt x="2979515" y="3685708"/>
                  <a:pt x="2989382" y="4392946"/>
                  <a:pt x="3150888" y="4363270"/>
                </a:cubicBezTo>
                <a:close/>
                <a:moveTo>
                  <a:pt x="4948660" y="5015143"/>
                </a:moveTo>
                <a:cubicBezTo>
                  <a:pt x="4981091" y="5013525"/>
                  <a:pt x="5008525" y="5000714"/>
                  <a:pt x="5029855" y="4974769"/>
                </a:cubicBezTo>
                <a:cubicBezTo>
                  <a:pt x="5257381" y="4698014"/>
                  <a:pt x="3999271" y="3897297"/>
                  <a:pt x="3605425" y="3679168"/>
                </a:cubicBezTo>
                <a:cubicBezTo>
                  <a:pt x="3854638" y="4000553"/>
                  <a:pt x="4635158" y="5030786"/>
                  <a:pt x="4948660" y="5015143"/>
                </a:cubicBezTo>
                <a:close/>
                <a:moveTo>
                  <a:pt x="3758418" y="5030661"/>
                </a:moveTo>
                <a:cubicBezTo>
                  <a:pt x="3773744" y="5032679"/>
                  <a:pt x="3788974" y="5030446"/>
                  <a:pt x="3804048" y="5023482"/>
                </a:cubicBezTo>
                <a:cubicBezTo>
                  <a:pt x="4045229" y="4912054"/>
                  <a:pt x="3401827" y="3975145"/>
                  <a:pt x="3215867" y="3697463"/>
                </a:cubicBezTo>
                <a:cubicBezTo>
                  <a:pt x="3277333" y="4013928"/>
                  <a:pt x="3528532" y="5000401"/>
                  <a:pt x="3758418" y="5030661"/>
                </a:cubicBezTo>
                <a:close/>
                <a:moveTo>
                  <a:pt x="2083556" y="5043666"/>
                </a:moveTo>
                <a:cubicBezTo>
                  <a:pt x="2094860" y="5043571"/>
                  <a:pt x="2106178" y="5040977"/>
                  <a:pt x="2117487" y="5036092"/>
                </a:cubicBezTo>
                <a:cubicBezTo>
                  <a:pt x="2336144" y="4941650"/>
                  <a:pt x="2552031" y="3991045"/>
                  <a:pt x="2623284" y="3692583"/>
                </a:cubicBezTo>
                <a:cubicBezTo>
                  <a:pt x="2421648" y="3970348"/>
                  <a:pt x="1809463" y="4927184"/>
                  <a:pt x="2049696" y="5036245"/>
                </a:cubicBezTo>
                <a:cubicBezTo>
                  <a:pt x="2060957" y="5041357"/>
                  <a:pt x="2072251" y="5043762"/>
                  <a:pt x="2083556" y="5043666"/>
                </a:cubicBezTo>
                <a:close/>
                <a:moveTo>
                  <a:pt x="955208" y="5184445"/>
                </a:moveTo>
                <a:cubicBezTo>
                  <a:pt x="1272828" y="5168179"/>
                  <a:pt x="1949602" y="4069735"/>
                  <a:pt x="2148226" y="3702055"/>
                </a:cubicBezTo>
                <a:cubicBezTo>
                  <a:pt x="1801264" y="3979966"/>
                  <a:pt x="610407" y="4910980"/>
                  <a:pt x="870770" y="5154337"/>
                </a:cubicBezTo>
                <a:cubicBezTo>
                  <a:pt x="887043" y="5169547"/>
                  <a:pt x="905417" y="5178764"/>
                  <a:pt x="925621" y="5182580"/>
                </a:cubicBezTo>
                <a:cubicBezTo>
                  <a:pt x="935090" y="5184368"/>
                  <a:pt x="944963" y="5184969"/>
                  <a:pt x="955208" y="5184445"/>
                </a:cubicBezTo>
                <a:close/>
                <a:moveTo>
                  <a:pt x="2923774" y="6008880"/>
                </a:moveTo>
                <a:cubicBezTo>
                  <a:pt x="3273557" y="6000478"/>
                  <a:pt x="3006077" y="4490614"/>
                  <a:pt x="2899083" y="4039678"/>
                </a:cubicBezTo>
                <a:cubicBezTo>
                  <a:pt x="2829128" y="4489619"/>
                  <a:pt x="2573991" y="6017282"/>
                  <a:pt x="2923774" y="6008880"/>
                </a:cubicBezTo>
                <a:close/>
              </a:path>
            </a:pathLst>
          </a:custGeom>
          <a:gradFill>
            <a:gsLst>
              <a:gs pos="94000">
                <a:srgbClr val="40349C"/>
              </a:gs>
              <a:gs pos="100000">
                <a:srgbClr val="391B03">
                  <a:lumMod val="0"/>
                </a:srgbClr>
              </a:gs>
              <a:gs pos="55000">
                <a:srgbClr val="FFC000"/>
              </a:gs>
              <a:gs pos="13000">
                <a:srgbClr val="FCD78E">
                  <a:lumMod val="56000"/>
                  <a:lumOff val="44000"/>
                </a:srgbClr>
              </a:gs>
              <a:gs pos="36000">
                <a:srgbClr val="FEED5A"/>
              </a:gs>
              <a:gs pos="100000">
                <a:schemeClr val="bg1"/>
              </a:gs>
            </a:gsLst>
            <a:path path="shape">
              <a:fillToRect l="50000" t="50000" r="50000" b="50000"/>
            </a:path>
          </a:gradFill>
          <a:ln>
            <a:noFill/>
          </a:ln>
          <a:scene3d>
            <a:camera prst="orthographicFront"/>
            <a:lightRig rig="flood" dir="t"/>
          </a:scene3d>
          <a:sp3d>
            <a:bevelT w="2032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libre"/>
          <p:cNvSpPr/>
          <p:nvPr/>
        </p:nvSpPr>
        <p:spPr>
          <a:xfrm>
            <a:off x="0"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2060">
                  <a:lumMod val="18000"/>
                </a:srgbClr>
              </a:gs>
              <a:gs pos="100000">
                <a:srgbClr val="391B03">
                  <a:lumMod val="0"/>
                </a:srgbClr>
              </a:gs>
              <a:gs pos="46000">
                <a:srgbClr val="FFC000"/>
              </a:gs>
              <a:gs pos="13000">
                <a:srgbClr val="FCD78E">
                  <a:lumMod val="56000"/>
                  <a:lumOff val="44000"/>
                </a:srgbClr>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4 Forma libre"/>
          <p:cNvSpPr/>
          <p:nvPr/>
        </p:nvSpPr>
        <p:spPr>
          <a:xfrm rot="10800000">
            <a:off x="8331"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3000">
                <a:srgbClr val="002060">
                  <a:lumMod val="26000"/>
                </a:srgbClr>
              </a:gs>
              <a:gs pos="100000">
                <a:srgbClr val="391B03">
                  <a:lumMod val="0"/>
                </a:srgbClr>
              </a:gs>
              <a:gs pos="46000">
                <a:srgbClr val="FFC000"/>
              </a:gs>
              <a:gs pos="13000">
                <a:srgbClr val="FCD78E">
                  <a:lumMod val="56000"/>
                  <a:lumOff val="44000"/>
                </a:srgbClr>
              </a:gs>
              <a:gs pos="36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pic>
        <p:nvPicPr>
          <p:cNvPr id="13" name="Picture 2"/>
          <p:cNvPicPr>
            <a:picLocks noChangeAspect="1" noChangeArrowheads="1"/>
          </p:cNvPicPr>
          <p:nvPr/>
        </p:nvPicPr>
        <p:blipFill>
          <a:blip r:embed="rId5" cstate="email">
            <a:duotone>
              <a:prstClr val="black"/>
              <a:srgbClr val="FFC000">
                <a:tint val="45000"/>
                <a:satMod val="400000"/>
              </a:srgbClr>
            </a:duotone>
            <a:lum contrast="10000"/>
            <a:extLst>
              <a:ext uri="{28A0092B-C50C-407E-A947-70E740481C1C}">
                <a14:useLocalDpi xmlns:a14="http://schemas.microsoft.com/office/drawing/2010/main"/>
              </a:ext>
            </a:extLst>
          </a:blip>
          <a:srcRect/>
          <a:stretch>
            <a:fillRect/>
          </a:stretch>
        </p:blipFill>
        <p:spPr bwMode="auto">
          <a:xfrm>
            <a:off x="7789297" y="6287500"/>
            <a:ext cx="1180287" cy="433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6" cstate="email">
            <a:extLst>
              <a:ext uri="{28A0092B-C50C-407E-A947-70E740481C1C}">
                <a14:useLocalDpi xmlns:a14="http://schemas.microsoft.com/office/drawing/2010/main"/>
              </a:ext>
            </a:extLst>
          </a:blip>
          <a:srcRect b="-56"/>
          <a:stretch>
            <a:fillRect/>
          </a:stretch>
        </p:blipFill>
        <p:spPr bwMode="auto">
          <a:xfrm>
            <a:off x="7883049" y="6366622"/>
            <a:ext cx="864096" cy="264030"/>
          </a:xfrm>
          <a:prstGeom prst="rect">
            <a:avLst/>
          </a:prstGeom>
          <a:noFill/>
          <a:ln w="9525">
            <a:noFill/>
            <a:miter lim="800000"/>
            <a:headEnd/>
            <a:tailEnd/>
          </a:ln>
          <a:effectLst/>
        </p:spPr>
      </p:pic>
      <p:pic>
        <p:nvPicPr>
          <p:cNvPr id="1026" name="Picture 2"/>
          <p:cNvPicPr>
            <a:picLocks noChangeAspect="1" noChangeArrowheads="1"/>
          </p:cNvPicPr>
          <p:nvPr/>
        </p:nvPicPr>
        <p:blipFill rotWithShape="1">
          <a:blip r:embed="rId7">
            <a:extLst>
              <a:ext uri="{BEBA8EAE-BF5A-486C-A8C5-ECC9F3942E4B}">
                <a14:imgProps xmlns:a14="http://schemas.microsoft.com/office/drawing/2010/main">
                  <a14:imgLayer r:embed="rId8">
                    <a14:imgEffect>
                      <a14:brightnessContrast bright="14000"/>
                    </a14:imgEffect>
                  </a14:imgLayer>
                </a14:imgProps>
              </a:ext>
              <a:ext uri="{28A0092B-C50C-407E-A947-70E740481C1C}">
                <a14:useLocalDpi xmlns:a14="http://schemas.microsoft.com/office/drawing/2010/main" val="0"/>
              </a:ext>
            </a:extLst>
          </a:blip>
          <a:srcRect t="11590"/>
          <a:stretch/>
        </p:blipFill>
        <p:spPr bwMode="auto">
          <a:xfrm>
            <a:off x="971600" y="822960"/>
            <a:ext cx="2304256" cy="16491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10 Rectángulo"/>
          <p:cNvSpPr/>
          <p:nvPr/>
        </p:nvSpPr>
        <p:spPr>
          <a:xfrm>
            <a:off x="-335382" y="-13867"/>
            <a:ext cx="9501624" cy="6895906"/>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3">
                  <a:lumMod val="50000"/>
                </a:schemeClr>
              </a:gs>
              <a:gs pos="44000">
                <a:srgbClr val="FFC000">
                  <a:lumMod val="79000"/>
                </a:srgb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p>
        </p:txBody>
      </p:sp>
    </p:spTree>
    <p:extLst>
      <p:ext uri="{BB962C8B-B14F-4D97-AF65-F5344CB8AC3E}">
        <p14:creationId xmlns:p14="http://schemas.microsoft.com/office/powerpoint/2010/main" val="2169533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3" presetClass="entr" presetSubtype="16"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p:cTn id="10" dur="3000" fill="hold"/>
                                        <p:tgtEl>
                                          <p:spTgt spid="8"/>
                                        </p:tgtEl>
                                        <p:attrNameLst>
                                          <p:attrName>ppt_w</p:attrName>
                                        </p:attrNameLst>
                                      </p:cBhvr>
                                      <p:tavLst>
                                        <p:tav tm="0">
                                          <p:val>
                                            <p:fltVal val="0"/>
                                          </p:val>
                                        </p:tav>
                                        <p:tav tm="100000">
                                          <p:val>
                                            <p:strVal val="#ppt_w"/>
                                          </p:val>
                                        </p:tav>
                                      </p:tavLst>
                                    </p:anim>
                                    <p:anim calcmode="lin" valueType="num">
                                      <p:cBhvr>
                                        <p:cTn id="11" dur="3000" fill="hold"/>
                                        <p:tgtEl>
                                          <p:spTgt spid="8"/>
                                        </p:tgtEl>
                                        <p:attrNameLst>
                                          <p:attrName>ppt_h</p:attrName>
                                        </p:attrNameLst>
                                      </p:cBhvr>
                                      <p:tavLst>
                                        <p:tav tm="0">
                                          <p:val>
                                            <p:fltVal val="0"/>
                                          </p:val>
                                        </p:tav>
                                        <p:tav tm="100000">
                                          <p:val>
                                            <p:strVal val="#ppt_h"/>
                                          </p:val>
                                        </p:tav>
                                      </p:tavLst>
                                    </p:anim>
                                  </p:childTnLst>
                                </p:cTn>
                              </p:par>
                              <p:par>
                                <p:cTn id="12" presetID="23" presetClass="entr" presetSubtype="32"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3000" fill="hold"/>
                                        <p:tgtEl>
                                          <p:spTgt spid="9"/>
                                        </p:tgtEl>
                                        <p:attrNameLst>
                                          <p:attrName>ppt_w</p:attrName>
                                        </p:attrNameLst>
                                      </p:cBhvr>
                                      <p:tavLst>
                                        <p:tav tm="0">
                                          <p:val>
                                            <p:strVal val="4*#ppt_w"/>
                                          </p:val>
                                        </p:tav>
                                        <p:tav tm="100000">
                                          <p:val>
                                            <p:strVal val="#ppt_w"/>
                                          </p:val>
                                        </p:tav>
                                      </p:tavLst>
                                    </p:anim>
                                    <p:anim calcmode="lin" valueType="num">
                                      <p:cBhvr>
                                        <p:cTn id="15" dur="3000" fill="hold"/>
                                        <p:tgtEl>
                                          <p:spTgt spid="9"/>
                                        </p:tgtEl>
                                        <p:attrNameLst>
                                          <p:attrName>ppt_h</p:attrName>
                                        </p:attrNameLst>
                                      </p:cBhvr>
                                      <p:tavLst>
                                        <p:tav tm="0">
                                          <p:val>
                                            <p:strVal val="4*#ppt_h"/>
                                          </p:val>
                                        </p:tav>
                                        <p:tav tm="100000">
                                          <p:val>
                                            <p:strVal val="#ppt_h"/>
                                          </p:val>
                                        </p:tav>
                                      </p:tavLst>
                                    </p:anim>
                                  </p:childTnLst>
                                </p:cTn>
                              </p:par>
                            </p:childTnLst>
                          </p:cTn>
                        </p:par>
                        <p:par>
                          <p:cTn id="16" fill="hold">
                            <p:stCondLst>
                              <p:cond delay="3000"/>
                            </p:stCondLst>
                            <p:childTnLst>
                              <p:par>
                                <p:cTn id="17" presetID="23" presetClass="exit" presetSubtype="16" fill="hold" grpId="1" nodeType="afterEffect">
                                  <p:stCondLst>
                                    <p:cond delay="0"/>
                                  </p:stCondLst>
                                  <p:childTnLst>
                                    <p:anim calcmode="lin" valueType="num">
                                      <p:cBhvr>
                                        <p:cTn id="18" dur="5000"/>
                                        <p:tgtEl>
                                          <p:spTgt spid="9"/>
                                        </p:tgtEl>
                                        <p:attrNameLst>
                                          <p:attrName>ppt_w</p:attrName>
                                        </p:attrNameLst>
                                      </p:cBhvr>
                                      <p:tavLst>
                                        <p:tav tm="0">
                                          <p:val>
                                            <p:strVal val="ppt_w"/>
                                          </p:val>
                                        </p:tav>
                                        <p:tav tm="100000">
                                          <p:val>
                                            <p:strVal val="4*ppt_w"/>
                                          </p:val>
                                        </p:tav>
                                      </p:tavLst>
                                    </p:anim>
                                    <p:anim calcmode="lin" valueType="num">
                                      <p:cBhvr>
                                        <p:cTn id="19" dur="5000"/>
                                        <p:tgtEl>
                                          <p:spTgt spid="9"/>
                                        </p:tgtEl>
                                        <p:attrNameLst>
                                          <p:attrName>ppt_h</p:attrName>
                                        </p:attrNameLst>
                                      </p:cBhvr>
                                      <p:tavLst>
                                        <p:tav tm="0">
                                          <p:val>
                                            <p:strVal val="ppt_h"/>
                                          </p:val>
                                        </p:tav>
                                        <p:tav tm="100000">
                                          <p:val>
                                            <p:strVal val="4*ppt_h"/>
                                          </p:val>
                                        </p:tav>
                                      </p:tavLst>
                                    </p:anim>
                                    <p:set>
                                      <p:cBhvr>
                                        <p:cTn id="20" dur="1" fill="hold">
                                          <p:stCondLst>
                                            <p:cond delay="4999"/>
                                          </p:stCondLst>
                                        </p:cTn>
                                        <p:tgtEl>
                                          <p:spTgt spid="9"/>
                                        </p:tgtEl>
                                        <p:attrNameLst>
                                          <p:attrName>style.visibility</p:attrName>
                                        </p:attrNameLst>
                                      </p:cBhvr>
                                      <p:to>
                                        <p:strVal val="hidden"/>
                                      </p:to>
                                    </p:set>
                                  </p:childTnLst>
                                </p:cTn>
                              </p:par>
                              <p:par>
                                <p:cTn id="21" presetID="23" presetClass="exit" presetSubtype="544" fill="hold" grpId="1" nodeType="withEffect">
                                  <p:stCondLst>
                                    <p:cond delay="0"/>
                                  </p:stCondLst>
                                  <p:childTnLst>
                                    <p:anim calcmode="lin" valueType="num">
                                      <p:cBhvr>
                                        <p:cTn id="22" dur="5000"/>
                                        <p:tgtEl>
                                          <p:spTgt spid="8"/>
                                        </p:tgtEl>
                                        <p:attrNameLst>
                                          <p:attrName>ppt_w</p:attrName>
                                        </p:attrNameLst>
                                      </p:cBhvr>
                                      <p:tavLst>
                                        <p:tav tm="0">
                                          <p:val>
                                            <p:strVal val="ppt_w"/>
                                          </p:val>
                                        </p:tav>
                                        <p:tav tm="100000">
                                          <p:val>
                                            <p:fltVal val="0"/>
                                          </p:val>
                                        </p:tav>
                                      </p:tavLst>
                                    </p:anim>
                                    <p:anim calcmode="lin" valueType="num">
                                      <p:cBhvr>
                                        <p:cTn id="23" dur="5000"/>
                                        <p:tgtEl>
                                          <p:spTgt spid="8"/>
                                        </p:tgtEl>
                                        <p:attrNameLst>
                                          <p:attrName>ppt_h</p:attrName>
                                        </p:attrNameLst>
                                      </p:cBhvr>
                                      <p:tavLst>
                                        <p:tav tm="0">
                                          <p:val>
                                            <p:strVal val="ppt_h"/>
                                          </p:val>
                                        </p:tav>
                                        <p:tav tm="100000">
                                          <p:val>
                                            <p:fltVal val="0"/>
                                          </p:val>
                                        </p:tav>
                                      </p:tavLst>
                                    </p:anim>
                                    <p:anim calcmode="lin" valueType="num">
                                      <p:cBhvr>
                                        <p:cTn id="24" dur="5000"/>
                                        <p:tgtEl>
                                          <p:spTgt spid="8"/>
                                        </p:tgtEl>
                                        <p:attrNameLst>
                                          <p:attrName>ppt_x</p:attrName>
                                        </p:attrNameLst>
                                      </p:cBhvr>
                                      <p:tavLst>
                                        <p:tav tm="0">
                                          <p:val>
                                            <p:strVal val="ppt_x"/>
                                          </p:val>
                                        </p:tav>
                                        <p:tav tm="100000">
                                          <p:val>
                                            <p:fltVal val="0.5"/>
                                          </p:val>
                                        </p:tav>
                                      </p:tavLst>
                                    </p:anim>
                                    <p:anim calcmode="lin" valueType="num">
                                      <p:cBhvr>
                                        <p:cTn id="25" dur="5000"/>
                                        <p:tgtEl>
                                          <p:spTgt spid="8"/>
                                        </p:tgtEl>
                                        <p:attrNameLst>
                                          <p:attrName>ppt_y</p:attrName>
                                        </p:attrNameLst>
                                      </p:cBhvr>
                                      <p:tavLst>
                                        <p:tav tm="0">
                                          <p:val>
                                            <p:strVal val="ppt_y"/>
                                          </p:val>
                                        </p:tav>
                                        <p:tav tm="100000">
                                          <p:val>
                                            <p:fltVal val="0.5"/>
                                          </p:val>
                                        </p:tav>
                                      </p:tavLst>
                                    </p:anim>
                                    <p:set>
                                      <p:cBhvr>
                                        <p:cTn id="26" dur="1" fill="hold">
                                          <p:stCondLst>
                                            <p:cond delay="4999"/>
                                          </p:stCondLst>
                                        </p:cTn>
                                        <p:tgtEl>
                                          <p:spTgt spid="8"/>
                                        </p:tgtEl>
                                        <p:attrNameLst>
                                          <p:attrName>style.visibility</p:attrName>
                                        </p:attrNameLst>
                                      </p:cBhvr>
                                      <p:to>
                                        <p:strVal val="hidden"/>
                                      </p:to>
                                    </p:set>
                                  </p:childTnLst>
                                </p:cTn>
                              </p:par>
                              <p:par>
                                <p:cTn id="27" presetID="23" presetClass="entr" presetSubtype="288" fill="hold"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3000" fill="hold"/>
                                        <p:tgtEl>
                                          <p:spTgt spid="6"/>
                                        </p:tgtEl>
                                        <p:attrNameLst>
                                          <p:attrName>ppt_w</p:attrName>
                                        </p:attrNameLst>
                                      </p:cBhvr>
                                      <p:tavLst>
                                        <p:tav tm="0">
                                          <p:val>
                                            <p:strVal val="4/3*#ppt_w"/>
                                          </p:val>
                                        </p:tav>
                                        <p:tav tm="100000">
                                          <p:val>
                                            <p:strVal val="#ppt_w"/>
                                          </p:val>
                                        </p:tav>
                                      </p:tavLst>
                                    </p:anim>
                                    <p:anim calcmode="lin" valueType="num">
                                      <p:cBhvr>
                                        <p:cTn id="30" dur="3000" fill="hold"/>
                                        <p:tgtEl>
                                          <p:spTgt spid="6"/>
                                        </p:tgtEl>
                                        <p:attrNameLst>
                                          <p:attrName>ppt_h</p:attrName>
                                        </p:attrNameLst>
                                      </p:cBhvr>
                                      <p:tavLst>
                                        <p:tav tm="0">
                                          <p:val>
                                            <p:strVal val="4/3*#ppt_h"/>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3000"/>
                                        <p:tgtEl>
                                          <p:spTgt spid="6"/>
                                        </p:tgtEl>
                                      </p:cBhvr>
                                    </p:animEffect>
                                  </p:childTnLst>
                                </p:cTn>
                              </p:par>
                              <p:par>
                                <p:cTn id="34" presetID="23" presetClass="entr" presetSubtype="528" fill="hold" nodeType="withEffect">
                                  <p:stCondLst>
                                    <p:cond delay="2000"/>
                                  </p:stCondLst>
                                  <p:childTnLst>
                                    <p:set>
                                      <p:cBhvr>
                                        <p:cTn id="35" dur="1" fill="hold">
                                          <p:stCondLst>
                                            <p:cond delay="0"/>
                                          </p:stCondLst>
                                        </p:cTn>
                                        <p:tgtEl>
                                          <p:spTgt spid="1026"/>
                                        </p:tgtEl>
                                        <p:attrNameLst>
                                          <p:attrName>style.visibility</p:attrName>
                                        </p:attrNameLst>
                                      </p:cBhvr>
                                      <p:to>
                                        <p:strVal val="visible"/>
                                      </p:to>
                                    </p:set>
                                    <p:anim calcmode="lin" valueType="num">
                                      <p:cBhvr>
                                        <p:cTn id="36" dur="3000" fill="hold"/>
                                        <p:tgtEl>
                                          <p:spTgt spid="1026"/>
                                        </p:tgtEl>
                                        <p:attrNameLst>
                                          <p:attrName>ppt_w</p:attrName>
                                        </p:attrNameLst>
                                      </p:cBhvr>
                                      <p:tavLst>
                                        <p:tav tm="0">
                                          <p:val>
                                            <p:fltVal val="0"/>
                                          </p:val>
                                        </p:tav>
                                        <p:tav tm="100000">
                                          <p:val>
                                            <p:strVal val="#ppt_w"/>
                                          </p:val>
                                        </p:tav>
                                      </p:tavLst>
                                    </p:anim>
                                    <p:anim calcmode="lin" valueType="num">
                                      <p:cBhvr>
                                        <p:cTn id="37" dur="3000" fill="hold"/>
                                        <p:tgtEl>
                                          <p:spTgt spid="1026"/>
                                        </p:tgtEl>
                                        <p:attrNameLst>
                                          <p:attrName>ppt_h</p:attrName>
                                        </p:attrNameLst>
                                      </p:cBhvr>
                                      <p:tavLst>
                                        <p:tav tm="0">
                                          <p:val>
                                            <p:fltVal val="0"/>
                                          </p:val>
                                        </p:tav>
                                        <p:tav tm="100000">
                                          <p:val>
                                            <p:strVal val="#ppt_h"/>
                                          </p:val>
                                        </p:tav>
                                      </p:tavLst>
                                    </p:anim>
                                    <p:anim calcmode="lin" valueType="num">
                                      <p:cBhvr>
                                        <p:cTn id="38" dur="3000" fill="hold"/>
                                        <p:tgtEl>
                                          <p:spTgt spid="1026"/>
                                        </p:tgtEl>
                                        <p:attrNameLst>
                                          <p:attrName>ppt_x</p:attrName>
                                        </p:attrNameLst>
                                      </p:cBhvr>
                                      <p:tavLst>
                                        <p:tav tm="0">
                                          <p:val>
                                            <p:fltVal val="0.5"/>
                                          </p:val>
                                        </p:tav>
                                        <p:tav tm="100000">
                                          <p:val>
                                            <p:strVal val="#ppt_x"/>
                                          </p:val>
                                        </p:tav>
                                      </p:tavLst>
                                    </p:anim>
                                    <p:anim calcmode="lin" valueType="num">
                                      <p:cBhvr>
                                        <p:cTn id="39" dur="3000" fill="hold"/>
                                        <p:tgtEl>
                                          <p:spTgt spid="102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sp>
        <p:nvSpPr>
          <p:cNvPr id="4100" name="Rectangle 4"/>
          <p:cNvSpPr>
            <a:spLocks noChangeArrowheads="1"/>
          </p:cNvSpPr>
          <p:nvPr/>
        </p:nvSpPr>
        <p:spPr bwMode="auto">
          <a:xfrm>
            <a:off x="0" y="1600200"/>
            <a:ext cx="9144000" cy="228600"/>
          </a:xfrm>
          <a:prstGeom prst="rect">
            <a:avLst/>
          </a:prstGeom>
          <a:solidFill>
            <a:schemeClr val="bg1"/>
          </a:solidFill>
          <a:ln w="19050">
            <a:solidFill>
              <a:srgbClr val="C0C0C0"/>
            </a:solidFill>
            <a:miter lim="800000"/>
            <a:headEnd/>
            <a:tailEnd/>
          </a:ln>
          <a:effectLst/>
        </p:spPr>
        <p:txBody>
          <a:bodyPr wrap="none" anchor="ctr"/>
          <a:lstStyle/>
          <a:p>
            <a:pPr fontAlgn="base">
              <a:spcBef>
                <a:spcPct val="0"/>
              </a:spcBef>
              <a:spcAft>
                <a:spcPct val="0"/>
              </a:spcAft>
            </a:pPr>
            <a:endParaRPr lang="es-ES">
              <a:solidFill>
                <a:srgbClr val="000000"/>
              </a:solidFill>
            </a:endParaRPr>
          </a:p>
        </p:txBody>
      </p:sp>
      <p:sp>
        <p:nvSpPr>
          <p:cNvPr id="4101" name="Rectangle 5"/>
          <p:cNvSpPr>
            <a:spLocks noChangeArrowheads="1"/>
          </p:cNvSpPr>
          <p:nvPr/>
        </p:nvSpPr>
        <p:spPr bwMode="auto">
          <a:xfrm>
            <a:off x="0" y="1828800"/>
            <a:ext cx="9144000" cy="5029200"/>
          </a:xfrm>
          <a:prstGeom prst="rect">
            <a:avLst/>
          </a:prstGeom>
          <a:solidFill>
            <a:srgbClr val="B6E8FC"/>
          </a:solidFill>
          <a:ln w="9525">
            <a:noFill/>
            <a:miter lim="800000"/>
            <a:headEnd/>
            <a:tailEnd/>
          </a:ln>
          <a:effectLst/>
        </p:spPr>
        <p:txBody>
          <a:bodyPr wrap="none" anchor="ctr"/>
          <a:lstStyle/>
          <a:p>
            <a:pPr algn="ctr" fontAlgn="base">
              <a:spcBef>
                <a:spcPct val="0"/>
              </a:spcBef>
              <a:spcAft>
                <a:spcPct val="0"/>
              </a:spcAft>
            </a:pPr>
            <a:endParaRPr lang="es-ES">
              <a:solidFill>
                <a:srgbClr val="000000"/>
              </a:solidFill>
            </a:endParaRPr>
          </a:p>
        </p:txBody>
      </p:sp>
      <p:pic>
        <p:nvPicPr>
          <p:cNvPr id="4103" name="Picture 7" descr="logo_grande">
            <a:hlinkClick r:id="rId2"/>
          </p:cNvPr>
          <p:cNvPicPr>
            <a:picLocks noChangeAspect="1" noChangeArrowheads="1"/>
          </p:cNvPicPr>
          <p:nvPr/>
        </p:nvPicPr>
        <p:blipFill>
          <a:blip r:embed="rId3" cstate="print"/>
          <a:srcRect/>
          <a:stretch>
            <a:fillRect/>
          </a:stretch>
        </p:blipFill>
        <p:spPr bwMode="auto">
          <a:xfrm>
            <a:off x="1981200" y="0"/>
            <a:ext cx="4876800" cy="1562100"/>
          </a:xfrm>
          <a:prstGeom prst="rect">
            <a:avLst/>
          </a:prstGeom>
          <a:noFill/>
        </p:spPr>
      </p:pic>
      <p:sp>
        <p:nvSpPr>
          <p:cNvPr id="4104" name="Text Box 8"/>
          <p:cNvSpPr txBox="1">
            <a:spLocks noChangeArrowheads="1"/>
          </p:cNvSpPr>
          <p:nvPr/>
        </p:nvSpPr>
        <p:spPr bwMode="auto">
          <a:xfrm>
            <a:off x="0" y="1905000"/>
            <a:ext cx="9144000" cy="2346325"/>
          </a:xfrm>
          <a:prstGeom prst="rect">
            <a:avLst/>
          </a:prstGeom>
          <a:noFill/>
          <a:ln w="9525">
            <a:noFill/>
            <a:miter lim="800000"/>
            <a:headEnd/>
            <a:tailEnd/>
          </a:ln>
          <a:effectLst/>
        </p:spPr>
        <p:txBody>
          <a:bodyPr>
            <a:spAutoFit/>
          </a:bodyPr>
          <a:lstStyle/>
          <a:p>
            <a:pPr algn="ctr" fontAlgn="base">
              <a:spcBef>
                <a:spcPct val="50000"/>
              </a:spcBef>
              <a:spcAft>
                <a:spcPct val="0"/>
              </a:spcAft>
            </a:pPr>
            <a:r>
              <a:rPr lang="es-ES" sz="6000" b="1" dirty="0">
                <a:solidFill>
                  <a:srgbClr val="000000"/>
                </a:solidFill>
                <a:latin typeface="Kristen ITC" pitchFamily="66" charset="0"/>
              </a:rPr>
              <a:t>¿Te ha gustado?</a:t>
            </a:r>
            <a:r>
              <a:rPr lang="es-ES" sz="4800" dirty="0">
                <a:solidFill>
                  <a:srgbClr val="000000"/>
                </a:solidFill>
                <a:latin typeface="Kristen ITC" pitchFamily="66" charset="0"/>
              </a:rPr>
              <a:t> </a:t>
            </a:r>
            <a:br>
              <a:rPr lang="es-ES" sz="4800" dirty="0">
                <a:solidFill>
                  <a:srgbClr val="000000"/>
                </a:solidFill>
                <a:latin typeface="Kristen ITC" pitchFamily="66" charset="0"/>
              </a:rPr>
            </a:br>
            <a:r>
              <a:rPr lang="es-ES" sz="4400" dirty="0">
                <a:solidFill>
                  <a:srgbClr val="000000"/>
                </a:solidFill>
                <a:latin typeface="Kristen ITC" pitchFamily="66" charset="0"/>
              </a:rPr>
              <a:t>Puedes ver más entrando </a:t>
            </a:r>
            <a:br>
              <a:rPr lang="es-ES" sz="4400" dirty="0">
                <a:solidFill>
                  <a:srgbClr val="000000"/>
                </a:solidFill>
                <a:latin typeface="Kristen ITC" pitchFamily="66" charset="0"/>
              </a:rPr>
            </a:br>
            <a:r>
              <a:rPr lang="es-ES" sz="4400" b="1" dirty="0">
                <a:solidFill>
                  <a:srgbClr val="40F903"/>
                </a:solidFill>
                <a:latin typeface="Kristen ITC" pitchFamily="66" charset="0"/>
                <a:hlinkClick r:id="rId2"/>
              </a:rPr>
              <a:t>Aquí</a:t>
            </a:r>
            <a:endParaRPr lang="es-ES" sz="4400" b="1" dirty="0">
              <a:solidFill>
                <a:srgbClr val="40F903"/>
              </a:solidFill>
              <a:latin typeface="Kristen ITC" pitchFamily="66" charset="0"/>
            </a:endParaRPr>
          </a:p>
        </p:txBody>
      </p:sp>
      <p:sp>
        <p:nvSpPr>
          <p:cNvPr id="4107" name="Text Box 11"/>
          <p:cNvSpPr txBox="1">
            <a:spLocks noChangeArrowheads="1"/>
          </p:cNvSpPr>
          <p:nvPr/>
        </p:nvSpPr>
        <p:spPr bwMode="auto">
          <a:xfrm>
            <a:off x="1143000" y="4724400"/>
            <a:ext cx="2667000" cy="1878013"/>
          </a:xfrm>
          <a:prstGeom prst="rect">
            <a:avLst/>
          </a:prstGeom>
          <a:noFill/>
          <a:ln w="19050">
            <a:noFill/>
            <a:prstDash val="sysDot"/>
            <a:miter lim="800000"/>
            <a:headEnd/>
            <a:tailEnd/>
          </a:ln>
          <a:effectLst/>
        </p:spPr>
        <p:txBody>
          <a:bodyPr>
            <a:spAutoFit/>
          </a:bodyPr>
          <a:lstStyle/>
          <a:p>
            <a:pPr algn="ctr" fontAlgn="base">
              <a:spcBef>
                <a:spcPct val="50000"/>
              </a:spcBef>
              <a:spcAft>
                <a:spcPct val="0"/>
              </a:spcAft>
            </a:pPr>
            <a:r>
              <a:rPr lang="es-ES_tradnl" b="1">
                <a:solidFill>
                  <a:srgbClr val="000000"/>
                </a:solidFill>
                <a:latin typeface="Kristen ITC" pitchFamily="66" charset="0"/>
              </a:rPr>
              <a:t>Además puedes recibir powerpoints en tu correo electrónico suscribiéndote aquí:</a:t>
            </a:r>
            <a:r>
              <a:rPr lang="es-ES_tradnl" b="1">
                <a:solidFill>
                  <a:srgbClr val="0066FF"/>
                </a:solidFill>
              </a:rPr>
              <a:t> </a:t>
            </a:r>
          </a:p>
          <a:p>
            <a:pPr fontAlgn="base">
              <a:spcBef>
                <a:spcPct val="50000"/>
              </a:spcBef>
              <a:spcAft>
                <a:spcPct val="0"/>
              </a:spcAft>
            </a:pPr>
            <a:endParaRPr lang="es-ES" b="1">
              <a:solidFill>
                <a:srgbClr val="0066FF"/>
              </a:solidFill>
            </a:endParaRPr>
          </a:p>
        </p:txBody>
      </p:sp>
      <p:pic>
        <p:nvPicPr>
          <p:cNvPr id="4106" name="Picture 10" descr="email">
            <a:hlinkClick r:id="rId4"/>
          </p:cNvPr>
          <p:cNvPicPr>
            <a:picLocks noChangeAspect="1" noChangeArrowheads="1"/>
          </p:cNvPicPr>
          <p:nvPr/>
        </p:nvPicPr>
        <p:blipFill>
          <a:blip r:embed="rId5" cstate="print"/>
          <a:srcRect/>
          <a:stretch>
            <a:fillRect/>
          </a:stretch>
        </p:blipFill>
        <p:spPr bwMode="auto">
          <a:xfrm>
            <a:off x="5638800" y="4191000"/>
            <a:ext cx="2362200" cy="2362200"/>
          </a:xfrm>
          <a:prstGeom prst="rect">
            <a:avLst/>
          </a:prstGeom>
          <a:noFill/>
        </p:spPr>
      </p:pic>
      <p:pic>
        <p:nvPicPr>
          <p:cNvPr id="4113" name="Picture 17" descr="flechas-8"/>
          <p:cNvPicPr>
            <a:picLocks noChangeAspect="1" noChangeArrowheads="1"/>
          </p:cNvPicPr>
          <p:nvPr/>
        </p:nvPicPr>
        <p:blipFill>
          <a:blip r:embed="rId6" cstate="print"/>
          <a:srcRect/>
          <a:stretch>
            <a:fillRect/>
          </a:stretch>
        </p:blipFill>
        <p:spPr bwMode="auto">
          <a:xfrm>
            <a:off x="4038600" y="4876800"/>
            <a:ext cx="1219200" cy="990600"/>
          </a:xfrm>
          <a:prstGeom prst="rect">
            <a:avLst/>
          </a:prstGeom>
          <a:noFill/>
        </p:spPr>
      </p:pic>
      <p:pic>
        <p:nvPicPr>
          <p:cNvPr id="4117" name="Picture 21" descr="facebook-icon">
            <a:hlinkClick r:id="rId7"/>
          </p:cNvPr>
          <p:cNvPicPr>
            <a:picLocks noChangeAspect="1" noChangeArrowheads="1"/>
          </p:cNvPicPr>
          <p:nvPr/>
        </p:nvPicPr>
        <p:blipFill>
          <a:blip r:embed="rId8" cstate="print"/>
          <a:srcRect/>
          <a:stretch>
            <a:fillRect/>
          </a:stretch>
        </p:blipFill>
        <p:spPr bwMode="auto">
          <a:xfrm>
            <a:off x="0" y="2971800"/>
            <a:ext cx="533400" cy="533400"/>
          </a:xfrm>
          <a:prstGeom prst="rect">
            <a:avLst/>
          </a:prstGeom>
          <a:noFill/>
        </p:spPr>
      </p:pic>
      <p:pic>
        <p:nvPicPr>
          <p:cNvPr id="4118" name="Picture 22" descr="twitter-icon">
            <a:hlinkClick r:id="rId9"/>
          </p:cNvPr>
          <p:cNvPicPr>
            <a:picLocks noChangeAspect="1" noChangeArrowheads="1"/>
          </p:cNvPicPr>
          <p:nvPr/>
        </p:nvPicPr>
        <p:blipFill>
          <a:blip r:embed="rId10" cstate="print"/>
          <a:srcRect/>
          <a:stretch>
            <a:fillRect/>
          </a:stretch>
        </p:blipFill>
        <p:spPr bwMode="auto">
          <a:xfrm>
            <a:off x="0" y="3505200"/>
            <a:ext cx="533400" cy="533400"/>
          </a:xfrm>
          <a:prstGeom prst="rect">
            <a:avLst/>
          </a:prstGeom>
          <a:noFill/>
        </p:spPr>
      </p:pic>
      <p:pic>
        <p:nvPicPr>
          <p:cNvPr id="4119" name="Picture 23" descr="Web-Google-plus-Metro-icon">
            <a:hlinkClick r:id="rId11"/>
          </p:cNvPr>
          <p:cNvPicPr>
            <a:picLocks noChangeAspect="1" noChangeArrowheads="1"/>
          </p:cNvPicPr>
          <p:nvPr/>
        </p:nvPicPr>
        <p:blipFill>
          <a:blip r:embed="rId12" cstate="print"/>
          <a:srcRect/>
          <a:stretch>
            <a:fillRect/>
          </a:stretch>
        </p:blipFill>
        <p:spPr bwMode="auto">
          <a:xfrm>
            <a:off x="0" y="4038600"/>
            <a:ext cx="533400" cy="533400"/>
          </a:xfrm>
          <a:prstGeom prst="rect">
            <a:avLst/>
          </a:prstGeom>
          <a:noFill/>
        </p:spPr>
      </p:pic>
      <p:pic>
        <p:nvPicPr>
          <p:cNvPr id="4120" name="Picture 24" descr="vkontakte-256">
            <a:hlinkClick r:id="rId13"/>
          </p:cNvPr>
          <p:cNvPicPr>
            <a:picLocks noChangeAspect="1" noChangeArrowheads="1"/>
          </p:cNvPicPr>
          <p:nvPr/>
        </p:nvPicPr>
        <p:blipFill>
          <a:blip r:embed="rId14" cstate="print"/>
          <a:srcRect/>
          <a:stretch>
            <a:fillRect/>
          </a:stretch>
        </p:blipFill>
        <p:spPr bwMode="auto">
          <a:xfrm>
            <a:off x="0" y="4572000"/>
            <a:ext cx="533400" cy="533400"/>
          </a:xfrm>
          <a:prstGeom prst="rect">
            <a:avLst/>
          </a:prstGeom>
          <a:noFill/>
        </p:spPr>
      </p:pic>
    </p:spTree>
    <p:extLst>
      <p:ext uri="{BB962C8B-B14F-4D97-AF65-F5344CB8AC3E}">
        <p14:creationId xmlns:p14="http://schemas.microsoft.com/office/powerpoint/2010/main" val="3190130792"/>
      </p:ext>
    </p:extLst>
  </p:cSld>
  <p:clrMapOvr>
    <a:masterClrMapping/>
  </p:clrMapOvr>
  <mc:AlternateContent xmlns:mc="http://schemas.openxmlformats.org/markup-compatibility/2006" xmlns:p14="http://schemas.microsoft.com/office/powerpoint/2010/main">
    <mc:Choice Requires="p14">
      <p:transition spd="slow" p14:dur="1400" advTm="12000">
        <p14:ripple/>
      </p:transition>
    </mc:Choice>
    <mc:Fallback xmlns="">
      <p:transition spd="slow" advTm="12000">
        <p:fade/>
      </p:transition>
    </mc:Fallback>
  </mc:AlternateContent>
  <p:timing>
    <p:tnLst>
      <p:par>
        <p:cTn id="1" dur="indefinite" restart="never" nodeType="tmRoot"/>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6_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5352</TotalTime>
  <Words>1488</Words>
  <Application>Microsoft Office PowerPoint</Application>
  <PresentationFormat>Presentación en pantalla (4:3)</PresentationFormat>
  <Paragraphs>83</Paragraphs>
  <Slides>64</Slides>
  <Notes>4</Notes>
  <HiddenSlides>0</HiddenSlides>
  <MMClips>0</MMClips>
  <ScaleCrop>false</ScaleCrop>
  <HeadingPairs>
    <vt:vector size="4" baseType="variant">
      <vt:variant>
        <vt:lpstr>Tema</vt:lpstr>
      </vt:variant>
      <vt:variant>
        <vt:i4>2</vt:i4>
      </vt:variant>
      <vt:variant>
        <vt:lpstr>Títulos de diapositiva</vt:lpstr>
      </vt:variant>
      <vt:variant>
        <vt:i4>64</vt:i4>
      </vt:variant>
    </vt:vector>
  </HeadingPairs>
  <TitlesOfParts>
    <vt:vector size="66" baseType="lpstr">
      <vt:lpstr>Tema de Office</vt:lpstr>
      <vt:lpstr>6_Diseño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1</cp:revision>
  <dcterms:created xsi:type="dcterms:W3CDTF">2015-09-03T14:47:24Z</dcterms:created>
  <dcterms:modified xsi:type="dcterms:W3CDTF">2015-11-18T17:57:57Z</dcterms:modified>
</cp:coreProperties>
</file>