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01" r:id="rId3"/>
    <p:sldId id="342" r:id="rId4"/>
    <p:sldId id="569" r:id="rId5"/>
    <p:sldId id="536" r:id="rId6"/>
    <p:sldId id="389" r:id="rId7"/>
    <p:sldId id="339" r:id="rId8"/>
    <p:sldId id="551" r:id="rId9"/>
    <p:sldId id="553" r:id="rId10"/>
    <p:sldId id="381" r:id="rId11"/>
    <p:sldId id="572" r:id="rId12"/>
    <p:sldId id="305" r:id="rId13"/>
    <p:sldId id="552" r:id="rId14"/>
    <p:sldId id="275" r:id="rId15"/>
    <p:sldId id="334" r:id="rId16"/>
    <p:sldId id="424" r:id="rId17"/>
    <p:sldId id="337" r:id="rId18"/>
    <p:sldId id="571" r:id="rId19"/>
    <p:sldId id="358" r:id="rId20"/>
    <p:sldId id="555" r:id="rId21"/>
    <p:sldId id="524" r:id="rId22"/>
    <p:sldId id="554" r:id="rId23"/>
    <p:sldId id="293" r:id="rId24"/>
    <p:sldId id="269" r:id="rId25"/>
    <p:sldId id="573" r:id="rId26"/>
    <p:sldId id="273" r:id="rId27"/>
    <p:sldId id="425" r:id="rId28"/>
    <p:sldId id="556" r:id="rId29"/>
    <p:sldId id="549" r:id="rId30"/>
    <p:sldId id="299" r:id="rId31"/>
    <p:sldId id="340" r:id="rId32"/>
    <p:sldId id="575" r:id="rId33"/>
    <p:sldId id="330" r:id="rId34"/>
    <p:sldId id="291" r:id="rId35"/>
    <p:sldId id="546" r:id="rId36"/>
    <p:sldId id="508" r:id="rId37"/>
    <p:sldId id="303" r:id="rId38"/>
    <p:sldId id="540" r:id="rId39"/>
    <p:sldId id="577" r:id="rId40"/>
    <p:sldId id="398" r:id="rId41"/>
    <p:sldId id="539" r:id="rId42"/>
    <p:sldId id="558" r:id="rId43"/>
    <p:sldId id="336" r:id="rId44"/>
    <p:sldId id="557" r:id="rId45"/>
    <p:sldId id="295" r:id="rId46"/>
    <p:sldId id="574" r:id="rId47"/>
    <p:sldId id="537" r:id="rId48"/>
    <p:sldId id="421" r:id="rId49"/>
    <p:sldId id="294" r:id="rId50"/>
    <p:sldId id="332" r:id="rId51"/>
    <p:sldId id="365" r:id="rId52"/>
    <p:sldId id="538" r:id="rId53"/>
    <p:sldId id="576" r:id="rId54"/>
    <p:sldId id="416" r:id="rId55"/>
    <p:sldId id="547" r:id="rId56"/>
    <p:sldId id="388" r:id="rId57"/>
    <p:sldId id="333" r:id="rId58"/>
    <p:sldId id="548" r:id="rId59"/>
    <p:sldId id="550" r:id="rId60"/>
    <p:sldId id="570" r:id="rId61"/>
    <p:sldId id="304" r:id="rId62"/>
    <p:sldId id="302" r:id="rId63"/>
    <p:sldId id="545" r:id="rId64"/>
    <p:sldId id="270" r:id="rId65"/>
    <p:sldId id="530" r:id="rId66"/>
    <p:sldId id="329" r:id="rId67"/>
    <p:sldId id="541" r:id="rId68"/>
    <p:sldId id="579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dUWPcQj+HM3jNR8XiHkAw==" hashData="9BHOFs9qeJE4c5y/ncR678mvA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900"/>
    <a:srgbClr val="480024"/>
    <a:srgbClr val="663300"/>
    <a:srgbClr val="FF6600"/>
    <a:srgbClr val="FF0066"/>
    <a:srgbClr val="2E0017"/>
    <a:srgbClr val="C40062"/>
    <a:srgbClr val="482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134" y="-7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8" d="100"/>
        <a:sy n="3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9654D-1689-44C2-B34F-7070FF82076A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12AF8-52EC-4DAD-BFC9-78071F763AD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1769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2AF8-52EC-4DAD-BFC9-78071F763AD3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775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2AF8-52EC-4DAD-BFC9-78071F763AD3}" type="slidenum">
              <a:rPr lang="es-ES" smtClean="0"/>
              <a:pPr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6078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2AF8-52EC-4DAD-BFC9-78071F763AD3}" type="slidenum">
              <a:rPr lang="es-ES" smtClean="0"/>
              <a:pPr/>
              <a:t>66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9463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2AF8-52EC-4DAD-BFC9-78071F763AD3}" type="slidenum">
              <a:rPr lang="es-ES" smtClean="0"/>
              <a:pPr/>
              <a:t>67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278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4394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4945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1608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778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116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7287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2776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000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738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600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455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DAFB7-9DFB-45F5-B2A8-6AE2D98E237E}" type="datetimeFigureOut">
              <a:rPr lang="es-ES" smtClean="0"/>
              <a:pPr/>
              <a:t>10/11/2015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1F76-DF76-4BE9-B0D9-E78A82CE5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99626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microsoft.com/office/2007/relationships/hdphoto" Target="../media/hdphoto6.wdp"/><Relationship Id="rId4" Type="http://schemas.openxmlformats.org/officeDocument/2006/relationships/image" Target="../media/image66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7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7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770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1" y="-1900"/>
            <a:ext cx="918771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5636" y="5702018"/>
            <a:ext cx="9203345" cy="12553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53" y="908331"/>
            <a:ext cx="7664765" cy="174062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3219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rma libre 13"/>
          <p:cNvSpPr/>
          <p:nvPr/>
        </p:nvSpPr>
        <p:spPr>
          <a:xfrm>
            <a:off x="-15636" y="471339"/>
            <a:ext cx="4557499" cy="6044998"/>
          </a:xfrm>
          <a:custGeom>
            <a:avLst/>
            <a:gdLst>
              <a:gd name="connsiteX0" fmla="*/ 3526336 w 6183524"/>
              <a:gd name="connsiteY0" fmla="*/ 3242217 h 6082785"/>
              <a:gd name="connsiteX1" fmla="*/ 3138321 w 6183524"/>
              <a:gd name="connsiteY1" fmla="*/ 3380482 h 6082785"/>
              <a:gd name="connsiteX2" fmla="*/ 3133500 w 6183524"/>
              <a:gd name="connsiteY2" fmla="*/ 3385064 h 6082785"/>
              <a:gd name="connsiteX3" fmla="*/ 3139569 w 6183524"/>
              <a:gd name="connsiteY3" fmla="*/ 3372931 h 6082785"/>
              <a:gd name="connsiteX4" fmla="*/ 3125769 w 6183524"/>
              <a:gd name="connsiteY4" fmla="*/ 3392412 h 6082785"/>
              <a:gd name="connsiteX5" fmla="*/ 3115310 w 6183524"/>
              <a:gd name="connsiteY5" fmla="*/ 3402353 h 6082785"/>
              <a:gd name="connsiteX6" fmla="*/ 3094175 w 6183524"/>
              <a:gd name="connsiteY6" fmla="*/ 3425464 h 6082785"/>
              <a:gd name="connsiteX7" fmla="*/ 3092998 w 6183524"/>
              <a:gd name="connsiteY7" fmla="*/ 3426955 h 6082785"/>
              <a:gd name="connsiteX8" fmla="*/ 3092799 w 6183524"/>
              <a:gd name="connsiteY8" fmla="*/ 3427152 h 6082785"/>
              <a:gd name="connsiteX9" fmla="*/ 2758983 w 6183524"/>
              <a:gd name="connsiteY9" fmla="*/ 3552622 h 6082785"/>
              <a:gd name="connsiteX10" fmla="*/ 2411938 w 6183524"/>
              <a:gd name="connsiteY10" fmla="*/ 3414195 h 6082785"/>
              <a:gd name="connsiteX11" fmla="*/ 2404414 w 6183524"/>
              <a:gd name="connsiteY11" fmla="*/ 3405685 h 6082785"/>
              <a:gd name="connsiteX12" fmla="*/ 2401011 w 6183524"/>
              <a:gd name="connsiteY12" fmla="*/ 3409840 h 6082785"/>
              <a:gd name="connsiteX13" fmla="*/ 2362974 w 6183524"/>
              <a:gd name="connsiteY13" fmla="*/ 3387033 h 6082785"/>
              <a:gd name="connsiteX14" fmla="*/ 2070690 w 6183524"/>
              <a:gd name="connsiteY14" fmla="*/ 3315443 h 6082785"/>
              <a:gd name="connsiteX15" fmla="*/ 1602259 w 6183524"/>
              <a:gd name="connsiteY15" fmla="*/ 3548326 h 6082785"/>
              <a:gd name="connsiteX16" fmla="*/ 1588306 w 6183524"/>
              <a:gd name="connsiteY16" fmla="*/ 3576221 h 6082785"/>
              <a:gd name="connsiteX17" fmla="*/ 1602122 w 6183524"/>
              <a:gd name="connsiteY17" fmla="*/ 3556717 h 6082785"/>
              <a:gd name="connsiteX18" fmla="*/ 1968892 w 6183524"/>
              <a:gd name="connsiteY18" fmla="*/ 3396530 h 6082785"/>
              <a:gd name="connsiteX19" fmla="*/ 2315938 w 6183524"/>
              <a:gd name="connsiteY19" fmla="*/ 3534956 h 6082785"/>
              <a:gd name="connsiteX20" fmla="*/ 2323462 w 6183524"/>
              <a:gd name="connsiteY20" fmla="*/ 3543466 h 6082785"/>
              <a:gd name="connsiteX21" fmla="*/ 2326866 w 6183524"/>
              <a:gd name="connsiteY21" fmla="*/ 3539312 h 6082785"/>
              <a:gd name="connsiteX22" fmla="*/ 2364902 w 6183524"/>
              <a:gd name="connsiteY22" fmla="*/ 3562119 h 6082785"/>
              <a:gd name="connsiteX23" fmla="*/ 2657186 w 6183524"/>
              <a:gd name="connsiteY23" fmla="*/ 3633708 h 6082785"/>
              <a:gd name="connsiteX24" fmla="*/ 3045201 w 6183524"/>
              <a:gd name="connsiteY24" fmla="*/ 3495444 h 6082785"/>
              <a:gd name="connsiteX25" fmla="*/ 3050022 w 6183524"/>
              <a:gd name="connsiteY25" fmla="*/ 3490861 h 6082785"/>
              <a:gd name="connsiteX26" fmla="*/ 3043953 w 6183524"/>
              <a:gd name="connsiteY26" fmla="*/ 3502994 h 6082785"/>
              <a:gd name="connsiteX27" fmla="*/ 3057753 w 6183524"/>
              <a:gd name="connsiteY27" fmla="*/ 3483513 h 6082785"/>
              <a:gd name="connsiteX28" fmla="*/ 3068212 w 6183524"/>
              <a:gd name="connsiteY28" fmla="*/ 3473572 h 6082785"/>
              <a:gd name="connsiteX29" fmla="*/ 3089348 w 6183524"/>
              <a:gd name="connsiteY29" fmla="*/ 3450461 h 6082785"/>
              <a:gd name="connsiteX30" fmla="*/ 3090525 w 6183524"/>
              <a:gd name="connsiteY30" fmla="*/ 3448970 h 6082785"/>
              <a:gd name="connsiteX31" fmla="*/ 3090724 w 6183524"/>
              <a:gd name="connsiteY31" fmla="*/ 3448773 h 6082785"/>
              <a:gd name="connsiteX32" fmla="*/ 3424539 w 6183524"/>
              <a:gd name="connsiteY32" fmla="*/ 3323303 h 6082785"/>
              <a:gd name="connsiteX33" fmla="*/ 3771584 w 6183524"/>
              <a:gd name="connsiteY33" fmla="*/ 3461730 h 6082785"/>
              <a:gd name="connsiteX34" fmla="*/ 3779108 w 6183524"/>
              <a:gd name="connsiteY34" fmla="*/ 3470240 h 6082785"/>
              <a:gd name="connsiteX35" fmla="*/ 3782512 w 6183524"/>
              <a:gd name="connsiteY35" fmla="*/ 3466085 h 6082785"/>
              <a:gd name="connsiteX36" fmla="*/ 3820549 w 6183524"/>
              <a:gd name="connsiteY36" fmla="*/ 3488892 h 6082785"/>
              <a:gd name="connsiteX37" fmla="*/ 4112833 w 6183524"/>
              <a:gd name="connsiteY37" fmla="*/ 3560482 h 6082785"/>
              <a:gd name="connsiteX38" fmla="*/ 4581263 w 6183524"/>
              <a:gd name="connsiteY38" fmla="*/ 3327599 h 6082785"/>
              <a:gd name="connsiteX39" fmla="*/ 4595216 w 6183524"/>
              <a:gd name="connsiteY39" fmla="*/ 3299704 h 6082785"/>
              <a:gd name="connsiteX40" fmla="*/ 4581401 w 6183524"/>
              <a:gd name="connsiteY40" fmla="*/ 3319208 h 6082785"/>
              <a:gd name="connsiteX41" fmla="*/ 4214630 w 6183524"/>
              <a:gd name="connsiteY41" fmla="*/ 3479395 h 6082785"/>
              <a:gd name="connsiteX42" fmla="*/ 3867585 w 6183524"/>
              <a:gd name="connsiteY42" fmla="*/ 3340969 h 6082785"/>
              <a:gd name="connsiteX43" fmla="*/ 3860061 w 6183524"/>
              <a:gd name="connsiteY43" fmla="*/ 3332459 h 6082785"/>
              <a:gd name="connsiteX44" fmla="*/ 3856657 w 6183524"/>
              <a:gd name="connsiteY44" fmla="*/ 3336613 h 6082785"/>
              <a:gd name="connsiteX45" fmla="*/ 3818620 w 6183524"/>
              <a:gd name="connsiteY45" fmla="*/ 3313806 h 6082785"/>
              <a:gd name="connsiteX46" fmla="*/ 3526336 w 6183524"/>
              <a:gd name="connsiteY46" fmla="*/ 3242217 h 6082785"/>
              <a:gd name="connsiteX47" fmla="*/ 2791759 w 6183524"/>
              <a:gd name="connsiteY47" fmla="*/ 3117273 h 6082785"/>
              <a:gd name="connsiteX48" fmla="*/ 2691429 w 6183524"/>
              <a:gd name="connsiteY48" fmla="*/ 3254541 h 6082785"/>
              <a:gd name="connsiteX49" fmla="*/ 2791759 w 6183524"/>
              <a:gd name="connsiteY49" fmla="*/ 3391809 h 6082785"/>
              <a:gd name="connsiteX50" fmla="*/ 2892089 w 6183524"/>
              <a:gd name="connsiteY50" fmla="*/ 3254541 h 6082785"/>
              <a:gd name="connsiteX51" fmla="*/ 2791759 w 6183524"/>
              <a:gd name="connsiteY51" fmla="*/ 3117273 h 6082785"/>
              <a:gd name="connsiteX52" fmla="*/ 2485809 w 6183524"/>
              <a:gd name="connsiteY52" fmla="*/ 3100160 h 6082785"/>
              <a:gd name="connsiteX53" fmla="*/ 2414324 w 6183524"/>
              <a:gd name="connsiteY53" fmla="*/ 3205505 h 6082785"/>
              <a:gd name="connsiteX54" fmla="*/ 2485809 w 6183524"/>
              <a:gd name="connsiteY54" fmla="*/ 3310851 h 6082785"/>
              <a:gd name="connsiteX55" fmla="*/ 2557295 w 6183524"/>
              <a:gd name="connsiteY55" fmla="*/ 3205505 h 6082785"/>
              <a:gd name="connsiteX56" fmla="*/ 2485809 w 6183524"/>
              <a:gd name="connsiteY56" fmla="*/ 3100160 h 6082785"/>
              <a:gd name="connsiteX57" fmla="*/ 4031337 w 6183524"/>
              <a:gd name="connsiteY57" fmla="*/ 2985595 h 6082785"/>
              <a:gd name="connsiteX58" fmla="*/ 3931007 w 6183524"/>
              <a:gd name="connsiteY58" fmla="*/ 3122863 h 6082785"/>
              <a:gd name="connsiteX59" fmla="*/ 4031337 w 6183524"/>
              <a:gd name="connsiteY59" fmla="*/ 3260131 h 6082785"/>
              <a:gd name="connsiteX60" fmla="*/ 4131667 w 6183524"/>
              <a:gd name="connsiteY60" fmla="*/ 3122863 h 6082785"/>
              <a:gd name="connsiteX61" fmla="*/ 4031337 w 6183524"/>
              <a:gd name="connsiteY61" fmla="*/ 2985595 h 6082785"/>
              <a:gd name="connsiteX62" fmla="*/ 3323656 w 6183524"/>
              <a:gd name="connsiteY62" fmla="*/ 2906965 h 6082785"/>
              <a:gd name="connsiteX63" fmla="*/ 3252170 w 6183524"/>
              <a:gd name="connsiteY63" fmla="*/ 3012310 h 6082785"/>
              <a:gd name="connsiteX64" fmla="*/ 3323656 w 6183524"/>
              <a:gd name="connsiteY64" fmla="*/ 3117656 h 6082785"/>
              <a:gd name="connsiteX65" fmla="*/ 3395141 w 6183524"/>
              <a:gd name="connsiteY65" fmla="*/ 3012310 h 6082785"/>
              <a:gd name="connsiteX66" fmla="*/ 3323656 w 6183524"/>
              <a:gd name="connsiteY66" fmla="*/ 2906965 h 6082785"/>
              <a:gd name="connsiteX67" fmla="*/ 3020276 w 6183524"/>
              <a:gd name="connsiteY67" fmla="*/ 2894258 h 6082785"/>
              <a:gd name="connsiteX68" fmla="*/ 2948791 w 6183524"/>
              <a:gd name="connsiteY68" fmla="*/ 2999603 h 6082785"/>
              <a:gd name="connsiteX69" fmla="*/ 3020276 w 6183524"/>
              <a:gd name="connsiteY69" fmla="*/ 3104948 h 6082785"/>
              <a:gd name="connsiteX70" fmla="*/ 3091761 w 6183524"/>
              <a:gd name="connsiteY70" fmla="*/ 2999603 h 6082785"/>
              <a:gd name="connsiteX71" fmla="*/ 3020276 w 6183524"/>
              <a:gd name="connsiteY71" fmla="*/ 2894258 h 6082785"/>
              <a:gd name="connsiteX72" fmla="*/ 2250126 w 6183524"/>
              <a:gd name="connsiteY72" fmla="*/ 2845901 h 6082785"/>
              <a:gd name="connsiteX73" fmla="*/ 2168608 w 6183524"/>
              <a:gd name="connsiteY73" fmla="*/ 2951246 h 6082785"/>
              <a:gd name="connsiteX74" fmla="*/ 2250126 w 6183524"/>
              <a:gd name="connsiteY74" fmla="*/ 3056591 h 6082785"/>
              <a:gd name="connsiteX75" fmla="*/ 2331644 w 6183524"/>
              <a:gd name="connsiteY75" fmla="*/ 2951246 h 6082785"/>
              <a:gd name="connsiteX76" fmla="*/ 2250126 w 6183524"/>
              <a:gd name="connsiteY76" fmla="*/ 2845901 h 6082785"/>
              <a:gd name="connsiteX77" fmla="*/ 1878457 w 6183524"/>
              <a:gd name="connsiteY77" fmla="*/ 2842736 h 6082785"/>
              <a:gd name="connsiteX78" fmla="*/ 1778127 w 6183524"/>
              <a:gd name="connsiteY78" fmla="*/ 2980004 h 6082785"/>
              <a:gd name="connsiteX79" fmla="*/ 1878457 w 6183524"/>
              <a:gd name="connsiteY79" fmla="*/ 3117273 h 6082785"/>
              <a:gd name="connsiteX80" fmla="*/ 1978787 w 6183524"/>
              <a:gd name="connsiteY80" fmla="*/ 2980004 h 6082785"/>
              <a:gd name="connsiteX81" fmla="*/ 1878457 w 6183524"/>
              <a:gd name="connsiteY81" fmla="*/ 2842736 h 6082785"/>
              <a:gd name="connsiteX82" fmla="*/ 4313277 w 6183524"/>
              <a:gd name="connsiteY82" fmla="*/ 2842480 h 6082785"/>
              <a:gd name="connsiteX83" fmla="*/ 4241792 w 6183524"/>
              <a:gd name="connsiteY83" fmla="*/ 2947826 h 6082785"/>
              <a:gd name="connsiteX84" fmla="*/ 4313277 w 6183524"/>
              <a:gd name="connsiteY84" fmla="*/ 3053171 h 6082785"/>
              <a:gd name="connsiteX85" fmla="*/ 4384762 w 6183524"/>
              <a:gd name="connsiteY85" fmla="*/ 2947826 h 6082785"/>
              <a:gd name="connsiteX86" fmla="*/ 4313277 w 6183524"/>
              <a:gd name="connsiteY86" fmla="*/ 2842480 h 6082785"/>
              <a:gd name="connsiteX87" fmla="*/ 3617806 w 6183524"/>
              <a:gd name="connsiteY87" fmla="*/ 2701318 h 6082785"/>
              <a:gd name="connsiteX88" fmla="*/ 3517476 w 6183524"/>
              <a:gd name="connsiteY88" fmla="*/ 2838587 h 6082785"/>
              <a:gd name="connsiteX89" fmla="*/ 3617806 w 6183524"/>
              <a:gd name="connsiteY89" fmla="*/ 2975855 h 6082785"/>
              <a:gd name="connsiteX90" fmla="*/ 3718136 w 6183524"/>
              <a:gd name="connsiteY90" fmla="*/ 2838587 h 6082785"/>
              <a:gd name="connsiteX91" fmla="*/ 3617806 w 6183524"/>
              <a:gd name="connsiteY91" fmla="*/ 2701318 h 6082785"/>
              <a:gd name="connsiteX92" fmla="*/ 3526336 w 6183524"/>
              <a:gd name="connsiteY92" fmla="*/ 2449077 h 6082785"/>
              <a:gd name="connsiteX93" fmla="*/ 3138321 w 6183524"/>
              <a:gd name="connsiteY93" fmla="*/ 2587342 h 6082785"/>
              <a:gd name="connsiteX94" fmla="*/ 3133500 w 6183524"/>
              <a:gd name="connsiteY94" fmla="*/ 2591924 h 6082785"/>
              <a:gd name="connsiteX95" fmla="*/ 3139569 w 6183524"/>
              <a:gd name="connsiteY95" fmla="*/ 2579791 h 6082785"/>
              <a:gd name="connsiteX96" fmla="*/ 3125769 w 6183524"/>
              <a:gd name="connsiteY96" fmla="*/ 2599272 h 6082785"/>
              <a:gd name="connsiteX97" fmla="*/ 3115310 w 6183524"/>
              <a:gd name="connsiteY97" fmla="*/ 2609214 h 6082785"/>
              <a:gd name="connsiteX98" fmla="*/ 3094175 w 6183524"/>
              <a:gd name="connsiteY98" fmla="*/ 2632324 h 6082785"/>
              <a:gd name="connsiteX99" fmla="*/ 3092998 w 6183524"/>
              <a:gd name="connsiteY99" fmla="*/ 2633815 h 6082785"/>
              <a:gd name="connsiteX100" fmla="*/ 3092799 w 6183524"/>
              <a:gd name="connsiteY100" fmla="*/ 2634012 h 6082785"/>
              <a:gd name="connsiteX101" fmla="*/ 2758983 w 6183524"/>
              <a:gd name="connsiteY101" fmla="*/ 2759482 h 6082785"/>
              <a:gd name="connsiteX102" fmla="*/ 2411938 w 6183524"/>
              <a:gd name="connsiteY102" fmla="*/ 2621056 h 6082785"/>
              <a:gd name="connsiteX103" fmla="*/ 2404414 w 6183524"/>
              <a:gd name="connsiteY103" fmla="*/ 2612546 h 6082785"/>
              <a:gd name="connsiteX104" fmla="*/ 2401010 w 6183524"/>
              <a:gd name="connsiteY104" fmla="*/ 2616700 h 6082785"/>
              <a:gd name="connsiteX105" fmla="*/ 2362973 w 6183524"/>
              <a:gd name="connsiteY105" fmla="*/ 2593894 h 6082785"/>
              <a:gd name="connsiteX106" fmla="*/ 2070690 w 6183524"/>
              <a:gd name="connsiteY106" fmla="*/ 2522304 h 6082785"/>
              <a:gd name="connsiteX107" fmla="*/ 1602259 w 6183524"/>
              <a:gd name="connsiteY107" fmla="*/ 2755186 h 6082785"/>
              <a:gd name="connsiteX108" fmla="*/ 1588306 w 6183524"/>
              <a:gd name="connsiteY108" fmla="*/ 2783081 h 6082785"/>
              <a:gd name="connsiteX109" fmla="*/ 1602122 w 6183524"/>
              <a:gd name="connsiteY109" fmla="*/ 2763577 h 6082785"/>
              <a:gd name="connsiteX110" fmla="*/ 1968892 w 6183524"/>
              <a:gd name="connsiteY110" fmla="*/ 2603391 h 6082785"/>
              <a:gd name="connsiteX111" fmla="*/ 2315938 w 6183524"/>
              <a:gd name="connsiteY111" fmla="*/ 2741816 h 6082785"/>
              <a:gd name="connsiteX112" fmla="*/ 2323462 w 6183524"/>
              <a:gd name="connsiteY112" fmla="*/ 2750327 h 6082785"/>
              <a:gd name="connsiteX113" fmla="*/ 2326865 w 6183524"/>
              <a:gd name="connsiteY113" fmla="*/ 2746172 h 6082785"/>
              <a:gd name="connsiteX114" fmla="*/ 2364902 w 6183524"/>
              <a:gd name="connsiteY114" fmla="*/ 2768979 h 6082785"/>
              <a:gd name="connsiteX115" fmla="*/ 2657186 w 6183524"/>
              <a:gd name="connsiteY115" fmla="*/ 2840569 h 6082785"/>
              <a:gd name="connsiteX116" fmla="*/ 3045201 w 6183524"/>
              <a:gd name="connsiteY116" fmla="*/ 2702304 h 6082785"/>
              <a:gd name="connsiteX117" fmla="*/ 3050022 w 6183524"/>
              <a:gd name="connsiteY117" fmla="*/ 2697722 h 6082785"/>
              <a:gd name="connsiteX118" fmla="*/ 3043953 w 6183524"/>
              <a:gd name="connsiteY118" fmla="*/ 2709855 h 6082785"/>
              <a:gd name="connsiteX119" fmla="*/ 3057753 w 6183524"/>
              <a:gd name="connsiteY119" fmla="*/ 2690374 h 6082785"/>
              <a:gd name="connsiteX120" fmla="*/ 3068212 w 6183524"/>
              <a:gd name="connsiteY120" fmla="*/ 2680432 h 6082785"/>
              <a:gd name="connsiteX121" fmla="*/ 3089348 w 6183524"/>
              <a:gd name="connsiteY121" fmla="*/ 2657322 h 6082785"/>
              <a:gd name="connsiteX122" fmla="*/ 3090525 w 6183524"/>
              <a:gd name="connsiteY122" fmla="*/ 2655831 h 6082785"/>
              <a:gd name="connsiteX123" fmla="*/ 3090724 w 6183524"/>
              <a:gd name="connsiteY123" fmla="*/ 2655634 h 6082785"/>
              <a:gd name="connsiteX124" fmla="*/ 3424539 w 6183524"/>
              <a:gd name="connsiteY124" fmla="*/ 2530164 h 6082785"/>
              <a:gd name="connsiteX125" fmla="*/ 3771584 w 6183524"/>
              <a:gd name="connsiteY125" fmla="*/ 2668590 h 6082785"/>
              <a:gd name="connsiteX126" fmla="*/ 3779108 w 6183524"/>
              <a:gd name="connsiteY126" fmla="*/ 2677100 h 6082785"/>
              <a:gd name="connsiteX127" fmla="*/ 3782512 w 6183524"/>
              <a:gd name="connsiteY127" fmla="*/ 2672945 h 6082785"/>
              <a:gd name="connsiteX128" fmla="*/ 3820549 w 6183524"/>
              <a:gd name="connsiteY128" fmla="*/ 2695753 h 6082785"/>
              <a:gd name="connsiteX129" fmla="*/ 4112833 w 6183524"/>
              <a:gd name="connsiteY129" fmla="*/ 2767342 h 6082785"/>
              <a:gd name="connsiteX130" fmla="*/ 4581263 w 6183524"/>
              <a:gd name="connsiteY130" fmla="*/ 2534460 h 6082785"/>
              <a:gd name="connsiteX131" fmla="*/ 4595216 w 6183524"/>
              <a:gd name="connsiteY131" fmla="*/ 2506565 h 6082785"/>
              <a:gd name="connsiteX132" fmla="*/ 4581401 w 6183524"/>
              <a:gd name="connsiteY132" fmla="*/ 2526069 h 6082785"/>
              <a:gd name="connsiteX133" fmla="*/ 4214630 w 6183524"/>
              <a:gd name="connsiteY133" fmla="*/ 2686256 h 6082785"/>
              <a:gd name="connsiteX134" fmla="*/ 3867585 w 6183524"/>
              <a:gd name="connsiteY134" fmla="*/ 2547829 h 6082785"/>
              <a:gd name="connsiteX135" fmla="*/ 3860061 w 6183524"/>
              <a:gd name="connsiteY135" fmla="*/ 2539319 h 6082785"/>
              <a:gd name="connsiteX136" fmla="*/ 3856657 w 6183524"/>
              <a:gd name="connsiteY136" fmla="*/ 2543474 h 6082785"/>
              <a:gd name="connsiteX137" fmla="*/ 3818620 w 6183524"/>
              <a:gd name="connsiteY137" fmla="*/ 2520667 h 6082785"/>
              <a:gd name="connsiteX138" fmla="*/ 3526336 w 6183524"/>
              <a:gd name="connsiteY138" fmla="*/ 2449077 h 6082785"/>
              <a:gd name="connsiteX139" fmla="*/ 5749928 w 6183524"/>
              <a:gd name="connsiteY139" fmla="*/ 354 h 6082785"/>
              <a:gd name="connsiteX140" fmla="*/ 6150975 w 6183524"/>
              <a:gd name="connsiteY140" fmla="*/ 6185 h 6082785"/>
              <a:gd name="connsiteX141" fmla="*/ 6183061 w 6183524"/>
              <a:gd name="connsiteY141" fmla="*/ 6082785 h 6082785"/>
              <a:gd name="connsiteX142" fmla="*/ 0 w 6183524"/>
              <a:gd name="connsiteY142" fmla="*/ 5223791 h 6082785"/>
              <a:gd name="connsiteX143" fmla="*/ 29029 w 6183524"/>
              <a:gd name="connsiteY143" fmla="*/ 599609 h 6082785"/>
              <a:gd name="connsiteX144" fmla="*/ 5749928 w 6183524"/>
              <a:gd name="connsiteY144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6183524" h="6082785">
                <a:moveTo>
                  <a:pt x="3526336" y="3242217"/>
                </a:moveTo>
                <a:cubicBezTo>
                  <a:pt x="3372392" y="3242217"/>
                  <a:pt x="3233989" y="3295573"/>
                  <a:pt x="3138321" y="3380482"/>
                </a:cubicBezTo>
                <a:lnTo>
                  <a:pt x="3133500" y="3385064"/>
                </a:lnTo>
                <a:lnTo>
                  <a:pt x="3139569" y="3372931"/>
                </a:lnTo>
                <a:lnTo>
                  <a:pt x="3125769" y="3392412"/>
                </a:lnTo>
                <a:lnTo>
                  <a:pt x="3115310" y="3402353"/>
                </a:lnTo>
                <a:cubicBezTo>
                  <a:pt x="3107948" y="3409854"/>
                  <a:pt x="3100897" y="3417562"/>
                  <a:pt x="3094175" y="3425464"/>
                </a:cubicBezTo>
                <a:lnTo>
                  <a:pt x="3092998" y="3426955"/>
                </a:lnTo>
                <a:lnTo>
                  <a:pt x="3092799" y="3427152"/>
                </a:lnTo>
                <a:cubicBezTo>
                  <a:pt x="3010495" y="3504202"/>
                  <a:pt x="2891424" y="3552622"/>
                  <a:pt x="2758983" y="3552622"/>
                </a:cubicBezTo>
                <a:cubicBezTo>
                  <a:pt x="2619266" y="3552622"/>
                  <a:pt x="2494428" y="3498736"/>
                  <a:pt x="2411938" y="3414195"/>
                </a:cubicBezTo>
                <a:lnTo>
                  <a:pt x="2404414" y="3405685"/>
                </a:lnTo>
                <a:lnTo>
                  <a:pt x="2401011" y="3409840"/>
                </a:lnTo>
                <a:lnTo>
                  <a:pt x="2362974" y="3387033"/>
                </a:lnTo>
                <a:cubicBezTo>
                  <a:pt x="2279539" y="3341835"/>
                  <a:pt x="2178958" y="3315443"/>
                  <a:pt x="2070690" y="3315443"/>
                </a:cubicBezTo>
                <a:cubicBezTo>
                  <a:pt x="1865430" y="3315443"/>
                  <a:pt x="1687800" y="3410299"/>
                  <a:pt x="1602259" y="3548326"/>
                </a:cubicBezTo>
                <a:lnTo>
                  <a:pt x="1588306" y="3576221"/>
                </a:lnTo>
                <a:lnTo>
                  <a:pt x="1602122" y="3556717"/>
                </a:lnTo>
                <a:cubicBezTo>
                  <a:pt x="1683634" y="3459771"/>
                  <a:pt x="1817531" y="3396530"/>
                  <a:pt x="1968892" y="3396530"/>
                </a:cubicBezTo>
                <a:cubicBezTo>
                  <a:pt x="2108610" y="3396530"/>
                  <a:pt x="2233447" y="3450416"/>
                  <a:pt x="2315938" y="3534956"/>
                </a:cubicBezTo>
                <a:lnTo>
                  <a:pt x="2323462" y="3543466"/>
                </a:lnTo>
                <a:lnTo>
                  <a:pt x="2326866" y="3539312"/>
                </a:lnTo>
                <a:lnTo>
                  <a:pt x="2364902" y="3562119"/>
                </a:lnTo>
                <a:cubicBezTo>
                  <a:pt x="2448337" y="3607317"/>
                  <a:pt x="2548918" y="3633708"/>
                  <a:pt x="2657186" y="3633708"/>
                </a:cubicBezTo>
                <a:cubicBezTo>
                  <a:pt x="2811131" y="3633708"/>
                  <a:pt x="2949534" y="3580352"/>
                  <a:pt x="3045201" y="3495444"/>
                </a:cubicBezTo>
                <a:lnTo>
                  <a:pt x="3050022" y="3490861"/>
                </a:lnTo>
                <a:lnTo>
                  <a:pt x="3043953" y="3502994"/>
                </a:lnTo>
                <a:lnTo>
                  <a:pt x="3057753" y="3483513"/>
                </a:lnTo>
                <a:lnTo>
                  <a:pt x="3068212" y="3473572"/>
                </a:lnTo>
                <a:cubicBezTo>
                  <a:pt x="3075575" y="3466070"/>
                  <a:pt x="3082626" y="3458363"/>
                  <a:pt x="3089348" y="3450461"/>
                </a:cubicBezTo>
                <a:lnTo>
                  <a:pt x="3090525" y="3448970"/>
                </a:lnTo>
                <a:lnTo>
                  <a:pt x="3090724" y="3448773"/>
                </a:lnTo>
                <a:cubicBezTo>
                  <a:pt x="3173028" y="3371722"/>
                  <a:pt x="3292098" y="3323303"/>
                  <a:pt x="3424539" y="3323303"/>
                </a:cubicBezTo>
                <a:cubicBezTo>
                  <a:pt x="3564257" y="3323303"/>
                  <a:pt x="3689094" y="3377189"/>
                  <a:pt x="3771584" y="3461730"/>
                </a:cubicBezTo>
                <a:lnTo>
                  <a:pt x="3779108" y="3470240"/>
                </a:lnTo>
                <a:lnTo>
                  <a:pt x="3782512" y="3466085"/>
                </a:lnTo>
                <a:lnTo>
                  <a:pt x="3820549" y="3488892"/>
                </a:lnTo>
                <a:cubicBezTo>
                  <a:pt x="3903983" y="3534090"/>
                  <a:pt x="4004564" y="3560482"/>
                  <a:pt x="4112833" y="3560482"/>
                </a:cubicBezTo>
                <a:cubicBezTo>
                  <a:pt x="4318092" y="3560482"/>
                  <a:pt x="4495722" y="3465626"/>
                  <a:pt x="4581263" y="3327599"/>
                </a:cubicBezTo>
                <a:lnTo>
                  <a:pt x="4595216" y="3299704"/>
                </a:lnTo>
                <a:lnTo>
                  <a:pt x="4581401" y="3319208"/>
                </a:lnTo>
                <a:cubicBezTo>
                  <a:pt x="4499888" y="3416154"/>
                  <a:pt x="4365991" y="3479395"/>
                  <a:pt x="4214630" y="3479395"/>
                </a:cubicBezTo>
                <a:cubicBezTo>
                  <a:pt x="4074912" y="3479395"/>
                  <a:pt x="3950075" y="3425509"/>
                  <a:pt x="3867585" y="3340969"/>
                </a:cubicBezTo>
                <a:lnTo>
                  <a:pt x="3860061" y="3332459"/>
                </a:lnTo>
                <a:lnTo>
                  <a:pt x="3856657" y="3336613"/>
                </a:lnTo>
                <a:lnTo>
                  <a:pt x="3818620" y="3313806"/>
                </a:lnTo>
                <a:cubicBezTo>
                  <a:pt x="3735186" y="3268608"/>
                  <a:pt x="3634605" y="3242217"/>
                  <a:pt x="3526336" y="3242217"/>
                </a:cubicBezTo>
                <a:close/>
                <a:moveTo>
                  <a:pt x="2791759" y="3117273"/>
                </a:moveTo>
                <a:cubicBezTo>
                  <a:pt x="2736348" y="3117273"/>
                  <a:pt x="2691429" y="3178730"/>
                  <a:pt x="2691429" y="3254541"/>
                </a:cubicBezTo>
                <a:cubicBezTo>
                  <a:pt x="2691429" y="3330352"/>
                  <a:pt x="2736348" y="3391809"/>
                  <a:pt x="2791759" y="3391809"/>
                </a:cubicBezTo>
                <a:cubicBezTo>
                  <a:pt x="2847170" y="3391809"/>
                  <a:pt x="2892089" y="3330352"/>
                  <a:pt x="2892089" y="3254541"/>
                </a:cubicBezTo>
                <a:cubicBezTo>
                  <a:pt x="2892089" y="3178730"/>
                  <a:pt x="2847170" y="3117273"/>
                  <a:pt x="2791759" y="3117273"/>
                </a:cubicBezTo>
                <a:close/>
                <a:moveTo>
                  <a:pt x="2485809" y="3100160"/>
                </a:moveTo>
                <a:cubicBezTo>
                  <a:pt x="2446329" y="3100160"/>
                  <a:pt x="2414324" y="3147325"/>
                  <a:pt x="2414324" y="3205505"/>
                </a:cubicBezTo>
                <a:cubicBezTo>
                  <a:pt x="2414324" y="3263686"/>
                  <a:pt x="2446329" y="3310851"/>
                  <a:pt x="2485809" y="3310851"/>
                </a:cubicBezTo>
                <a:cubicBezTo>
                  <a:pt x="2525290" y="3310851"/>
                  <a:pt x="2557295" y="3263686"/>
                  <a:pt x="2557295" y="3205505"/>
                </a:cubicBezTo>
                <a:cubicBezTo>
                  <a:pt x="2557295" y="3147325"/>
                  <a:pt x="2525290" y="3100160"/>
                  <a:pt x="2485809" y="3100160"/>
                </a:cubicBezTo>
                <a:close/>
                <a:moveTo>
                  <a:pt x="4031337" y="2985595"/>
                </a:moveTo>
                <a:cubicBezTo>
                  <a:pt x="3975926" y="2985595"/>
                  <a:pt x="3931007" y="3047052"/>
                  <a:pt x="3931007" y="3122863"/>
                </a:cubicBezTo>
                <a:cubicBezTo>
                  <a:pt x="3931007" y="3198674"/>
                  <a:pt x="3975926" y="3260131"/>
                  <a:pt x="4031337" y="3260131"/>
                </a:cubicBezTo>
                <a:cubicBezTo>
                  <a:pt x="4086748" y="3260131"/>
                  <a:pt x="4131667" y="3198674"/>
                  <a:pt x="4131667" y="3122863"/>
                </a:cubicBezTo>
                <a:cubicBezTo>
                  <a:pt x="4131667" y="3047052"/>
                  <a:pt x="4086748" y="2985595"/>
                  <a:pt x="4031337" y="2985595"/>
                </a:cubicBezTo>
                <a:close/>
                <a:moveTo>
                  <a:pt x="3323656" y="2906965"/>
                </a:moveTo>
                <a:cubicBezTo>
                  <a:pt x="3284175" y="2906965"/>
                  <a:pt x="3252170" y="2954130"/>
                  <a:pt x="3252170" y="3012310"/>
                </a:cubicBezTo>
                <a:cubicBezTo>
                  <a:pt x="3252170" y="3070491"/>
                  <a:pt x="3284175" y="3117656"/>
                  <a:pt x="3323656" y="3117656"/>
                </a:cubicBezTo>
                <a:cubicBezTo>
                  <a:pt x="3363136" y="3117656"/>
                  <a:pt x="3395141" y="3070491"/>
                  <a:pt x="3395141" y="3012310"/>
                </a:cubicBezTo>
                <a:cubicBezTo>
                  <a:pt x="3395141" y="2954130"/>
                  <a:pt x="3363136" y="2906965"/>
                  <a:pt x="3323656" y="2906965"/>
                </a:cubicBezTo>
                <a:close/>
                <a:moveTo>
                  <a:pt x="3020276" y="2894258"/>
                </a:moveTo>
                <a:cubicBezTo>
                  <a:pt x="2980796" y="2894258"/>
                  <a:pt x="2948791" y="2941422"/>
                  <a:pt x="2948791" y="2999603"/>
                </a:cubicBezTo>
                <a:cubicBezTo>
                  <a:pt x="2948791" y="3057784"/>
                  <a:pt x="2980796" y="3104948"/>
                  <a:pt x="3020276" y="3104948"/>
                </a:cubicBezTo>
                <a:cubicBezTo>
                  <a:pt x="3059757" y="3104948"/>
                  <a:pt x="3091761" y="3057784"/>
                  <a:pt x="3091761" y="2999603"/>
                </a:cubicBezTo>
                <a:cubicBezTo>
                  <a:pt x="3091761" y="2941422"/>
                  <a:pt x="3059757" y="2894258"/>
                  <a:pt x="3020276" y="2894258"/>
                </a:cubicBezTo>
                <a:close/>
                <a:moveTo>
                  <a:pt x="2250126" y="2845901"/>
                </a:moveTo>
                <a:cubicBezTo>
                  <a:pt x="2205105" y="2845901"/>
                  <a:pt x="2168608" y="2893065"/>
                  <a:pt x="2168608" y="2951246"/>
                </a:cubicBezTo>
                <a:cubicBezTo>
                  <a:pt x="2168608" y="3009426"/>
                  <a:pt x="2205105" y="3056591"/>
                  <a:pt x="2250126" y="3056591"/>
                </a:cubicBezTo>
                <a:cubicBezTo>
                  <a:pt x="2295147" y="3056591"/>
                  <a:pt x="2331644" y="3009426"/>
                  <a:pt x="2331644" y="2951246"/>
                </a:cubicBezTo>
                <a:cubicBezTo>
                  <a:pt x="2331644" y="2893065"/>
                  <a:pt x="2295147" y="2845901"/>
                  <a:pt x="2250126" y="2845901"/>
                </a:cubicBezTo>
                <a:close/>
                <a:moveTo>
                  <a:pt x="1878457" y="2842736"/>
                </a:moveTo>
                <a:cubicBezTo>
                  <a:pt x="1823046" y="2842736"/>
                  <a:pt x="1778127" y="2904193"/>
                  <a:pt x="1778127" y="2980004"/>
                </a:cubicBezTo>
                <a:cubicBezTo>
                  <a:pt x="1778127" y="3055816"/>
                  <a:pt x="1823046" y="3117273"/>
                  <a:pt x="1878457" y="3117273"/>
                </a:cubicBezTo>
                <a:cubicBezTo>
                  <a:pt x="1933868" y="3117273"/>
                  <a:pt x="1978787" y="3055816"/>
                  <a:pt x="1978787" y="2980004"/>
                </a:cubicBezTo>
                <a:cubicBezTo>
                  <a:pt x="1978787" y="2904193"/>
                  <a:pt x="1933868" y="2842736"/>
                  <a:pt x="1878457" y="2842736"/>
                </a:cubicBezTo>
                <a:close/>
                <a:moveTo>
                  <a:pt x="4313277" y="2842480"/>
                </a:moveTo>
                <a:cubicBezTo>
                  <a:pt x="4273796" y="2842480"/>
                  <a:pt x="4241792" y="2889645"/>
                  <a:pt x="4241792" y="2947826"/>
                </a:cubicBezTo>
                <a:cubicBezTo>
                  <a:pt x="4241792" y="3006006"/>
                  <a:pt x="4273796" y="3053171"/>
                  <a:pt x="4313277" y="3053171"/>
                </a:cubicBezTo>
                <a:cubicBezTo>
                  <a:pt x="4352757" y="3053171"/>
                  <a:pt x="4384762" y="3006006"/>
                  <a:pt x="4384762" y="2947826"/>
                </a:cubicBezTo>
                <a:cubicBezTo>
                  <a:pt x="4384762" y="2889645"/>
                  <a:pt x="4352757" y="2842480"/>
                  <a:pt x="4313277" y="2842480"/>
                </a:cubicBezTo>
                <a:close/>
                <a:moveTo>
                  <a:pt x="3617806" y="2701318"/>
                </a:moveTo>
                <a:cubicBezTo>
                  <a:pt x="3562395" y="2701318"/>
                  <a:pt x="3517476" y="2762776"/>
                  <a:pt x="3517476" y="2838587"/>
                </a:cubicBezTo>
                <a:cubicBezTo>
                  <a:pt x="3517476" y="2914398"/>
                  <a:pt x="3562395" y="2975855"/>
                  <a:pt x="3617806" y="2975855"/>
                </a:cubicBezTo>
                <a:cubicBezTo>
                  <a:pt x="3673217" y="2975855"/>
                  <a:pt x="3718136" y="2914398"/>
                  <a:pt x="3718136" y="2838587"/>
                </a:cubicBezTo>
                <a:cubicBezTo>
                  <a:pt x="3718136" y="2762776"/>
                  <a:pt x="3673217" y="2701318"/>
                  <a:pt x="3617806" y="2701318"/>
                </a:cubicBezTo>
                <a:close/>
                <a:moveTo>
                  <a:pt x="3526336" y="2449077"/>
                </a:moveTo>
                <a:cubicBezTo>
                  <a:pt x="3372392" y="2449077"/>
                  <a:pt x="3233989" y="2502434"/>
                  <a:pt x="3138321" y="2587342"/>
                </a:cubicBezTo>
                <a:lnTo>
                  <a:pt x="3133500" y="2591924"/>
                </a:lnTo>
                <a:lnTo>
                  <a:pt x="3139569" y="2579791"/>
                </a:lnTo>
                <a:lnTo>
                  <a:pt x="3125769" y="2599272"/>
                </a:lnTo>
                <a:lnTo>
                  <a:pt x="3115310" y="2609214"/>
                </a:lnTo>
                <a:cubicBezTo>
                  <a:pt x="3107948" y="2616715"/>
                  <a:pt x="3100897" y="2624422"/>
                  <a:pt x="3094175" y="2632324"/>
                </a:cubicBezTo>
                <a:lnTo>
                  <a:pt x="3092998" y="2633815"/>
                </a:lnTo>
                <a:lnTo>
                  <a:pt x="3092799" y="2634012"/>
                </a:lnTo>
                <a:cubicBezTo>
                  <a:pt x="3010495" y="2711063"/>
                  <a:pt x="2891424" y="2759482"/>
                  <a:pt x="2758983" y="2759482"/>
                </a:cubicBezTo>
                <a:cubicBezTo>
                  <a:pt x="2619266" y="2759482"/>
                  <a:pt x="2494428" y="2705596"/>
                  <a:pt x="2411938" y="2621056"/>
                </a:cubicBezTo>
                <a:lnTo>
                  <a:pt x="2404414" y="2612546"/>
                </a:lnTo>
                <a:lnTo>
                  <a:pt x="2401010" y="2616700"/>
                </a:lnTo>
                <a:lnTo>
                  <a:pt x="2362973" y="2593894"/>
                </a:lnTo>
                <a:cubicBezTo>
                  <a:pt x="2279539" y="2548695"/>
                  <a:pt x="2178958" y="2522304"/>
                  <a:pt x="2070690" y="2522304"/>
                </a:cubicBezTo>
                <a:cubicBezTo>
                  <a:pt x="1865430" y="2522304"/>
                  <a:pt x="1687800" y="2617160"/>
                  <a:pt x="1602259" y="2755186"/>
                </a:cubicBezTo>
                <a:lnTo>
                  <a:pt x="1588306" y="2783081"/>
                </a:lnTo>
                <a:lnTo>
                  <a:pt x="1602122" y="2763577"/>
                </a:lnTo>
                <a:cubicBezTo>
                  <a:pt x="1683634" y="2666632"/>
                  <a:pt x="1817531" y="2603391"/>
                  <a:pt x="1968892" y="2603391"/>
                </a:cubicBezTo>
                <a:cubicBezTo>
                  <a:pt x="2108610" y="2603391"/>
                  <a:pt x="2233447" y="2657276"/>
                  <a:pt x="2315938" y="2741816"/>
                </a:cubicBezTo>
                <a:lnTo>
                  <a:pt x="2323462" y="2750327"/>
                </a:lnTo>
                <a:lnTo>
                  <a:pt x="2326865" y="2746172"/>
                </a:lnTo>
                <a:lnTo>
                  <a:pt x="2364902" y="2768979"/>
                </a:lnTo>
                <a:cubicBezTo>
                  <a:pt x="2448336" y="2814177"/>
                  <a:pt x="2548918" y="2840569"/>
                  <a:pt x="2657186" y="2840569"/>
                </a:cubicBezTo>
                <a:cubicBezTo>
                  <a:pt x="2811131" y="2840569"/>
                  <a:pt x="2949534" y="2787212"/>
                  <a:pt x="3045201" y="2702304"/>
                </a:cubicBezTo>
                <a:lnTo>
                  <a:pt x="3050022" y="2697722"/>
                </a:lnTo>
                <a:lnTo>
                  <a:pt x="3043953" y="2709855"/>
                </a:lnTo>
                <a:lnTo>
                  <a:pt x="3057753" y="2690374"/>
                </a:lnTo>
                <a:lnTo>
                  <a:pt x="3068212" y="2680432"/>
                </a:lnTo>
                <a:cubicBezTo>
                  <a:pt x="3075575" y="2672931"/>
                  <a:pt x="3082626" y="2665223"/>
                  <a:pt x="3089348" y="2657322"/>
                </a:cubicBezTo>
                <a:lnTo>
                  <a:pt x="3090525" y="2655831"/>
                </a:lnTo>
                <a:lnTo>
                  <a:pt x="3090724" y="2655634"/>
                </a:lnTo>
                <a:cubicBezTo>
                  <a:pt x="3173028" y="2578583"/>
                  <a:pt x="3292098" y="2530164"/>
                  <a:pt x="3424539" y="2530164"/>
                </a:cubicBezTo>
                <a:cubicBezTo>
                  <a:pt x="3564257" y="2530164"/>
                  <a:pt x="3689094" y="2584050"/>
                  <a:pt x="3771584" y="2668590"/>
                </a:cubicBezTo>
                <a:lnTo>
                  <a:pt x="3779108" y="2677100"/>
                </a:lnTo>
                <a:lnTo>
                  <a:pt x="3782512" y="2672945"/>
                </a:lnTo>
                <a:lnTo>
                  <a:pt x="3820549" y="2695753"/>
                </a:lnTo>
                <a:cubicBezTo>
                  <a:pt x="3903983" y="2740951"/>
                  <a:pt x="4004564" y="2767342"/>
                  <a:pt x="4112833" y="2767342"/>
                </a:cubicBezTo>
                <a:cubicBezTo>
                  <a:pt x="4318092" y="2767342"/>
                  <a:pt x="4495722" y="2672486"/>
                  <a:pt x="4581263" y="2534460"/>
                </a:cubicBezTo>
                <a:lnTo>
                  <a:pt x="4595216" y="2506565"/>
                </a:lnTo>
                <a:lnTo>
                  <a:pt x="4581401" y="2526069"/>
                </a:lnTo>
                <a:cubicBezTo>
                  <a:pt x="4499888" y="2623014"/>
                  <a:pt x="4365991" y="2686256"/>
                  <a:pt x="4214630" y="2686256"/>
                </a:cubicBezTo>
                <a:cubicBezTo>
                  <a:pt x="4074912" y="2686256"/>
                  <a:pt x="3950075" y="2632370"/>
                  <a:pt x="3867585" y="2547829"/>
                </a:cubicBezTo>
                <a:lnTo>
                  <a:pt x="3860061" y="2539319"/>
                </a:lnTo>
                <a:lnTo>
                  <a:pt x="3856657" y="2543474"/>
                </a:lnTo>
                <a:lnTo>
                  <a:pt x="3818620" y="2520667"/>
                </a:lnTo>
                <a:cubicBezTo>
                  <a:pt x="3735186" y="2475469"/>
                  <a:pt x="3634605" y="2449077"/>
                  <a:pt x="3526336" y="2449077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29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  <a:alpha val="81000"/>
                </a:srgbClr>
              </a:gs>
              <a:gs pos="67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3000000"/>
            </a:lightRig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13"/>
          <p:cNvSpPr/>
          <p:nvPr/>
        </p:nvSpPr>
        <p:spPr>
          <a:xfrm flipH="1">
            <a:off x="4541863" y="448647"/>
            <a:ext cx="4653497" cy="6079937"/>
          </a:xfrm>
          <a:custGeom>
            <a:avLst/>
            <a:gdLst>
              <a:gd name="connsiteX0" fmla="*/ 3526336 w 6183524"/>
              <a:gd name="connsiteY0" fmla="*/ 3242217 h 6082785"/>
              <a:gd name="connsiteX1" fmla="*/ 3138321 w 6183524"/>
              <a:gd name="connsiteY1" fmla="*/ 3380482 h 6082785"/>
              <a:gd name="connsiteX2" fmla="*/ 3133500 w 6183524"/>
              <a:gd name="connsiteY2" fmla="*/ 3385064 h 6082785"/>
              <a:gd name="connsiteX3" fmla="*/ 3139569 w 6183524"/>
              <a:gd name="connsiteY3" fmla="*/ 3372931 h 6082785"/>
              <a:gd name="connsiteX4" fmla="*/ 3125769 w 6183524"/>
              <a:gd name="connsiteY4" fmla="*/ 3392412 h 6082785"/>
              <a:gd name="connsiteX5" fmla="*/ 3115310 w 6183524"/>
              <a:gd name="connsiteY5" fmla="*/ 3402353 h 6082785"/>
              <a:gd name="connsiteX6" fmla="*/ 3094175 w 6183524"/>
              <a:gd name="connsiteY6" fmla="*/ 3425464 h 6082785"/>
              <a:gd name="connsiteX7" fmla="*/ 3092998 w 6183524"/>
              <a:gd name="connsiteY7" fmla="*/ 3426955 h 6082785"/>
              <a:gd name="connsiteX8" fmla="*/ 3092799 w 6183524"/>
              <a:gd name="connsiteY8" fmla="*/ 3427152 h 6082785"/>
              <a:gd name="connsiteX9" fmla="*/ 2758983 w 6183524"/>
              <a:gd name="connsiteY9" fmla="*/ 3552622 h 6082785"/>
              <a:gd name="connsiteX10" fmla="*/ 2411938 w 6183524"/>
              <a:gd name="connsiteY10" fmla="*/ 3414195 h 6082785"/>
              <a:gd name="connsiteX11" fmla="*/ 2404414 w 6183524"/>
              <a:gd name="connsiteY11" fmla="*/ 3405685 h 6082785"/>
              <a:gd name="connsiteX12" fmla="*/ 2401011 w 6183524"/>
              <a:gd name="connsiteY12" fmla="*/ 3409840 h 6082785"/>
              <a:gd name="connsiteX13" fmla="*/ 2362974 w 6183524"/>
              <a:gd name="connsiteY13" fmla="*/ 3387033 h 6082785"/>
              <a:gd name="connsiteX14" fmla="*/ 2070690 w 6183524"/>
              <a:gd name="connsiteY14" fmla="*/ 3315443 h 6082785"/>
              <a:gd name="connsiteX15" fmla="*/ 1602259 w 6183524"/>
              <a:gd name="connsiteY15" fmla="*/ 3548326 h 6082785"/>
              <a:gd name="connsiteX16" fmla="*/ 1588306 w 6183524"/>
              <a:gd name="connsiteY16" fmla="*/ 3576221 h 6082785"/>
              <a:gd name="connsiteX17" fmla="*/ 1602122 w 6183524"/>
              <a:gd name="connsiteY17" fmla="*/ 3556717 h 6082785"/>
              <a:gd name="connsiteX18" fmla="*/ 1968892 w 6183524"/>
              <a:gd name="connsiteY18" fmla="*/ 3396530 h 6082785"/>
              <a:gd name="connsiteX19" fmla="*/ 2315938 w 6183524"/>
              <a:gd name="connsiteY19" fmla="*/ 3534956 h 6082785"/>
              <a:gd name="connsiteX20" fmla="*/ 2323462 w 6183524"/>
              <a:gd name="connsiteY20" fmla="*/ 3543466 h 6082785"/>
              <a:gd name="connsiteX21" fmla="*/ 2326866 w 6183524"/>
              <a:gd name="connsiteY21" fmla="*/ 3539312 h 6082785"/>
              <a:gd name="connsiteX22" fmla="*/ 2364902 w 6183524"/>
              <a:gd name="connsiteY22" fmla="*/ 3562119 h 6082785"/>
              <a:gd name="connsiteX23" fmla="*/ 2657186 w 6183524"/>
              <a:gd name="connsiteY23" fmla="*/ 3633708 h 6082785"/>
              <a:gd name="connsiteX24" fmla="*/ 3045201 w 6183524"/>
              <a:gd name="connsiteY24" fmla="*/ 3495444 h 6082785"/>
              <a:gd name="connsiteX25" fmla="*/ 3050022 w 6183524"/>
              <a:gd name="connsiteY25" fmla="*/ 3490861 h 6082785"/>
              <a:gd name="connsiteX26" fmla="*/ 3043953 w 6183524"/>
              <a:gd name="connsiteY26" fmla="*/ 3502994 h 6082785"/>
              <a:gd name="connsiteX27" fmla="*/ 3057753 w 6183524"/>
              <a:gd name="connsiteY27" fmla="*/ 3483513 h 6082785"/>
              <a:gd name="connsiteX28" fmla="*/ 3068212 w 6183524"/>
              <a:gd name="connsiteY28" fmla="*/ 3473572 h 6082785"/>
              <a:gd name="connsiteX29" fmla="*/ 3089348 w 6183524"/>
              <a:gd name="connsiteY29" fmla="*/ 3450461 h 6082785"/>
              <a:gd name="connsiteX30" fmla="*/ 3090525 w 6183524"/>
              <a:gd name="connsiteY30" fmla="*/ 3448970 h 6082785"/>
              <a:gd name="connsiteX31" fmla="*/ 3090724 w 6183524"/>
              <a:gd name="connsiteY31" fmla="*/ 3448773 h 6082785"/>
              <a:gd name="connsiteX32" fmla="*/ 3424539 w 6183524"/>
              <a:gd name="connsiteY32" fmla="*/ 3323303 h 6082785"/>
              <a:gd name="connsiteX33" fmla="*/ 3771584 w 6183524"/>
              <a:gd name="connsiteY33" fmla="*/ 3461730 h 6082785"/>
              <a:gd name="connsiteX34" fmla="*/ 3779108 w 6183524"/>
              <a:gd name="connsiteY34" fmla="*/ 3470240 h 6082785"/>
              <a:gd name="connsiteX35" fmla="*/ 3782512 w 6183524"/>
              <a:gd name="connsiteY35" fmla="*/ 3466085 h 6082785"/>
              <a:gd name="connsiteX36" fmla="*/ 3820549 w 6183524"/>
              <a:gd name="connsiteY36" fmla="*/ 3488892 h 6082785"/>
              <a:gd name="connsiteX37" fmla="*/ 4112833 w 6183524"/>
              <a:gd name="connsiteY37" fmla="*/ 3560482 h 6082785"/>
              <a:gd name="connsiteX38" fmla="*/ 4581263 w 6183524"/>
              <a:gd name="connsiteY38" fmla="*/ 3327599 h 6082785"/>
              <a:gd name="connsiteX39" fmla="*/ 4595216 w 6183524"/>
              <a:gd name="connsiteY39" fmla="*/ 3299704 h 6082785"/>
              <a:gd name="connsiteX40" fmla="*/ 4581401 w 6183524"/>
              <a:gd name="connsiteY40" fmla="*/ 3319208 h 6082785"/>
              <a:gd name="connsiteX41" fmla="*/ 4214630 w 6183524"/>
              <a:gd name="connsiteY41" fmla="*/ 3479395 h 6082785"/>
              <a:gd name="connsiteX42" fmla="*/ 3867585 w 6183524"/>
              <a:gd name="connsiteY42" fmla="*/ 3340969 h 6082785"/>
              <a:gd name="connsiteX43" fmla="*/ 3860061 w 6183524"/>
              <a:gd name="connsiteY43" fmla="*/ 3332459 h 6082785"/>
              <a:gd name="connsiteX44" fmla="*/ 3856657 w 6183524"/>
              <a:gd name="connsiteY44" fmla="*/ 3336613 h 6082785"/>
              <a:gd name="connsiteX45" fmla="*/ 3818620 w 6183524"/>
              <a:gd name="connsiteY45" fmla="*/ 3313806 h 6082785"/>
              <a:gd name="connsiteX46" fmla="*/ 3526336 w 6183524"/>
              <a:gd name="connsiteY46" fmla="*/ 3242217 h 6082785"/>
              <a:gd name="connsiteX47" fmla="*/ 2791759 w 6183524"/>
              <a:gd name="connsiteY47" fmla="*/ 3117273 h 6082785"/>
              <a:gd name="connsiteX48" fmla="*/ 2691429 w 6183524"/>
              <a:gd name="connsiteY48" fmla="*/ 3254541 h 6082785"/>
              <a:gd name="connsiteX49" fmla="*/ 2791759 w 6183524"/>
              <a:gd name="connsiteY49" fmla="*/ 3391809 h 6082785"/>
              <a:gd name="connsiteX50" fmla="*/ 2892089 w 6183524"/>
              <a:gd name="connsiteY50" fmla="*/ 3254541 h 6082785"/>
              <a:gd name="connsiteX51" fmla="*/ 2791759 w 6183524"/>
              <a:gd name="connsiteY51" fmla="*/ 3117273 h 6082785"/>
              <a:gd name="connsiteX52" fmla="*/ 2485809 w 6183524"/>
              <a:gd name="connsiteY52" fmla="*/ 3100160 h 6082785"/>
              <a:gd name="connsiteX53" fmla="*/ 2414324 w 6183524"/>
              <a:gd name="connsiteY53" fmla="*/ 3205505 h 6082785"/>
              <a:gd name="connsiteX54" fmla="*/ 2485809 w 6183524"/>
              <a:gd name="connsiteY54" fmla="*/ 3310851 h 6082785"/>
              <a:gd name="connsiteX55" fmla="*/ 2557295 w 6183524"/>
              <a:gd name="connsiteY55" fmla="*/ 3205505 h 6082785"/>
              <a:gd name="connsiteX56" fmla="*/ 2485809 w 6183524"/>
              <a:gd name="connsiteY56" fmla="*/ 3100160 h 6082785"/>
              <a:gd name="connsiteX57" fmla="*/ 4031337 w 6183524"/>
              <a:gd name="connsiteY57" fmla="*/ 2985595 h 6082785"/>
              <a:gd name="connsiteX58" fmla="*/ 3931007 w 6183524"/>
              <a:gd name="connsiteY58" fmla="*/ 3122863 h 6082785"/>
              <a:gd name="connsiteX59" fmla="*/ 4031337 w 6183524"/>
              <a:gd name="connsiteY59" fmla="*/ 3260131 h 6082785"/>
              <a:gd name="connsiteX60" fmla="*/ 4131667 w 6183524"/>
              <a:gd name="connsiteY60" fmla="*/ 3122863 h 6082785"/>
              <a:gd name="connsiteX61" fmla="*/ 4031337 w 6183524"/>
              <a:gd name="connsiteY61" fmla="*/ 2985595 h 6082785"/>
              <a:gd name="connsiteX62" fmla="*/ 3323656 w 6183524"/>
              <a:gd name="connsiteY62" fmla="*/ 2906965 h 6082785"/>
              <a:gd name="connsiteX63" fmla="*/ 3252170 w 6183524"/>
              <a:gd name="connsiteY63" fmla="*/ 3012310 h 6082785"/>
              <a:gd name="connsiteX64" fmla="*/ 3323656 w 6183524"/>
              <a:gd name="connsiteY64" fmla="*/ 3117656 h 6082785"/>
              <a:gd name="connsiteX65" fmla="*/ 3395141 w 6183524"/>
              <a:gd name="connsiteY65" fmla="*/ 3012310 h 6082785"/>
              <a:gd name="connsiteX66" fmla="*/ 3323656 w 6183524"/>
              <a:gd name="connsiteY66" fmla="*/ 2906965 h 6082785"/>
              <a:gd name="connsiteX67" fmla="*/ 3020276 w 6183524"/>
              <a:gd name="connsiteY67" fmla="*/ 2894258 h 6082785"/>
              <a:gd name="connsiteX68" fmla="*/ 2948791 w 6183524"/>
              <a:gd name="connsiteY68" fmla="*/ 2999603 h 6082785"/>
              <a:gd name="connsiteX69" fmla="*/ 3020276 w 6183524"/>
              <a:gd name="connsiteY69" fmla="*/ 3104948 h 6082785"/>
              <a:gd name="connsiteX70" fmla="*/ 3091761 w 6183524"/>
              <a:gd name="connsiteY70" fmla="*/ 2999603 h 6082785"/>
              <a:gd name="connsiteX71" fmla="*/ 3020276 w 6183524"/>
              <a:gd name="connsiteY71" fmla="*/ 2894258 h 6082785"/>
              <a:gd name="connsiteX72" fmla="*/ 2250126 w 6183524"/>
              <a:gd name="connsiteY72" fmla="*/ 2845901 h 6082785"/>
              <a:gd name="connsiteX73" fmla="*/ 2168608 w 6183524"/>
              <a:gd name="connsiteY73" fmla="*/ 2951246 h 6082785"/>
              <a:gd name="connsiteX74" fmla="*/ 2250126 w 6183524"/>
              <a:gd name="connsiteY74" fmla="*/ 3056591 h 6082785"/>
              <a:gd name="connsiteX75" fmla="*/ 2331644 w 6183524"/>
              <a:gd name="connsiteY75" fmla="*/ 2951246 h 6082785"/>
              <a:gd name="connsiteX76" fmla="*/ 2250126 w 6183524"/>
              <a:gd name="connsiteY76" fmla="*/ 2845901 h 6082785"/>
              <a:gd name="connsiteX77" fmla="*/ 1878457 w 6183524"/>
              <a:gd name="connsiteY77" fmla="*/ 2842736 h 6082785"/>
              <a:gd name="connsiteX78" fmla="*/ 1778127 w 6183524"/>
              <a:gd name="connsiteY78" fmla="*/ 2980004 h 6082785"/>
              <a:gd name="connsiteX79" fmla="*/ 1878457 w 6183524"/>
              <a:gd name="connsiteY79" fmla="*/ 3117273 h 6082785"/>
              <a:gd name="connsiteX80" fmla="*/ 1978787 w 6183524"/>
              <a:gd name="connsiteY80" fmla="*/ 2980004 h 6082785"/>
              <a:gd name="connsiteX81" fmla="*/ 1878457 w 6183524"/>
              <a:gd name="connsiteY81" fmla="*/ 2842736 h 6082785"/>
              <a:gd name="connsiteX82" fmla="*/ 4313277 w 6183524"/>
              <a:gd name="connsiteY82" fmla="*/ 2842480 h 6082785"/>
              <a:gd name="connsiteX83" fmla="*/ 4241792 w 6183524"/>
              <a:gd name="connsiteY83" fmla="*/ 2947826 h 6082785"/>
              <a:gd name="connsiteX84" fmla="*/ 4313277 w 6183524"/>
              <a:gd name="connsiteY84" fmla="*/ 3053171 h 6082785"/>
              <a:gd name="connsiteX85" fmla="*/ 4384762 w 6183524"/>
              <a:gd name="connsiteY85" fmla="*/ 2947826 h 6082785"/>
              <a:gd name="connsiteX86" fmla="*/ 4313277 w 6183524"/>
              <a:gd name="connsiteY86" fmla="*/ 2842480 h 6082785"/>
              <a:gd name="connsiteX87" fmla="*/ 3617806 w 6183524"/>
              <a:gd name="connsiteY87" fmla="*/ 2701318 h 6082785"/>
              <a:gd name="connsiteX88" fmla="*/ 3517476 w 6183524"/>
              <a:gd name="connsiteY88" fmla="*/ 2838587 h 6082785"/>
              <a:gd name="connsiteX89" fmla="*/ 3617806 w 6183524"/>
              <a:gd name="connsiteY89" fmla="*/ 2975855 h 6082785"/>
              <a:gd name="connsiteX90" fmla="*/ 3718136 w 6183524"/>
              <a:gd name="connsiteY90" fmla="*/ 2838587 h 6082785"/>
              <a:gd name="connsiteX91" fmla="*/ 3617806 w 6183524"/>
              <a:gd name="connsiteY91" fmla="*/ 2701318 h 6082785"/>
              <a:gd name="connsiteX92" fmla="*/ 3526336 w 6183524"/>
              <a:gd name="connsiteY92" fmla="*/ 2449077 h 6082785"/>
              <a:gd name="connsiteX93" fmla="*/ 3138321 w 6183524"/>
              <a:gd name="connsiteY93" fmla="*/ 2587342 h 6082785"/>
              <a:gd name="connsiteX94" fmla="*/ 3133500 w 6183524"/>
              <a:gd name="connsiteY94" fmla="*/ 2591924 h 6082785"/>
              <a:gd name="connsiteX95" fmla="*/ 3139569 w 6183524"/>
              <a:gd name="connsiteY95" fmla="*/ 2579791 h 6082785"/>
              <a:gd name="connsiteX96" fmla="*/ 3125769 w 6183524"/>
              <a:gd name="connsiteY96" fmla="*/ 2599272 h 6082785"/>
              <a:gd name="connsiteX97" fmla="*/ 3115310 w 6183524"/>
              <a:gd name="connsiteY97" fmla="*/ 2609214 h 6082785"/>
              <a:gd name="connsiteX98" fmla="*/ 3094175 w 6183524"/>
              <a:gd name="connsiteY98" fmla="*/ 2632324 h 6082785"/>
              <a:gd name="connsiteX99" fmla="*/ 3092998 w 6183524"/>
              <a:gd name="connsiteY99" fmla="*/ 2633815 h 6082785"/>
              <a:gd name="connsiteX100" fmla="*/ 3092799 w 6183524"/>
              <a:gd name="connsiteY100" fmla="*/ 2634012 h 6082785"/>
              <a:gd name="connsiteX101" fmla="*/ 2758983 w 6183524"/>
              <a:gd name="connsiteY101" fmla="*/ 2759482 h 6082785"/>
              <a:gd name="connsiteX102" fmla="*/ 2411938 w 6183524"/>
              <a:gd name="connsiteY102" fmla="*/ 2621056 h 6082785"/>
              <a:gd name="connsiteX103" fmla="*/ 2404414 w 6183524"/>
              <a:gd name="connsiteY103" fmla="*/ 2612546 h 6082785"/>
              <a:gd name="connsiteX104" fmla="*/ 2401010 w 6183524"/>
              <a:gd name="connsiteY104" fmla="*/ 2616700 h 6082785"/>
              <a:gd name="connsiteX105" fmla="*/ 2362973 w 6183524"/>
              <a:gd name="connsiteY105" fmla="*/ 2593894 h 6082785"/>
              <a:gd name="connsiteX106" fmla="*/ 2070690 w 6183524"/>
              <a:gd name="connsiteY106" fmla="*/ 2522304 h 6082785"/>
              <a:gd name="connsiteX107" fmla="*/ 1602259 w 6183524"/>
              <a:gd name="connsiteY107" fmla="*/ 2755186 h 6082785"/>
              <a:gd name="connsiteX108" fmla="*/ 1588306 w 6183524"/>
              <a:gd name="connsiteY108" fmla="*/ 2783081 h 6082785"/>
              <a:gd name="connsiteX109" fmla="*/ 1602122 w 6183524"/>
              <a:gd name="connsiteY109" fmla="*/ 2763577 h 6082785"/>
              <a:gd name="connsiteX110" fmla="*/ 1968892 w 6183524"/>
              <a:gd name="connsiteY110" fmla="*/ 2603391 h 6082785"/>
              <a:gd name="connsiteX111" fmla="*/ 2315938 w 6183524"/>
              <a:gd name="connsiteY111" fmla="*/ 2741816 h 6082785"/>
              <a:gd name="connsiteX112" fmla="*/ 2323462 w 6183524"/>
              <a:gd name="connsiteY112" fmla="*/ 2750327 h 6082785"/>
              <a:gd name="connsiteX113" fmla="*/ 2326865 w 6183524"/>
              <a:gd name="connsiteY113" fmla="*/ 2746172 h 6082785"/>
              <a:gd name="connsiteX114" fmla="*/ 2364902 w 6183524"/>
              <a:gd name="connsiteY114" fmla="*/ 2768979 h 6082785"/>
              <a:gd name="connsiteX115" fmla="*/ 2657186 w 6183524"/>
              <a:gd name="connsiteY115" fmla="*/ 2840569 h 6082785"/>
              <a:gd name="connsiteX116" fmla="*/ 3045201 w 6183524"/>
              <a:gd name="connsiteY116" fmla="*/ 2702304 h 6082785"/>
              <a:gd name="connsiteX117" fmla="*/ 3050022 w 6183524"/>
              <a:gd name="connsiteY117" fmla="*/ 2697722 h 6082785"/>
              <a:gd name="connsiteX118" fmla="*/ 3043953 w 6183524"/>
              <a:gd name="connsiteY118" fmla="*/ 2709855 h 6082785"/>
              <a:gd name="connsiteX119" fmla="*/ 3057753 w 6183524"/>
              <a:gd name="connsiteY119" fmla="*/ 2690374 h 6082785"/>
              <a:gd name="connsiteX120" fmla="*/ 3068212 w 6183524"/>
              <a:gd name="connsiteY120" fmla="*/ 2680432 h 6082785"/>
              <a:gd name="connsiteX121" fmla="*/ 3089348 w 6183524"/>
              <a:gd name="connsiteY121" fmla="*/ 2657322 h 6082785"/>
              <a:gd name="connsiteX122" fmla="*/ 3090525 w 6183524"/>
              <a:gd name="connsiteY122" fmla="*/ 2655831 h 6082785"/>
              <a:gd name="connsiteX123" fmla="*/ 3090724 w 6183524"/>
              <a:gd name="connsiteY123" fmla="*/ 2655634 h 6082785"/>
              <a:gd name="connsiteX124" fmla="*/ 3424539 w 6183524"/>
              <a:gd name="connsiteY124" fmla="*/ 2530164 h 6082785"/>
              <a:gd name="connsiteX125" fmla="*/ 3771584 w 6183524"/>
              <a:gd name="connsiteY125" fmla="*/ 2668590 h 6082785"/>
              <a:gd name="connsiteX126" fmla="*/ 3779108 w 6183524"/>
              <a:gd name="connsiteY126" fmla="*/ 2677100 h 6082785"/>
              <a:gd name="connsiteX127" fmla="*/ 3782512 w 6183524"/>
              <a:gd name="connsiteY127" fmla="*/ 2672945 h 6082785"/>
              <a:gd name="connsiteX128" fmla="*/ 3820549 w 6183524"/>
              <a:gd name="connsiteY128" fmla="*/ 2695753 h 6082785"/>
              <a:gd name="connsiteX129" fmla="*/ 4112833 w 6183524"/>
              <a:gd name="connsiteY129" fmla="*/ 2767342 h 6082785"/>
              <a:gd name="connsiteX130" fmla="*/ 4581263 w 6183524"/>
              <a:gd name="connsiteY130" fmla="*/ 2534460 h 6082785"/>
              <a:gd name="connsiteX131" fmla="*/ 4595216 w 6183524"/>
              <a:gd name="connsiteY131" fmla="*/ 2506565 h 6082785"/>
              <a:gd name="connsiteX132" fmla="*/ 4581401 w 6183524"/>
              <a:gd name="connsiteY132" fmla="*/ 2526069 h 6082785"/>
              <a:gd name="connsiteX133" fmla="*/ 4214630 w 6183524"/>
              <a:gd name="connsiteY133" fmla="*/ 2686256 h 6082785"/>
              <a:gd name="connsiteX134" fmla="*/ 3867585 w 6183524"/>
              <a:gd name="connsiteY134" fmla="*/ 2547829 h 6082785"/>
              <a:gd name="connsiteX135" fmla="*/ 3860061 w 6183524"/>
              <a:gd name="connsiteY135" fmla="*/ 2539319 h 6082785"/>
              <a:gd name="connsiteX136" fmla="*/ 3856657 w 6183524"/>
              <a:gd name="connsiteY136" fmla="*/ 2543474 h 6082785"/>
              <a:gd name="connsiteX137" fmla="*/ 3818620 w 6183524"/>
              <a:gd name="connsiteY137" fmla="*/ 2520667 h 6082785"/>
              <a:gd name="connsiteX138" fmla="*/ 3526336 w 6183524"/>
              <a:gd name="connsiteY138" fmla="*/ 2449077 h 6082785"/>
              <a:gd name="connsiteX139" fmla="*/ 5749928 w 6183524"/>
              <a:gd name="connsiteY139" fmla="*/ 354 h 6082785"/>
              <a:gd name="connsiteX140" fmla="*/ 6150975 w 6183524"/>
              <a:gd name="connsiteY140" fmla="*/ 6185 h 6082785"/>
              <a:gd name="connsiteX141" fmla="*/ 6183061 w 6183524"/>
              <a:gd name="connsiteY141" fmla="*/ 6082785 h 6082785"/>
              <a:gd name="connsiteX142" fmla="*/ 0 w 6183524"/>
              <a:gd name="connsiteY142" fmla="*/ 5223791 h 6082785"/>
              <a:gd name="connsiteX143" fmla="*/ 29029 w 6183524"/>
              <a:gd name="connsiteY143" fmla="*/ 599609 h 6082785"/>
              <a:gd name="connsiteX144" fmla="*/ 5749928 w 6183524"/>
              <a:gd name="connsiteY144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6183524" h="6082785">
                <a:moveTo>
                  <a:pt x="3526336" y="3242217"/>
                </a:moveTo>
                <a:cubicBezTo>
                  <a:pt x="3372392" y="3242217"/>
                  <a:pt x="3233989" y="3295573"/>
                  <a:pt x="3138321" y="3380482"/>
                </a:cubicBezTo>
                <a:lnTo>
                  <a:pt x="3133500" y="3385064"/>
                </a:lnTo>
                <a:lnTo>
                  <a:pt x="3139569" y="3372931"/>
                </a:lnTo>
                <a:lnTo>
                  <a:pt x="3125769" y="3392412"/>
                </a:lnTo>
                <a:lnTo>
                  <a:pt x="3115310" y="3402353"/>
                </a:lnTo>
                <a:cubicBezTo>
                  <a:pt x="3107948" y="3409854"/>
                  <a:pt x="3100897" y="3417562"/>
                  <a:pt x="3094175" y="3425464"/>
                </a:cubicBezTo>
                <a:lnTo>
                  <a:pt x="3092998" y="3426955"/>
                </a:lnTo>
                <a:lnTo>
                  <a:pt x="3092799" y="3427152"/>
                </a:lnTo>
                <a:cubicBezTo>
                  <a:pt x="3010495" y="3504202"/>
                  <a:pt x="2891424" y="3552622"/>
                  <a:pt x="2758983" y="3552622"/>
                </a:cubicBezTo>
                <a:cubicBezTo>
                  <a:pt x="2619266" y="3552622"/>
                  <a:pt x="2494428" y="3498736"/>
                  <a:pt x="2411938" y="3414195"/>
                </a:cubicBezTo>
                <a:lnTo>
                  <a:pt x="2404414" y="3405685"/>
                </a:lnTo>
                <a:lnTo>
                  <a:pt x="2401011" y="3409840"/>
                </a:lnTo>
                <a:lnTo>
                  <a:pt x="2362974" y="3387033"/>
                </a:lnTo>
                <a:cubicBezTo>
                  <a:pt x="2279539" y="3341835"/>
                  <a:pt x="2178958" y="3315443"/>
                  <a:pt x="2070690" y="3315443"/>
                </a:cubicBezTo>
                <a:cubicBezTo>
                  <a:pt x="1865430" y="3315443"/>
                  <a:pt x="1687800" y="3410299"/>
                  <a:pt x="1602259" y="3548326"/>
                </a:cubicBezTo>
                <a:lnTo>
                  <a:pt x="1588306" y="3576221"/>
                </a:lnTo>
                <a:lnTo>
                  <a:pt x="1602122" y="3556717"/>
                </a:lnTo>
                <a:cubicBezTo>
                  <a:pt x="1683634" y="3459771"/>
                  <a:pt x="1817531" y="3396530"/>
                  <a:pt x="1968892" y="3396530"/>
                </a:cubicBezTo>
                <a:cubicBezTo>
                  <a:pt x="2108610" y="3396530"/>
                  <a:pt x="2233447" y="3450416"/>
                  <a:pt x="2315938" y="3534956"/>
                </a:cubicBezTo>
                <a:lnTo>
                  <a:pt x="2323462" y="3543466"/>
                </a:lnTo>
                <a:lnTo>
                  <a:pt x="2326866" y="3539312"/>
                </a:lnTo>
                <a:lnTo>
                  <a:pt x="2364902" y="3562119"/>
                </a:lnTo>
                <a:cubicBezTo>
                  <a:pt x="2448337" y="3607317"/>
                  <a:pt x="2548918" y="3633708"/>
                  <a:pt x="2657186" y="3633708"/>
                </a:cubicBezTo>
                <a:cubicBezTo>
                  <a:pt x="2811131" y="3633708"/>
                  <a:pt x="2949534" y="3580352"/>
                  <a:pt x="3045201" y="3495444"/>
                </a:cubicBezTo>
                <a:lnTo>
                  <a:pt x="3050022" y="3490861"/>
                </a:lnTo>
                <a:lnTo>
                  <a:pt x="3043953" y="3502994"/>
                </a:lnTo>
                <a:lnTo>
                  <a:pt x="3057753" y="3483513"/>
                </a:lnTo>
                <a:lnTo>
                  <a:pt x="3068212" y="3473572"/>
                </a:lnTo>
                <a:cubicBezTo>
                  <a:pt x="3075575" y="3466070"/>
                  <a:pt x="3082626" y="3458363"/>
                  <a:pt x="3089348" y="3450461"/>
                </a:cubicBezTo>
                <a:lnTo>
                  <a:pt x="3090525" y="3448970"/>
                </a:lnTo>
                <a:lnTo>
                  <a:pt x="3090724" y="3448773"/>
                </a:lnTo>
                <a:cubicBezTo>
                  <a:pt x="3173028" y="3371722"/>
                  <a:pt x="3292098" y="3323303"/>
                  <a:pt x="3424539" y="3323303"/>
                </a:cubicBezTo>
                <a:cubicBezTo>
                  <a:pt x="3564257" y="3323303"/>
                  <a:pt x="3689094" y="3377189"/>
                  <a:pt x="3771584" y="3461730"/>
                </a:cubicBezTo>
                <a:lnTo>
                  <a:pt x="3779108" y="3470240"/>
                </a:lnTo>
                <a:lnTo>
                  <a:pt x="3782512" y="3466085"/>
                </a:lnTo>
                <a:lnTo>
                  <a:pt x="3820549" y="3488892"/>
                </a:lnTo>
                <a:cubicBezTo>
                  <a:pt x="3903983" y="3534090"/>
                  <a:pt x="4004564" y="3560482"/>
                  <a:pt x="4112833" y="3560482"/>
                </a:cubicBezTo>
                <a:cubicBezTo>
                  <a:pt x="4318092" y="3560482"/>
                  <a:pt x="4495722" y="3465626"/>
                  <a:pt x="4581263" y="3327599"/>
                </a:cubicBezTo>
                <a:lnTo>
                  <a:pt x="4595216" y="3299704"/>
                </a:lnTo>
                <a:lnTo>
                  <a:pt x="4581401" y="3319208"/>
                </a:lnTo>
                <a:cubicBezTo>
                  <a:pt x="4499888" y="3416154"/>
                  <a:pt x="4365991" y="3479395"/>
                  <a:pt x="4214630" y="3479395"/>
                </a:cubicBezTo>
                <a:cubicBezTo>
                  <a:pt x="4074912" y="3479395"/>
                  <a:pt x="3950075" y="3425509"/>
                  <a:pt x="3867585" y="3340969"/>
                </a:cubicBezTo>
                <a:lnTo>
                  <a:pt x="3860061" y="3332459"/>
                </a:lnTo>
                <a:lnTo>
                  <a:pt x="3856657" y="3336613"/>
                </a:lnTo>
                <a:lnTo>
                  <a:pt x="3818620" y="3313806"/>
                </a:lnTo>
                <a:cubicBezTo>
                  <a:pt x="3735186" y="3268608"/>
                  <a:pt x="3634605" y="3242217"/>
                  <a:pt x="3526336" y="3242217"/>
                </a:cubicBezTo>
                <a:close/>
                <a:moveTo>
                  <a:pt x="2791759" y="3117273"/>
                </a:moveTo>
                <a:cubicBezTo>
                  <a:pt x="2736348" y="3117273"/>
                  <a:pt x="2691429" y="3178730"/>
                  <a:pt x="2691429" y="3254541"/>
                </a:cubicBezTo>
                <a:cubicBezTo>
                  <a:pt x="2691429" y="3330352"/>
                  <a:pt x="2736348" y="3391809"/>
                  <a:pt x="2791759" y="3391809"/>
                </a:cubicBezTo>
                <a:cubicBezTo>
                  <a:pt x="2847170" y="3391809"/>
                  <a:pt x="2892089" y="3330352"/>
                  <a:pt x="2892089" y="3254541"/>
                </a:cubicBezTo>
                <a:cubicBezTo>
                  <a:pt x="2892089" y="3178730"/>
                  <a:pt x="2847170" y="3117273"/>
                  <a:pt x="2791759" y="3117273"/>
                </a:cubicBezTo>
                <a:close/>
                <a:moveTo>
                  <a:pt x="2485809" y="3100160"/>
                </a:moveTo>
                <a:cubicBezTo>
                  <a:pt x="2446329" y="3100160"/>
                  <a:pt x="2414324" y="3147325"/>
                  <a:pt x="2414324" y="3205505"/>
                </a:cubicBezTo>
                <a:cubicBezTo>
                  <a:pt x="2414324" y="3263686"/>
                  <a:pt x="2446329" y="3310851"/>
                  <a:pt x="2485809" y="3310851"/>
                </a:cubicBezTo>
                <a:cubicBezTo>
                  <a:pt x="2525290" y="3310851"/>
                  <a:pt x="2557295" y="3263686"/>
                  <a:pt x="2557295" y="3205505"/>
                </a:cubicBezTo>
                <a:cubicBezTo>
                  <a:pt x="2557295" y="3147325"/>
                  <a:pt x="2525290" y="3100160"/>
                  <a:pt x="2485809" y="3100160"/>
                </a:cubicBezTo>
                <a:close/>
                <a:moveTo>
                  <a:pt x="4031337" y="2985595"/>
                </a:moveTo>
                <a:cubicBezTo>
                  <a:pt x="3975926" y="2985595"/>
                  <a:pt x="3931007" y="3047052"/>
                  <a:pt x="3931007" y="3122863"/>
                </a:cubicBezTo>
                <a:cubicBezTo>
                  <a:pt x="3931007" y="3198674"/>
                  <a:pt x="3975926" y="3260131"/>
                  <a:pt x="4031337" y="3260131"/>
                </a:cubicBezTo>
                <a:cubicBezTo>
                  <a:pt x="4086748" y="3260131"/>
                  <a:pt x="4131667" y="3198674"/>
                  <a:pt x="4131667" y="3122863"/>
                </a:cubicBezTo>
                <a:cubicBezTo>
                  <a:pt x="4131667" y="3047052"/>
                  <a:pt x="4086748" y="2985595"/>
                  <a:pt x="4031337" y="2985595"/>
                </a:cubicBezTo>
                <a:close/>
                <a:moveTo>
                  <a:pt x="3323656" y="2906965"/>
                </a:moveTo>
                <a:cubicBezTo>
                  <a:pt x="3284175" y="2906965"/>
                  <a:pt x="3252170" y="2954130"/>
                  <a:pt x="3252170" y="3012310"/>
                </a:cubicBezTo>
                <a:cubicBezTo>
                  <a:pt x="3252170" y="3070491"/>
                  <a:pt x="3284175" y="3117656"/>
                  <a:pt x="3323656" y="3117656"/>
                </a:cubicBezTo>
                <a:cubicBezTo>
                  <a:pt x="3363136" y="3117656"/>
                  <a:pt x="3395141" y="3070491"/>
                  <a:pt x="3395141" y="3012310"/>
                </a:cubicBezTo>
                <a:cubicBezTo>
                  <a:pt x="3395141" y="2954130"/>
                  <a:pt x="3363136" y="2906965"/>
                  <a:pt x="3323656" y="2906965"/>
                </a:cubicBezTo>
                <a:close/>
                <a:moveTo>
                  <a:pt x="3020276" y="2894258"/>
                </a:moveTo>
                <a:cubicBezTo>
                  <a:pt x="2980796" y="2894258"/>
                  <a:pt x="2948791" y="2941422"/>
                  <a:pt x="2948791" y="2999603"/>
                </a:cubicBezTo>
                <a:cubicBezTo>
                  <a:pt x="2948791" y="3057784"/>
                  <a:pt x="2980796" y="3104948"/>
                  <a:pt x="3020276" y="3104948"/>
                </a:cubicBezTo>
                <a:cubicBezTo>
                  <a:pt x="3059757" y="3104948"/>
                  <a:pt x="3091761" y="3057784"/>
                  <a:pt x="3091761" y="2999603"/>
                </a:cubicBezTo>
                <a:cubicBezTo>
                  <a:pt x="3091761" y="2941422"/>
                  <a:pt x="3059757" y="2894258"/>
                  <a:pt x="3020276" y="2894258"/>
                </a:cubicBezTo>
                <a:close/>
                <a:moveTo>
                  <a:pt x="2250126" y="2845901"/>
                </a:moveTo>
                <a:cubicBezTo>
                  <a:pt x="2205105" y="2845901"/>
                  <a:pt x="2168608" y="2893065"/>
                  <a:pt x="2168608" y="2951246"/>
                </a:cubicBezTo>
                <a:cubicBezTo>
                  <a:pt x="2168608" y="3009426"/>
                  <a:pt x="2205105" y="3056591"/>
                  <a:pt x="2250126" y="3056591"/>
                </a:cubicBezTo>
                <a:cubicBezTo>
                  <a:pt x="2295147" y="3056591"/>
                  <a:pt x="2331644" y="3009426"/>
                  <a:pt x="2331644" y="2951246"/>
                </a:cubicBezTo>
                <a:cubicBezTo>
                  <a:pt x="2331644" y="2893065"/>
                  <a:pt x="2295147" y="2845901"/>
                  <a:pt x="2250126" y="2845901"/>
                </a:cubicBezTo>
                <a:close/>
                <a:moveTo>
                  <a:pt x="1878457" y="2842736"/>
                </a:moveTo>
                <a:cubicBezTo>
                  <a:pt x="1823046" y="2842736"/>
                  <a:pt x="1778127" y="2904193"/>
                  <a:pt x="1778127" y="2980004"/>
                </a:cubicBezTo>
                <a:cubicBezTo>
                  <a:pt x="1778127" y="3055816"/>
                  <a:pt x="1823046" y="3117273"/>
                  <a:pt x="1878457" y="3117273"/>
                </a:cubicBezTo>
                <a:cubicBezTo>
                  <a:pt x="1933868" y="3117273"/>
                  <a:pt x="1978787" y="3055816"/>
                  <a:pt x="1978787" y="2980004"/>
                </a:cubicBezTo>
                <a:cubicBezTo>
                  <a:pt x="1978787" y="2904193"/>
                  <a:pt x="1933868" y="2842736"/>
                  <a:pt x="1878457" y="2842736"/>
                </a:cubicBezTo>
                <a:close/>
                <a:moveTo>
                  <a:pt x="4313277" y="2842480"/>
                </a:moveTo>
                <a:cubicBezTo>
                  <a:pt x="4273796" y="2842480"/>
                  <a:pt x="4241792" y="2889645"/>
                  <a:pt x="4241792" y="2947826"/>
                </a:cubicBezTo>
                <a:cubicBezTo>
                  <a:pt x="4241792" y="3006006"/>
                  <a:pt x="4273796" y="3053171"/>
                  <a:pt x="4313277" y="3053171"/>
                </a:cubicBezTo>
                <a:cubicBezTo>
                  <a:pt x="4352757" y="3053171"/>
                  <a:pt x="4384762" y="3006006"/>
                  <a:pt x="4384762" y="2947826"/>
                </a:cubicBezTo>
                <a:cubicBezTo>
                  <a:pt x="4384762" y="2889645"/>
                  <a:pt x="4352757" y="2842480"/>
                  <a:pt x="4313277" y="2842480"/>
                </a:cubicBezTo>
                <a:close/>
                <a:moveTo>
                  <a:pt x="3617806" y="2701318"/>
                </a:moveTo>
                <a:cubicBezTo>
                  <a:pt x="3562395" y="2701318"/>
                  <a:pt x="3517476" y="2762776"/>
                  <a:pt x="3517476" y="2838587"/>
                </a:cubicBezTo>
                <a:cubicBezTo>
                  <a:pt x="3517476" y="2914398"/>
                  <a:pt x="3562395" y="2975855"/>
                  <a:pt x="3617806" y="2975855"/>
                </a:cubicBezTo>
                <a:cubicBezTo>
                  <a:pt x="3673217" y="2975855"/>
                  <a:pt x="3718136" y="2914398"/>
                  <a:pt x="3718136" y="2838587"/>
                </a:cubicBezTo>
                <a:cubicBezTo>
                  <a:pt x="3718136" y="2762776"/>
                  <a:pt x="3673217" y="2701318"/>
                  <a:pt x="3617806" y="2701318"/>
                </a:cubicBezTo>
                <a:close/>
                <a:moveTo>
                  <a:pt x="3526336" y="2449077"/>
                </a:moveTo>
                <a:cubicBezTo>
                  <a:pt x="3372392" y="2449077"/>
                  <a:pt x="3233989" y="2502434"/>
                  <a:pt x="3138321" y="2587342"/>
                </a:cubicBezTo>
                <a:lnTo>
                  <a:pt x="3133500" y="2591924"/>
                </a:lnTo>
                <a:lnTo>
                  <a:pt x="3139569" y="2579791"/>
                </a:lnTo>
                <a:lnTo>
                  <a:pt x="3125769" y="2599272"/>
                </a:lnTo>
                <a:lnTo>
                  <a:pt x="3115310" y="2609214"/>
                </a:lnTo>
                <a:cubicBezTo>
                  <a:pt x="3107948" y="2616715"/>
                  <a:pt x="3100897" y="2624422"/>
                  <a:pt x="3094175" y="2632324"/>
                </a:cubicBezTo>
                <a:lnTo>
                  <a:pt x="3092998" y="2633815"/>
                </a:lnTo>
                <a:lnTo>
                  <a:pt x="3092799" y="2634012"/>
                </a:lnTo>
                <a:cubicBezTo>
                  <a:pt x="3010495" y="2711063"/>
                  <a:pt x="2891424" y="2759482"/>
                  <a:pt x="2758983" y="2759482"/>
                </a:cubicBezTo>
                <a:cubicBezTo>
                  <a:pt x="2619266" y="2759482"/>
                  <a:pt x="2494428" y="2705596"/>
                  <a:pt x="2411938" y="2621056"/>
                </a:cubicBezTo>
                <a:lnTo>
                  <a:pt x="2404414" y="2612546"/>
                </a:lnTo>
                <a:lnTo>
                  <a:pt x="2401010" y="2616700"/>
                </a:lnTo>
                <a:lnTo>
                  <a:pt x="2362973" y="2593894"/>
                </a:lnTo>
                <a:cubicBezTo>
                  <a:pt x="2279539" y="2548695"/>
                  <a:pt x="2178958" y="2522304"/>
                  <a:pt x="2070690" y="2522304"/>
                </a:cubicBezTo>
                <a:cubicBezTo>
                  <a:pt x="1865430" y="2522304"/>
                  <a:pt x="1687800" y="2617160"/>
                  <a:pt x="1602259" y="2755186"/>
                </a:cubicBezTo>
                <a:lnTo>
                  <a:pt x="1588306" y="2783081"/>
                </a:lnTo>
                <a:lnTo>
                  <a:pt x="1602122" y="2763577"/>
                </a:lnTo>
                <a:cubicBezTo>
                  <a:pt x="1683634" y="2666632"/>
                  <a:pt x="1817531" y="2603391"/>
                  <a:pt x="1968892" y="2603391"/>
                </a:cubicBezTo>
                <a:cubicBezTo>
                  <a:pt x="2108610" y="2603391"/>
                  <a:pt x="2233447" y="2657276"/>
                  <a:pt x="2315938" y="2741816"/>
                </a:cubicBezTo>
                <a:lnTo>
                  <a:pt x="2323462" y="2750327"/>
                </a:lnTo>
                <a:lnTo>
                  <a:pt x="2326865" y="2746172"/>
                </a:lnTo>
                <a:lnTo>
                  <a:pt x="2364902" y="2768979"/>
                </a:lnTo>
                <a:cubicBezTo>
                  <a:pt x="2448336" y="2814177"/>
                  <a:pt x="2548918" y="2840569"/>
                  <a:pt x="2657186" y="2840569"/>
                </a:cubicBezTo>
                <a:cubicBezTo>
                  <a:pt x="2811131" y="2840569"/>
                  <a:pt x="2949534" y="2787212"/>
                  <a:pt x="3045201" y="2702304"/>
                </a:cubicBezTo>
                <a:lnTo>
                  <a:pt x="3050022" y="2697722"/>
                </a:lnTo>
                <a:lnTo>
                  <a:pt x="3043953" y="2709855"/>
                </a:lnTo>
                <a:lnTo>
                  <a:pt x="3057753" y="2690374"/>
                </a:lnTo>
                <a:lnTo>
                  <a:pt x="3068212" y="2680432"/>
                </a:lnTo>
                <a:cubicBezTo>
                  <a:pt x="3075575" y="2672931"/>
                  <a:pt x="3082626" y="2665223"/>
                  <a:pt x="3089348" y="2657322"/>
                </a:cubicBezTo>
                <a:lnTo>
                  <a:pt x="3090525" y="2655831"/>
                </a:lnTo>
                <a:lnTo>
                  <a:pt x="3090724" y="2655634"/>
                </a:lnTo>
                <a:cubicBezTo>
                  <a:pt x="3173028" y="2578583"/>
                  <a:pt x="3292098" y="2530164"/>
                  <a:pt x="3424539" y="2530164"/>
                </a:cubicBezTo>
                <a:cubicBezTo>
                  <a:pt x="3564257" y="2530164"/>
                  <a:pt x="3689094" y="2584050"/>
                  <a:pt x="3771584" y="2668590"/>
                </a:cubicBezTo>
                <a:lnTo>
                  <a:pt x="3779108" y="2677100"/>
                </a:lnTo>
                <a:lnTo>
                  <a:pt x="3782512" y="2672945"/>
                </a:lnTo>
                <a:lnTo>
                  <a:pt x="3820549" y="2695753"/>
                </a:lnTo>
                <a:cubicBezTo>
                  <a:pt x="3903983" y="2740951"/>
                  <a:pt x="4004564" y="2767342"/>
                  <a:pt x="4112833" y="2767342"/>
                </a:cubicBezTo>
                <a:cubicBezTo>
                  <a:pt x="4318092" y="2767342"/>
                  <a:pt x="4495722" y="2672486"/>
                  <a:pt x="4581263" y="2534460"/>
                </a:cubicBezTo>
                <a:lnTo>
                  <a:pt x="4595216" y="2506565"/>
                </a:lnTo>
                <a:lnTo>
                  <a:pt x="4581401" y="2526069"/>
                </a:lnTo>
                <a:cubicBezTo>
                  <a:pt x="4499888" y="2623014"/>
                  <a:pt x="4365991" y="2686256"/>
                  <a:pt x="4214630" y="2686256"/>
                </a:cubicBezTo>
                <a:cubicBezTo>
                  <a:pt x="4074912" y="2686256"/>
                  <a:pt x="3950075" y="2632370"/>
                  <a:pt x="3867585" y="2547829"/>
                </a:cubicBezTo>
                <a:lnTo>
                  <a:pt x="3860061" y="2539319"/>
                </a:lnTo>
                <a:lnTo>
                  <a:pt x="3856657" y="2543474"/>
                </a:lnTo>
                <a:lnTo>
                  <a:pt x="3818620" y="2520667"/>
                </a:lnTo>
                <a:cubicBezTo>
                  <a:pt x="3735186" y="2475469"/>
                  <a:pt x="3634605" y="2449077"/>
                  <a:pt x="3526336" y="2449077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29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chemeClr val="bg1">
                  <a:alpha val="44000"/>
                </a:schemeClr>
              </a:gs>
              <a:gs pos="28000">
                <a:srgbClr val="FFC000">
                  <a:lumMod val="41000"/>
                  <a:lumOff val="59000"/>
                  <a:alpha val="82000"/>
                </a:srgbClr>
              </a:gs>
              <a:gs pos="67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5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4" name="13 CuadroTexto"/>
          <p:cNvSpPr txBox="1"/>
          <p:nvPr/>
        </p:nvSpPr>
        <p:spPr>
          <a:xfrm>
            <a:off x="7460847" y="6359307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60000"/>
                  <a:lumOff val="4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37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911" y="6324832"/>
            <a:ext cx="1115616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233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FEECA(1).wav"/>
          </p:stSnd>
        </p:sndAc>
      </p:transition>
    </mc:Choice>
    <mc:Fallback xmlns="">
      <p:transition spd="slow">
        <p:sndAc>
          <p:stSnd loop="1">
            <p:snd r:embed="rId9" name="FEEC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2" y="6589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6191097" y="1268760"/>
            <a:ext cx="2599185" cy="236988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bevelT h="25400" prst="softRound"/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n-US" sz="2800" i="1" dirty="0" smtClean="0"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Conoce</a:t>
            </a:r>
            <a:r>
              <a:rPr lang="en-US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 </a:t>
            </a:r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aquí</a:t>
            </a:r>
            <a:r>
              <a:rPr lang="en-US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 </a:t>
            </a:r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los</a:t>
            </a:r>
            <a:endParaRPr lang="en-US" sz="2400" b="1" i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  <a:latin typeface="Hobo Std" pitchFamily="34" charset="0"/>
              <a:cs typeface="Andalus" panose="02020603050405020304" pitchFamily="18" charset="-78"/>
            </a:endParaRPr>
          </a:p>
          <a:p>
            <a:pPr algn="ctr"/>
            <a:r>
              <a:rPr lang="en-US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 </a:t>
            </a:r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beneficios</a:t>
            </a:r>
            <a:r>
              <a:rPr lang="en-US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 del café para </a:t>
            </a:r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tu</a:t>
            </a:r>
            <a:endParaRPr lang="en-US" sz="2400" b="1" i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  <a:latin typeface="Hobo Std" pitchFamily="34" charset="0"/>
              <a:cs typeface="Andalus" panose="02020603050405020304" pitchFamily="18" charset="-78"/>
            </a:endParaRPr>
          </a:p>
          <a:p>
            <a:pPr algn="ctr"/>
            <a:r>
              <a:rPr lang="en-US" sz="2400" b="1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salud</a:t>
            </a:r>
            <a:endParaRPr lang="en-US" sz="2400" b="1" i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  <a:latin typeface="Hobo Std" pitchFamily="34" charset="0"/>
              <a:cs typeface="Andalus" panose="02020603050405020304" pitchFamily="18" charset="-78"/>
            </a:endParaRPr>
          </a:p>
          <a:p>
            <a:pPr algn="ctr"/>
            <a:endParaRPr lang="en-US" sz="2400" b="1" i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  <a:latin typeface="Hobo Std" pitchFamily="34" charset="0"/>
              <a:cs typeface="Andalus" panose="02020603050405020304" pitchFamily="18" charset="-78"/>
            </a:endParaRPr>
          </a:p>
          <a:p>
            <a:pPr algn="ctr"/>
            <a:r>
              <a:rPr lang="en-US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Hobo Std" pitchFamily="34" charset="0"/>
                <a:cs typeface="Andalus" panose="02020603050405020304" pitchFamily="18" charset="-78"/>
              </a:rPr>
              <a:t> </a:t>
            </a:r>
            <a:endParaRPr lang="es-ES" sz="2400" b="1" i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accent2">
                    <a:lumMod val="50000"/>
                  </a:schemeClr>
                </a:outerShdw>
              </a:effectLst>
              <a:latin typeface="Hobo Std" pitchFamily="34" charset="0"/>
              <a:cs typeface="Andalus" panose="02020603050405020304" pitchFamily="18" charset="-78"/>
            </a:endParaRPr>
          </a:p>
        </p:txBody>
      </p:sp>
      <p:sp>
        <p:nvSpPr>
          <p:cNvPr id="8" name="Forma libre 21"/>
          <p:cNvSpPr/>
          <p:nvPr/>
        </p:nvSpPr>
        <p:spPr>
          <a:xfrm>
            <a:off x="-27666" y="386572"/>
            <a:ext cx="9187698" cy="6156684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>
            <a:gsLst>
              <a:gs pos="19000">
                <a:srgbClr val="DD5500">
                  <a:alpha val="72000"/>
                </a:srgbClr>
              </a:gs>
              <a:gs pos="75000">
                <a:srgbClr val="FF6600">
                  <a:alpha val="52000"/>
                </a:srgbClr>
              </a:gs>
              <a:gs pos="58000">
                <a:srgbClr val="C00000">
                  <a:lumMod val="25000"/>
                  <a:alpha val="50000"/>
                </a:srgbClr>
              </a:gs>
              <a:gs pos="93000">
                <a:srgbClr val="F7BF95"/>
              </a:gs>
              <a:gs pos="49000">
                <a:schemeClr val="accent6">
                  <a:lumMod val="40000"/>
                  <a:lumOff val="60000"/>
                  <a:alpha val="82000"/>
                </a:schemeClr>
              </a:gs>
            </a:gsLst>
            <a:lin ang="18900000" scaled="1"/>
          </a:gradFill>
          <a:ln>
            <a:solidFill>
              <a:schemeClr val="tx1">
                <a:alpha val="78000"/>
              </a:schemeClr>
            </a:solidFill>
          </a:ln>
          <a:scene3d>
            <a:camera prst="orthographicFront"/>
            <a:lightRig rig="flat" dir="t">
              <a:rot lat="0" lon="0" rev="2400000"/>
            </a:lightRig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1"/>
          <p:cNvSpPr/>
          <p:nvPr/>
        </p:nvSpPr>
        <p:spPr>
          <a:xfrm flipH="1" flipV="1">
            <a:off x="-53311" y="416549"/>
            <a:ext cx="9187698" cy="6156684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>
            <a:gsLst>
              <a:gs pos="19000">
                <a:srgbClr val="DD5500">
                  <a:alpha val="72000"/>
                </a:srgbClr>
              </a:gs>
              <a:gs pos="75000">
                <a:srgbClr val="FF6600">
                  <a:alpha val="52000"/>
                </a:srgbClr>
              </a:gs>
              <a:gs pos="58000">
                <a:srgbClr val="C00000">
                  <a:lumMod val="25000"/>
                  <a:alpha val="50000"/>
                </a:srgbClr>
              </a:gs>
              <a:gs pos="93000">
                <a:srgbClr val="F7BF95"/>
              </a:gs>
              <a:gs pos="49000">
                <a:schemeClr val="accent6">
                  <a:lumMod val="40000"/>
                  <a:lumOff val="60000"/>
                  <a:alpha val="82000"/>
                </a:schemeClr>
              </a:gs>
            </a:gsLst>
            <a:lin ang="18900000" scaled="1"/>
          </a:gradFill>
          <a:ln>
            <a:solidFill>
              <a:schemeClr val="tx1">
                <a:alpha val="80000"/>
              </a:schemeClr>
            </a:solidFill>
          </a:ln>
          <a:scene3d>
            <a:camera prst="orthographicFront"/>
            <a:lightRig rig="flat" dir="t"/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51772" y="-20953"/>
            <a:ext cx="9224215" cy="116030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51773" y="5782897"/>
            <a:ext cx="922421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92389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6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0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1340768"/>
            <a:ext cx="5544616" cy="384720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Hobo Std" pitchFamily="34" charset="0"/>
              </a:rPr>
              <a:t>¿Para </a:t>
            </a:r>
            <a:r>
              <a:rPr lang="es-ES" sz="2800" dirty="0">
                <a:solidFill>
                  <a:schemeClr val="bg1"/>
                </a:solidFill>
                <a:latin typeface="Hobo Std" pitchFamily="34" charset="0"/>
              </a:rPr>
              <a:t>qué sirve el café?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El café puede ayudar a prevenir algunas enfermedades y contribuir a mantener en forma la memoria y acrecentar el rendimiento físico y mental. Sus beneficios y propiedades son muy extensos como veremos a continuación. 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12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63367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08519" y="0"/>
            <a:ext cx="9266432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80000">
                <a:schemeClr val="accent2">
                  <a:lumMod val="0"/>
                </a:schemeClr>
              </a:gs>
              <a:gs pos="44000">
                <a:schemeClr val="accent1">
                  <a:lumMod val="20000"/>
                  <a:lumOff val="80000"/>
                </a:schemeClr>
              </a:gs>
              <a:gs pos="59000">
                <a:srgbClr val="A19E8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724018"/>
            <a:ext cx="9157911" cy="113398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80000">
                <a:schemeClr val="accent2">
                  <a:lumMod val="0"/>
                </a:schemeClr>
              </a:gs>
              <a:gs pos="44000">
                <a:schemeClr val="accent1">
                  <a:lumMod val="20000"/>
                  <a:lumOff val="80000"/>
                </a:schemeClr>
              </a:gs>
              <a:gs pos="59000">
                <a:srgbClr val="A19E8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11"/>
          <p:cNvSpPr/>
          <p:nvPr/>
        </p:nvSpPr>
        <p:spPr>
          <a:xfrm>
            <a:off x="0" y="404664"/>
            <a:ext cx="4571999" cy="5976664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3000">
                <a:srgbClr val="391B03">
                  <a:lumMod val="0"/>
                  <a:alpha val="47000"/>
                </a:srgbClr>
              </a:gs>
              <a:gs pos="100000">
                <a:schemeClr val="tx1">
                  <a:lumMod val="85000"/>
                  <a:alpha val="81000"/>
                </a:schemeClr>
              </a:gs>
              <a:gs pos="28000">
                <a:schemeClr val="tx1">
                  <a:lumMod val="85000"/>
                  <a:alpha val="81000"/>
                </a:schemeClr>
              </a:gs>
              <a:gs pos="68000">
                <a:schemeClr val="bg1">
                  <a:lumMod val="65000"/>
                  <a:lumOff val="35000"/>
                  <a:alpha val="67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1"/>
          <p:cNvSpPr/>
          <p:nvPr/>
        </p:nvSpPr>
        <p:spPr>
          <a:xfrm flipH="1">
            <a:off x="4585914" y="404664"/>
            <a:ext cx="4571999" cy="5976664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3000">
                <a:srgbClr val="391B03">
                  <a:lumMod val="0"/>
                  <a:alpha val="46000"/>
                </a:srgbClr>
              </a:gs>
              <a:gs pos="100000">
                <a:schemeClr val="tx1">
                  <a:lumMod val="85000"/>
                  <a:alpha val="81000"/>
                </a:schemeClr>
              </a:gs>
              <a:gs pos="28000">
                <a:schemeClr val="tx1">
                  <a:lumMod val="85000"/>
                  <a:alpha val="81000"/>
                </a:schemeClr>
              </a:gs>
              <a:gs pos="68000">
                <a:schemeClr val="bg1">
                  <a:lumMod val="65000"/>
                  <a:lumOff val="35000"/>
                  <a:alpha val="67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111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-2155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7640" y="570533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7"/>
          <p:cNvSpPr/>
          <p:nvPr/>
        </p:nvSpPr>
        <p:spPr>
          <a:xfrm rot="5400000" flipH="1">
            <a:off x="4270675" y="117569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Rectángulo"/>
          <p:cNvSpPr/>
          <p:nvPr/>
        </p:nvSpPr>
        <p:spPr>
          <a:xfrm>
            <a:off x="-76937" y="4884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26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956" y="116632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58924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9"/>
          <p:cNvSpPr/>
          <p:nvPr/>
        </p:nvSpPr>
        <p:spPr>
          <a:xfrm>
            <a:off x="0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 flipH="1">
            <a:off x="4565044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17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29279" y="0"/>
            <a:ext cx="918718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7823" y="5737288"/>
            <a:ext cx="9185733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39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rgbClr val="C00000"/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4068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1" y="5717006"/>
            <a:ext cx="918863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966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7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9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0"/>
            <a:ext cx="9157911" cy="116030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018" y="5705881"/>
            <a:ext cx="9197768" cy="11521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44175">
                <a:schemeClr val="accent6">
                  <a:lumMod val="50000"/>
                </a:scheme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1"/>
          <p:cNvSpPr/>
          <p:nvPr/>
        </p:nvSpPr>
        <p:spPr>
          <a:xfrm>
            <a:off x="-16017" y="462690"/>
            <a:ext cx="4611856" cy="5918638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1"/>
          <p:cNvSpPr/>
          <p:nvPr/>
        </p:nvSpPr>
        <p:spPr>
          <a:xfrm flipH="1">
            <a:off x="4571998" y="462690"/>
            <a:ext cx="4571999" cy="5918638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2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941548" y="980728"/>
            <a:ext cx="5330958" cy="415498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Las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propiedades del café son cada vez más aceptadas por todos los profesionales, al menos en dosis moderadas. Así, el café puede ser un producto natural que puede ayudar a prevenir algunas enfermedades y contribuir a mantener en forma la memoria y acrecentar el rendimiento físico y mental.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5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41519" y="-1900"/>
            <a:ext cx="922923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0000">
                <a:schemeClr val="accent6">
                  <a:lumMod val="35000"/>
                </a:scheme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1521" y="5717006"/>
            <a:ext cx="922923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0000">
                <a:schemeClr val="accent6">
                  <a:lumMod val="35000"/>
                </a:scheme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Forma libre 8"/>
          <p:cNvSpPr/>
          <p:nvPr/>
        </p:nvSpPr>
        <p:spPr>
          <a:xfrm>
            <a:off x="-41521" y="404664"/>
            <a:ext cx="4578956" cy="6048672"/>
          </a:xfrm>
          <a:custGeom>
            <a:avLst/>
            <a:gdLst>
              <a:gd name="connsiteX0" fmla="*/ 4627223 w 4627223"/>
              <a:gd name="connsiteY0" fmla="*/ 0 h 6120679"/>
              <a:gd name="connsiteX1" fmla="*/ 4627222 w 4627223"/>
              <a:gd name="connsiteY1" fmla="*/ 6120679 h 6120679"/>
              <a:gd name="connsiteX2" fmla="*/ 280180 w 4627223"/>
              <a:gd name="connsiteY2" fmla="*/ 5506617 h 6120679"/>
              <a:gd name="connsiteX3" fmla="*/ 0 w 4627223"/>
              <a:gd name="connsiteY3" fmla="*/ 5428505 h 6120679"/>
              <a:gd name="connsiteX4" fmla="*/ 0 w 4627223"/>
              <a:gd name="connsiteY4" fmla="*/ 677755 h 6120679"/>
              <a:gd name="connsiteX5" fmla="*/ 340045 w 4627223"/>
              <a:gd name="connsiteY5" fmla="*/ 584382 h 6120679"/>
              <a:gd name="connsiteX6" fmla="*/ 4627223 w 4627223"/>
              <a:gd name="connsiteY6" fmla="*/ 0 h 6120679"/>
              <a:gd name="connsiteX7" fmla="*/ 2234848 w 4627223"/>
              <a:gd name="connsiteY7" fmla="*/ 1800200 h 6120679"/>
              <a:gd name="connsiteX8" fmla="*/ 2130498 w 4627223"/>
              <a:gd name="connsiteY8" fmla="*/ 2417756 h 6120679"/>
              <a:gd name="connsiteX9" fmla="*/ 2339198 w 4627223"/>
              <a:gd name="connsiteY9" fmla="*/ 2417756 h 6120679"/>
              <a:gd name="connsiteX10" fmla="*/ 2234848 w 4627223"/>
              <a:gd name="connsiteY10" fmla="*/ 1800200 h 6120679"/>
              <a:gd name="connsiteX11" fmla="*/ 3067229 w 4627223"/>
              <a:gd name="connsiteY11" fmla="*/ 2137624 h 6120679"/>
              <a:gd name="connsiteX12" fmla="*/ 2547294 w 4627223"/>
              <a:gd name="connsiteY12" fmla="*/ 2502138 h 6120679"/>
              <a:gd name="connsiteX13" fmla="*/ 2694866 w 4627223"/>
              <a:gd name="connsiteY13" fmla="*/ 2646557 h 6120679"/>
              <a:gd name="connsiteX14" fmla="*/ 3067229 w 4627223"/>
              <a:gd name="connsiteY14" fmla="*/ 2137624 h 6120679"/>
              <a:gd name="connsiteX15" fmla="*/ 1402358 w 4627223"/>
              <a:gd name="connsiteY15" fmla="*/ 2137624 h 6120679"/>
              <a:gd name="connsiteX16" fmla="*/ 1774830 w 4627223"/>
              <a:gd name="connsiteY16" fmla="*/ 2646557 h 6120679"/>
              <a:gd name="connsiteX17" fmla="*/ 1922402 w 4627223"/>
              <a:gd name="connsiteY17" fmla="*/ 2502138 h 6120679"/>
              <a:gd name="connsiteX18" fmla="*/ 1402358 w 4627223"/>
              <a:gd name="connsiteY18" fmla="*/ 2137624 h 6120679"/>
              <a:gd name="connsiteX19" fmla="*/ 2234848 w 4627223"/>
              <a:gd name="connsiteY19" fmla="*/ 2596528 h 6120679"/>
              <a:gd name="connsiteX20" fmla="*/ 1871280 w 4627223"/>
              <a:gd name="connsiteY20" fmla="*/ 2952328 h 6120679"/>
              <a:gd name="connsiteX21" fmla="*/ 2234848 w 4627223"/>
              <a:gd name="connsiteY21" fmla="*/ 3308128 h 6120679"/>
              <a:gd name="connsiteX22" fmla="*/ 2598416 w 4627223"/>
              <a:gd name="connsiteY22" fmla="*/ 2952328 h 6120679"/>
              <a:gd name="connsiteX23" fmla="*/ 2234848 w 4627223"/>
              <a:gd name="connsiteY23" fmla="*/ 2596528 h 6120679"/>
              <a:gd name="connsiteX24" fmla="*/ 2781090 w 4627223"/>
              <a:gd name="connsiteY24" fmla="*/ 2850207 h 6120679"/>
              <a:gd name="connsiteX25" fmla="*/ 2781090 w 4627223"/>
              <a:gd name="connsiteY25" fmla="*/ 3054449 h 6120679"/>
              <a:gd name="connsiteX26" fmla="*/ 3412128 w 4627223"/>
              <a:gd name="connsiteY26" fmla="*/ 2952328 h 6120679"/>
              <a:gd name="connsiteX27" fmla="*/ 2781090 w 4627223"/>
              <a:gd name="connsiteY27" fmla="*/ 2850207 h 6120679"/>
              <a:gd name="connsiteX28" fmla="*/ 2694866 w 4627223"/>
              <a:gd name="connsiteY28" fmla="*/ 3258099 h 6120679"/>
              <a:gd name="connsiteX29" fmla="*/ 2547294 w 4627223"/>
              <a:gd name="connsiteY29" fmla="*/ 3402518 h 6120679"/>
              <a:gd name="connsiteX30" fmla="*/ 3067229 w 4627223"/>
              <a:gd name="connsiteY30" fmla="*/ 3766925 h 6120679"/>
              <a:gd name="connsiteX31" fmla="*/ 2694866 w 4627223"/>
              <a:gd name="connsiteY31" fmla="*/ 3258099 h 6120679"/>
              <a:gd name="connsiteX32" fmla="*/ 1688606 w 4627223"/>
              <a:gd name="connsiteY32" fmla="*/ 2850207 h 6120679"/>
              <a:gd name="connsiteX33" fmla="*/ 1057568 w 4627223"/>
              <a:gd name="connsiteY33" fmla="*/ 2952328 h 6120679"/>
              <a:gd name="connsiteX34" fmla="*/ 1688606 w 4627223"/>
              <a:gd name="connsiteY34" fmla="*/ 3054449 h 6120679"/>
              <a:gd name="connsiteX35" fmla="*/ 1688606 w 4627223"/>
              <a:gd name="connsiteY35" fmla="*/ 2850207 h 6120679"/>
              <a:gd name="connsiteX36" fmla="*/ 1774830 w 4627223"/>
              <a:gd name="connsiteY36" fmla="*/ 3258099 h 6120679"/>
              <a:gd name="connsiteX37" fmla="*/ 1402358 w 4627223"/>
              <a:gd name="connsiteY37" fmla="*/ 3766925 h 6120679"/>
              <a:gd name="connsiteX38" fmla="*/ 1922402 w 4627223"/>
              <a:gd name="connsiteY38" fmla="*/ 3402518 h 6120679"/>
              <a:gd name="connsiteX39" fmla="*/ 1774830 w 4627223"/>
              <a:gd name="connsiteY39" fmla="*/ 3258099 h 6120679"/>
              <a:gd name="connsiteX40" fmla="*/ 2130498 w 4627223"/>
              <a:gd name="connsiteY40" fmla="*/ 3486900 h 6120679"/>
              <a:gd name="connsiteX41" fmla="*/ 2234848 w 4627223"/>
              <a:gd name="connsiteY41" fmla="*/ 4104456 h 6120679"/>
              <a:gd name="connsiteX42" fmla="*/ 2339198 w 4627223"/>
              <a:gd name="connsiteY42" fmla="*/ 3486900 h 6120679"/>
              <a:gd name="connsiteX43" fmla="*/ 2130498 w 4627223"/>
              <a:gd name="connsiteY43" fmla="*/ 348690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27223" h="6120679"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  <a:moveTo>
                  <a:pt x="2234848" y="1800200"/>
                </a:moveTo>
                <a:lnTo>
                  <a:pt x="2130498" y="2417756"/>
                </a:lnTo>
                <a:lnTo>
                  <a:pt x="2339198" y="2417756"/>
                </a:lnTo>
                <a:lnTo>
                  <a:pt x="2234848" y="1800200"/>
                </a:lnTo>
                <a:close/>
                <a:moveTo>
                  <a:pt x="3067229" y="2137624"/>
                </a:moveTo>
                <a:lnTo>
                  <a:pt x="2547294" y="2502138"/>
                </a:lnTo>
                <a:lnTo>
                  <a:pt x="2694866" y="2646557"/>
                </a:lnTo>
                <a:lnTo>
                  <a:pt x="3067229" y="2137624"/>
                </a:lnTo>
                <a:close/>
                <a:moveTo>
                  <a:pt x="1402358" y="2137624"/>
                </a:moveTo>
                <a:lnTo>
                  <a:pt x="1774830" y="2646557"/>
                </a:lnTo>
                <a:lnTo>
                  <a:pt x="1922402" y="2502138"/>
                </a:lnTo>
                <a:lnTo>
                  <a:pt x="1402358" y="2137624"/>
                </a:lnTo>
                <a:close/>
                <a:moveTo>
                  <a:pt x="2234848" y="2596528"/>
                </a:moveTo>
                <a:cubicBezTo>
                  <a:pt x="2034055" y="2596528"/>
                  <a:pt x="1871280" y="2755825"/>
                  <a:pt x="1871280" y="2952328"/>
                </a:cubicBezTo>
                <a:cubicBezTo>
                  <a:pt x="1871280" y="3148831"/>
                  <a:pt x="2034055" y="3308128"/>
                  <a:pt x="2234848" y="3308128"/>
                </a:cubicBezTo>
                <a:cubicBezTo>
                  <a:pt x="2435641" y="3308128"/>
                  <a:pt x="2598416" y="3148831"/>
                  <a:pt x="2598416" y="2952328"/>
                </a:cubicBezTo>
                <a:cubicBezTo>
                  <a:pt x="2598416" y="2755825"/>
                  <a:pt x="2435641" y="2596528"/>
                  <a:pt x="2234848" y="2596528"/>
                </a:cubicBezTo>
                <a:close/>
                <a:moveTo>
                  <a:pt x="2781090" y="2850207"/>
                </a:moveTo>
                <a:lnTo>
                  <a:pt x="2781090" y="3054449"/>
                </a:lnTo>
                <a:lnTo>
                  <a:pt x="3412128" y="2952328"/>
                </a:lnTo>
                <a:lnTo>
                  <a:pt x="2781090" y="2850207"/>
                </a:lnTo>
                <a:close/>
                <a:moveTo>
                  <a:pt x="2694866" y="3258099"/>
                </a:moveTo>
                <a:lnTo>
                  <a:pt x="2547294" y="3402518"/>
                </a:lnTo>
                <a:lnTo>
                  <a:pt x="3067229" y="3766925"/>
                </a:lnTo>
                <a:lnTo>
                  <a:pt x="2694866" y="3258099"/>
                </a:lnTo>
                <a:close/>
                <a:moveTo>
                  <a:pt x="1688606" y="2850207"/>
                </a:moveTo>
                <a:lnTo>
                  <a:pt x="1057568" y="2952328"/>
                </a:lnTo>
                <a:lnTo>
                  <a:pt x="1688606" y="3054449"/>
                </a:lnTo>
                <a:lnTo>
                  <a:pt x="1688606" y="2850207"/>
                </a:lnTo>
                <a:close/>
                <a:moveTo>
                  <a:pt x="1774830" y="3258099"/>
                </a:moveTo>
                <a:lnTo>
                  <a:pt x="1402358" y="3766925"/>
                </a:lnTo>
                <a:lnTo>
                  <a:pt x="1922402" y="3402518"/>
                </a:lnTo>
                <a:lnTo>
                  <a:pt x="1774830" y="3258099"/>
                </a:lnTo>
                <a:close/>
                <a:moveTo>
                  <a:pt x="2130498" y="3486900"/>
                </a:moveTo>
                <a:lnTo>
                  <a:pt x="2234848" y="4104456"/>
                </a:lnTo>
                <a:lnTo>
                  <a:pt x="2339198" y="3486900"/>
                </a:lnTo>
                <a:lnTo>
                  <a:pt x="2130498" y="3486900"/>
                </a:lnTo>
                <a:close/>
              </a:path>
            </a:pathLst>
          </a:custGeom>
          <a:gradFill>
            <a:gsLst>
              <a:gs pos="100000">
                <a:srgbClr val="391B03">
                  <a:lumMod val="0"/>
                </a:srgbClr>
              </a:gs>
              <a:gs pos="83000">
                <a:schemeClr val="accent6">
                  <a:lumMod val="35000"/>
                </a:schemeClr>
              </a:gs>
              <a:gs pos="49000">
                <a:srgbClr val="E5DCD4">
                  <a:alpha val="71000"/>
                </a:srgbClr>
              </a:gs>
              <a:gs pos="30000">
                <a:schemeClr val="tx1">
                  <a:alpha val="86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8"/>
          <p:cNvSpPr/>
          <p:nvPr/>
        </p:nvSpPr>
        <p:spPr>
          <a:xfrm flipH="1">
            <a:off x="4552823" y="404664"/>
            <a:ext cx="4606564" cy="6048672"/>
          </a:xfrm>
          <a:custGeom>
            <a:avLst/>
            <a:gdLst>
              <a:gd name="connsiteX0" fmla="*/ 4627223 w 4627223"/>
              <a:gd name="connsiteY0" fmla="*/ 0 h 6120679"/>
              <a:gd name="connsiteX1" fmla="*/ 4627222 w 4627223"/>
              <a:gd name="connsiteY1" fmla="*/ 6120679 h 6120679"/>
              <a:gd name="connsiteX2" fmla="*/ 280180 w 4627223"/>
              <a:gd name="connsiteY2" fmla="*/ 5506617 h 6120679"/>
              <a:gd name="connsiteX3" fmla="*/ 0 w 4627223"/>
              <a:gd name="connsiteY3" fmla="*/ 5428505 h 6120679"/>
              <a:gd name="connsiteX4" fmla="*/ 0 w 4627223"/>
              <a:gd name="connsiteY4" fmla="*/ 677755 h 6120679"/>
              <a:gd name="connsiteX5" fmla="*/ 340045 w 4627223"/>
              <a:gd name="connsiteY5" fmla="*/ 584382 h 6120679"/>
              <a:gd name="connsiteX6" fmla="*/ 4627223 w 4627223"/>
              <a:gd name="connsiteY6" fmla="*/ 0 h 6120679"/>
              <a:gd name="connsiteX7" fmla="*/ 2234848 w 4627223"/>
              <a:gd name="connsiteY7" fmla="*/ 1800200 h 6120679"/>
              <a:gd name="connsiteX8" fmla="*/ 2130498 w 4627223"/>
              <a:gd name="connsiteY8" fmla="*/ 2417756 h 6120679"/>
              <a:gd name="connsiteX9" fmla="*/ 2339198 w 4627223"/>
              <a:gd name="connsiteY9" fmla="*/ 2417756 h 6120679"/>
              <a:gd name="connsiteX10" fmla="*/ 2234848 w 4627223"/>
              <a:gd name="connsiteY10" fmla="*/ 1800200 h 6120679"/>
              <a:gd name="connsiteX11" fmla="*/ 3067229 w 4627223"/>
              <a:gd name="connsiteY11" fmla="*/ 2137624 h 6120679"/>
              <a:gd name="connsiteX12" fmla="*/ 2547294 w 4627223"/>
              <a:gd name="connsiteY12" fmla="*/ 2502138 h 6120679"/>
              <a:gd name="connsiteX13" fmla="*/ 2694866 w 4627223"/>
              <a:gd name="connsiteY13" fmla="*/ 2646557 h 6120679"/>
              <a:gd name="connsiteX14" fmla="*/ 3067229 w 4627223"/>
              <a:gd name="connsiteY14" fmla="*/ 2137624 h 6120679"/>
              <a:gd name="connsiteX15" fmla="*/ 1402358 w 4627223"/>
              <a:gd name="connsiteY15" fmla="*/ 2137624 h 6120679"/>
              <a:gd name="connsiteX16" fmla="*/ 1774830 w 4627223"/>
              <a:gd name="connsiteY16" fmla="*/ 2646557 h 6120679"/>
              <a:gd name="connsiteX17" fmla="*/ 1922402 w 4627223"/>
              <a:gd name="connsiteY17" fmla="*/ 2502138 h 6120679"/>
              <a:gd name="connsiteX18" fmla="*/ 1402358 w 4627223"/>
              <a:gd name="connsiteY18" fmla="*/ 2137624 h 6120679"/>
              <a:gd name="connsiteX19" fmla="*/ 2234848 w 4627223"/>
              <a:gd name="connsiteY19" fmla="*/ 2596528 h 6120679"/>
              <a:gd name="connsiteX20" fmla="*/ 1871280 w 4627223"/>
              <a:gd name="connsiteY20" fmla="*/ 2952328 h 6120679"/>
              <a:gd name="connsiteX21" fmla="*/ 2234848 w 4627223"/>
              <a:gd name="connsiteY21" fmla="*/ 3308128 h 6120679"/>
              <a:gd name="connsiteX22" fmla="*/ 2598416 w 4627223"/>
              <a:gd name="connsiteY22" fmla="*/ 2952328 h 6120679"/>
              <a:gd name="connsiteX23" fmla="*/ 2234848 w 4627223"/>
              <a:gd name="connsiteY23" fmla="*/ 2596528 h 6120679"/>
              <a:gd name="connsiteX24" fmla="*/ 2781090 w 4627223"/>
              <a:gd name="connsiteY24" fmla="*/ 2850207 h 6120679"/>
              <a:gd name="connsiteX25" fmla="*/ 2781090 w 4627223"/>
              <a:gd name="connsiteY25" fmla="*/ 3054449 h 6120679"/>
              <a:gd name="connsiteX26" fmla="*/ 3412128 w 4627223"/>
              <a:gd name="connsiteY26" fmla="*/ 2952328 h 6120679"/>
              <a:gd name="connsiteX27" fmla="*/ 2781090 w 4627223"/>
              <a:gd name="connsiteY27" fmla="*/ 2850207 h 6120679"/>
              <a:gd name="connsiteX28" fmla="*/ 2694866 w 4627223"/>
              <a:gd name="connsiteY28" fmla="*/ 3258099 h 6120679"/>
              <a:gd name="connsiteX29" fmla="*/ 2547294 w 4627223"/>
              <a:gd name="connsiteY29" fmla="*/ 3402518 h 6120679"/>
              <a:gd name="connsiteX30" fmla="*/ 3067229 w 4627223"/>
              <a:gd name="connsiteY30" fmla="*/ 3766925 h 6120679"/>
              <a:gd name="connsiteX31" fmla="*/ 2694866 w 4627223"/>
              <a:gd name="connsiteY31" fmla="*/ 3258099 h 6120679"/>
              <a:gd name="connsiteX32" fmla="*/ 1688606 w 4627223"/>
              <a:gd name="connsiteY32" fmla="*/ 2850207 h 6120679"/>
              <a:gd name="connsiteX33" fmla="*/ 1057568 w 4627223"/>
              <a:gd name="connsiteY33" fmla="*/ 2952328 h 6120679"/>
              <a:gd name="connsiteX34" fmla="*/ 1688606 w 4627223"/>
              <a:gd name="connsiteY34" fmla="*/ 3054449 h 6120679"/>
              <a:gd name="connsiteX35" fmla="*/ 1688606 w 4627223"/>
              <a:gd name="connsiteY35" fmla="*/ 2850207 h 6120679"/>
              <a:gd name="connsiteX36" fmla="*/ 1774830 w 4627223"/>
              <a:gd name="connsiteY36" fmla="*/ 3258099 h 6120679"/>
              <a:gd name="connsiteX37" fmla="*/ 1402358 w 4627223"/>
              <a:gd name="connsiteY37" fmla="*/ 3766925 h 6120679"/>
              <a:gd name="connsiteX38" fmla="*/ 1922402 w 4627223"/>
              <a:gd name="connsiteY38" fmla="*/ 3402518 h 6120679"/>
              <a:gd name="connsiteX39" fmla="*/ 1774830 w 4627223"/>
              <a:gd name="connsiteY39" fmla="*/ 3258099 h 6120679"/>
              <a:gd name="connsiteX40" fmla="*/ 2130498 w 4627223"/>
              <a:gd name="connsiteY40" fmla="*/ 3486900 h 6120679"/>
              <a:gd name="connsiteX41" fmla="*/ 2234848 w 4627223"/>
              <a:gd name="connsiteY41" fmla="*/ 4104456 h 6120679"/>
              <a:gd name="connsiteX42" fmla="*/ 2339198 w 4627223"/>
              <a:gd name="connsiteY42" fmla="*/ 3486900 h 6120679"/>
              <a:gd name="connsiteX43" fmla="*/ 2130498 w 4627223"/>
              <a:gd name="connsiteY43" fmla="*/ 348690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27223" h="6120679"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  <a:moveTo>
                  <a:pt x="2234848" y="1800200"/>
                </a:moveTo>
                <a:lnTo>
                  <a:pt x="2130498" y="2417756"/>
                </a:lnTo>
                <a:lnTo>
                  <a:pt x="2339198" y="2417756"/>
                </a:lnTo>
                <a:lnTo>
                  <a:pt x="2234848" y="1800200"/>
                </a:lnTo>
                <a:close/>
                <a:moveTo>
                  <a:pt x="3067229" y="2137624"/>
                </a:moveTo>
                <a:lnTo>
                  <a:pt x="2547294" y="2502138"/>
                </a:lnTo>
                <a:lnTo>
                  <a:pt x="2694866" y="2646557"/>
                </a:lnTo>
                <a:lnTo>
                  <a:pt x="3067229" y="2137624"/>
                </a:lnTo>
                <a:close/>
                <a:moveTo>
                  <a:pt x="1402358" y="2137624"/>
                </a:moveTo>
                <a:lnTo>
                  <a:pt x="1774830" y="2646557"/>
                </a:lnTo>
                <a:lnTo>
                  <a:pt x="1922402" y="2502138"/>
                </a:lnTo>
                <a:lnTo>
                  <a:pt x="1402358" y="2137624"/>
                </a:lnTo>
                <a:close/>
                <a:moveTo>
                  <a:pt x="2234848" y="2596528"/>
                </a:moveTo>
                <a:cubicBezTo>
                  <a:pt x="2034055" y="2596528"/>
                  <a:pt x="1871280" y="2755825"/>
                  <a:pt x="1871280" y="2952328"/>
                </a:cubicBezTo>
                <a:cubicBezTo>
                  <a:pt x="1871280" y="3148831"/>
                  <a:pt x="2034055" y="3308128"/>
                  <a:pt x="2234848" y="3308128"/>
                </a:cubicBezTo>
                <a:cubicBezTo>
                  <a:pt x="2435641" y="3308128"/>
                  <a:pt x="2598416" y="3148831"/>
                  <a:pt x="2598416" y="2952328"/>
                </a:cubicBezTo>
                <a:cubicBezTo>
                  <a:pt x="2598416" y="2755825"/>
                  <a:pt x="2435641" y="2596528"/>
                  <a:pt x="2234848" y="2596528"/>
                </a:cubicBezTo>
                <a:close/>
                <a:moveTo>
                  <a:pt x="2781090" y="2850207"/>
                </a:moveTo>
                <a:lnTo>
                  <a:pt x="2781090" y="3054449"/>
                </a:lnTo>
                <a:lnTo>
                  <a:pt x="3412128" y="2952328"/>
                </a:lnTo>
                <a:lnTo>
                  <a:pt x="2781090" y="2850207"/>
                </a:lnTo>
                <a:close/>
                <a:moveTo>
                  <a:pt x="2694866" y="3258099"/>
                </a:moveTo>
                <a:lnTo>
                  <a:pt x="2547294" y="3402518"/>
                </a:lnTo>
                <a:lnTo>
                  <a:pt x="3067229" y="3766925"/>
                </a:lnTo>
                <a:lnTo>
                  <a:pt x="2694866" y="3258099"/>
                </a:lnTo>
                <a:close/>
                <a:moveTo>
                  <a:pt x="1688606" y="2850207"/>
                </a:moveTo>
                <a:lnTo>
                  <a:pt x="1057568" y="2952328"/>
                </a:lnTo>
                <a:lnTo>
                  <a:pt x="1688606" y="3054449"/>
                </a:lnTo>
                <a:lnTo>
                  <a:pt x="1688606" y="2850207"/>
                </a:lnTo>
                <a:close/>
                <a:moveTo>
                  <a:pt x="1774830" y="3258099"/>
                </a:moveTo>
                <a:lnTo>
                  <a:pt x="1402358" y="3766925"/>
                </a:lnTo>
                <a:lnTo>
                  <a:pt x="1922402" y="3402518"/>
                </a:lnTo>
                <a:lnTo>
                  <a:pt x="1774830" y="3258099"/>
                </a:lnTo>
                <a:close/>
                <a:moveTo>
                  <a:pt x="2130498" y="3486900"/>
                </a:moveTo>
                <a:lnTo>
                  <a:pt x="2234848" y="4104456"/>
                </a:lnTo>
                <a:lnTo>
                  <a:pt x="2339198" y="3486900"/>
                </a:lnTo>
                <a:lnTo>
                  <a:pt x="2130498" y="3486900"/>
                </a:lnTo>
                <a:close/>
              </a:path>
            </a:pathLst>
          </a:custGeom>
          <a:gradFill>
            <a:gsLst>
              <a:gs pos="100000">
                <a:srgbClr val="391B03">
                  <a:lumMod val="0"/>
                </a:srgbClr>
              </a:gs>
              <a:gs pos="83000">
                <a:schemeClr val="accent6">
                  <a:lumMod val="35000"/>
                </a:schemeClr>
              </a:gs>
              <a:gs pos="49000">
                <a:srgbClr val="E5DCD4">
                  <a:alpha val="71000"/>
                </a:srgbClr>
              </a:gs>
              <a:gs pos="30000">
                <a:schemeClr val="tx1">
                  <a:alpha val="86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954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75" y="6330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31"/>
          <p:cNvSpPr/>
          <p:nvPr/>
        </p:nvSpPr>
        <p:spPr>
          <a:xfrm rot="10800000" flipV="1">
            <a:off x="6215937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31"/>
          <p:cNvSpPr/>
          <p:nvPr/>
        </p:nvSpPr>
        <p:spPr>
          <a:xfrm rot="10800000" flipV="1">
            <a:off x="6244656" y="1943873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31"/>
          <p:cNvSpPr/>
          <p:nvPr/>
        </p:nvSpPr>
        <p:spPr>
          <a:xfrm rot="10800000" flipV="1">
            <a:off x="6244656" y="306895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 31"/>
          <p:cNvSpPr/>
          <p:nvPr/>
        </p:nvSpPr>
        <p:spPr>
          <a:xfrm rot="10800000" flipH="1" flipV="1">
            <a:off x="-23374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31"/>
          <p:cNvSpPr/>
          <p:nvPr/>
        </p:nvSpPr>
        <p:spPr>
          <a:xfrm rot="10800000" flipH="1" flipV="1">
            <a:off x="11431" y="1916982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 31"/>
          <p:cNvSpPr/>
          <p:nvPr/>
        </p:nvSpPr>
        <p:spPr>
          <a:xfrm rot="10800000" flipH="1" flipV="1">
            <a:off x="24569" y="304206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31"/>
          <p:cNvSpPr/>
          <p:nvPr/>
        </p:nvSpPr>
        <p:spPr>
          <a:xfrm rot="10800000" flipH="1" flipV="1">
            <a:off x="48722" y="4167155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31"/>
          <p:cNvSpPr/>
          <p:nvPr/>
        </p:nvSpPr>
        <p:spPr>
          <a:xfrm rot="10800000" flipV="1">
            <a:off x="6268582" y="419404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73000">
                <a:srgbClr val="FFC000">
                  <a:lumMod val="41000"/>
                  <a:lumOff val="59000"/>
                </a:srgbClr>
              </a:gs>
              <a:gs pos="25000">
                <a:srgbClr val="FFC000">
                  <a:lumMod val="41000"/>
                  <a:lumOff val="59000"/>
                </a:srgbClr>
              </a:gs>
              <a:gs pos="87499">
                <a:schemeClr val="accent6">
                  <a:lumMod val="75000"/>
                </a:schemeClr>
              </a:gs>
              <a:gs pos="50000">
                <a:srgbClr val="FF6600">
                  <a:lumMod val="67000"/>
                </a:srgbClr>
              </a:gs>
              <a:gs pos="100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3375" y="5780311"/>
            <a:ext cx="919609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36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59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23374" y="0"/>
            <a:ext cx="918128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36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59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7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1"/>
          <p:cNvSpPr/>
          <p:nvPr/>
        </p:nvSpPr>
        <p:spPr>
          <a:xfrm>
            <a:off x="-35713" y="332656"/>
            <a:ext cx="9187698" cy="6084676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 flip="none" rotWithShape="1">
            <a:gsLst>
              <a:gs pos="91000">
                <a:schemeClr val="accent6">
                  <a:lumMod val="86000"/>
                  <a:lumOff val="14000"/>
                  <a:alpha val="88000"/>
                </a:schemeClr>
              </a:gs>
              <a:gs pos="52000">
                <a:srgbClr val="C00000">
                  <a:lumMod val="25000"/>
                  <a:alpha val="50000"/>
                </a:srgbClr>
              </a:gs>
              <a:gs pos="30000">
                <a:schemeClr val="accent6">
                  <a:lumMod val="40000"/>
                  <a:lumOff val="60000"/>
                  <a:alpha val="82000"/>
                </a:schemeClr>
              </a:gs>
              <a:gs pos="100000">
                <a:schemeClr val="bg1">
                  <a:alpha val="87000"/>
                </a:schemeClr>
              </a:gs>
            </a:gsLst>
            <a:lin ang="18900000" scaled="1"/>
            <a:tileRect/>
          </a:gradFill>
          <a:ln>
            <a:solidFill>
              <a:schemeClr val="tx1">
                <a:alpha val="78000"/>
              </a:schemeClr>
            </a:solidFill>
          </a:ln>
          <a:scene3d>
            <a:camera prst="orthographicFront"/>
            <a:lightRig rig="flat" dir="t">
              <a:rot lat="0" lon="0" rev="2400000"/>
            </a:lightRig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1"/>
          <p:cNvSpPr/>
          <p:nvPr/>
        </p:nvSpPr>
        <p:spPr>
          <a:xfrm flipH="1" flipV="1">
            <a:off x="0" y="332656"/>
            <a:ext cx="9187698" cy="6093586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 flip="none" rotWithShape="1">
            <a:gsLst>
              <a:gs pos="91000">
                <a:schemeClr val="accent6">
                  <a:lumMod val="86000"/>
                  <a:lumOff val="14000"/>
                  <a:alpha val="88000"/>
                </a:schemeClr>
              </a:gs>
              <a:gs pos="52000">
                <a:srgbClr val="C00000">
                  <a:lumMod val="25000"/>
                  <a:alpha val="50000"/>
                </a:srgbClr>
              </a:gs>
              <a:gs pos="30000">
                <a:schemeClr val="accent6">
                  <a:lumMod val="40000"/>
                  <a:lumOff val="60000"/>
                  <a:alpha val="82000"/>
                </a:schemeClr>
              </a:gs>
              <a:gs pos="100000">
                <a:schemeClr val="bg1">
                  <a:alpha val="87000"/>
                </a:schemeClr>
              </a:gs>
            </a:gsLst>
            <a:lin ang="18900000" scaled="1"/>
            <a:tileRect/>
          </a:gradFill>
          <a:ln>
            <a:solidFill>
              <a:schemeClr val="tx1">
                <a:alpha val="80000"/>
              </a:schemeClr>
            </a:solidFill>
          </a:ln>
          <a:scene3d>
            <a:camera prst="orthographicFront"/>
            <a:lightRig rig="flat" dir="t"/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35712" y="0"/>
            <a:ext cx="919362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3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5714" y="5686727"/>
            <a:ext cx="9172805" cy="117127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3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710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2955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5"/>
          <p:cNvSpPr/>
          <p:nvPr/>
        </p:nvSpPr>
        <p:spPr>
          <a:xfrm>
            <a:off x="19544" y="1071040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>
            <a:gsLst>
              <a:gs pos="91000">
                <a:schemeClr val="accent6">
                  <a:lumMod val="86000"/>
                  <a:lumOff val="14000"/>
                </a:schemeClr>
              </a:gs>
              <a:gs pos="52000">
                <a:srgbClr val="C00000">
                  <a:lumMod val="25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5"/>
          <p:cNvSpPr/>
          <p:nvPr/>
        </p:nvSpPr>
        <p:spPr>
          <a:xfrm flipH="1">
            <a:off x="4589436" y="1106518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>
            <a:gsLst>
              <a:gs pos="91000">
                <a:schemeClr val="accent6">
                  <a:lumMod val="86000"/>
                  <a:lumOff val="14000"/>
                </a:schemeClr>
              </a:gs>
              <a:gs pos="52000">
                <a:srgbClr val="C00000">
                  <a:lumMod val="25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53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"/>
          <a:stretch/>
        </p:blipFill>
        <p:spPr>
          <a:xfrm>
            <a:off x="0" y="-99392"/>
            <a:ext cx="9144000" cy="69573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956" y="-1976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0063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54164">
                <a:srgbClr val="521000"/>
              </a:gs>
              <a:gs pos="39000">
                <a:srgbClr val="FFA800"/>
              </a:gs>
              <a:gs pos="51000">
                <a:srgbClr val="C00000">
                  <a:lumMod val="33000"/>
                </a:srgbClr>
              </a:gs>
              <a:gs pos="65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82442" y="120396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54164">
                <a:srgbClr val="521000"/>
              </a:gs>
              <a:gs pos="39000">
                <a:srgbClr val="FFA800"/>
              </a:gs>
              <a:gs pos="51000">
                <a:srgbClr val="C00000">
                  <a:lumMod val="33000"/>
                </a:srgbClr>
              </a:gs>
              <a:gs pos="65000">
                <a:srgbClr val="FFA800"/>
              </a:gs>
              <a:gs pos="83000">
                <a:srgbClr val="825600"/>
              </a:gs>
              <a:gs pos="100000">
                <a:srgbClr val="FFA800"/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50086" y="-44813"/>
            <a:ext cx="9234850" cy="6902814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53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-99392"/>
            <a:ext cx="9157911" cy="136815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482400"/>
              </a:gs>
              <a:gs pos="30000">
                <a:srgbClr val="663300">
                  <a:lumMod val="20000"/>
                  <a:lumOff val="8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328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482400"/>
              </a:gs>
              <a:gs pos="30000">
                <a:srgbClr val="663300">
                  <a:lumMod val="20000"/>
                  <a:lumOff val="8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29"/>
          <p:cNvSpPr/>
          <p:nvPr/>
        </p:nvSpPr>
        <p:spPr>
          <a:xfrm flipH="1">
            <a:off x="4543299" y="486761"/>
            <a:ext cx="4587109" cy="5939779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352865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  <a:gd name="connsiteX0" fmla="*/ 3078777 w 6183524"/>
              <a:gd name="connsiteY0" fmla="*/ 2462003 h 6082646"/>
              <a:gd name="connsiteX1" fmla="*/ 3181604 w 6183524"/>
              <a:gd name="connsiteY1" fmla="*/ 2478632 h 6082646"/>
              <a:gd name="connsiteX2" fmla="*/ 3229708 w 6183524"/>
              <a:gd name="connsiteY2" fmla="*/ 2497521 h 6082646"/>
              <a:gd name="connsiteX3" fmla="*/ 3204474 w 6183524"/>
              <a:gd name="connsiteY3" fmla="*/ 2560112 h 6082646"/>
              <a:gd name="connsiteX4" fmla="*/ 2868038 w 6183524"/>
              <a:gd name="connsiteY4" fmla="*/ 2997592 h 6082646"/>
              <a:gd name="connsiteX5" fmla="*/ 2763763 w 6183524"/>
              <a:gd name="connsiteY5" fmla="*/ 3089438 h 6082646"/>
              <a:gd name="connsiteX6" fmla="*/ 2747883 w 6183524"/>
              <a:gd name="connsiteY6" fmla="*/ 3050049 h 6082646"/>
              <a:gd name="connsiteX7" fmla="*/ 3078777 w 6183524"/>
              <a:gd name="connsiteY7" fmla="*/ 2462003 h 6082646"/>
              <a:gd name="connsiteX8" fmla="*/ 2905103 w 6183524"/>
              <a:gd name="connsiteY8" fmla="*/ 1893876 h 6082646"/>
              <a:gd name="connsiteX9" fmla="*/ 2498454 w 6183524"/>
              <a:gd name="connsiteY9" fmla="*/ 2229256 h 6082646"/>
              <a:gd name="connsiteX10" fmla="*/ 2091806 w 6183524"/>
              <a:gd name="connsiteY10" fmla="*/ 1893877 h 6082646"/>
              <a:gd name="connsiteX11" fmla="*/ 2498454 w 6183524"/>
              <a:gd name="connsiteY11" fmla="*/ 3287996 h 6082646"/>
              <a:gd name="connsiteX12" fmla="*/ 2760190 w 6183524"/>
              <a:gd name="connsiteY12" fmla="*/ 3092584 h 6082646"/>
              <a:gd name="connsiteX13" fmla="*/ 2763763 w 6183524"/>
              <a:gd name="connsiteY13" fmla="*/ 3089438 h 6082646"/>
              <a:gd name="connsiteX14" fmla="*/ 2779406 w 6183524"/>
              <a:gd name="connsiteY14" fmla="*/ 3128239 h 6082646"/>
              <a:gd name="connsiteX15" fmla="*/ 3485425 w 6183524"/>
              <a:gd name="connsiteY15" fmla="*/ 3856123 h 6082646"/>
              <a:gd name="connsiteX16" fmla="*/ 3485425 w 6183524"/>
              <a:gd name="connsiteY16" fmla="*/ 2797383 h 6082646"/>
              <a:gd name="connsiteX17" fmla="*/ 3232402 w 6183524"/>
              <a:gd name="connsiteY17" fmla="*/ 2498578 h 6082646"/>
              <a:gd name="connsiteX18" fmla="*/ 3229708 w 6183524"/>
              <a:gd name="connsiteY18" fmla="*/ 2497521 h 6082646"/>
              <a:gd name="connsiteX19" fmla="*/ 3235996 w 6183524"/>
              <a:gd name="connsiteY19" fmla="*/ 2481922 h 6082646"/>
              <a:gd name="connsiteX20" fmla="*/ 2905103 w 6183524"/>
              <a:gd name="connsiteY20" fmla="*/ 1893876 h 6082646"/>
              <a:gd name="connsiteX21" fmla="*/ 5749928 w 6183524"/>
              <a:gd name="connsiteY21" fmla="*/ 215 h 6082646"/>
              <a:gd name="connsiteX22" fmla="*/ 6150975 w 6183524"/>
              <a:gd name="connsiteY22" fmla="*/ 6046 h 6082646"/>
              <a:gd name="connsiteX23" fmla="*/ 6183061 w 6183524"/>
              <a:gd name="connsiteY23" fmla="*/ 6082646 h 6082646"/>
              <a:gd name="connsiteX24" fmla="*/ 0 w 6183524"/>
              <a:gd name="connsiteY24" fmla="*/ 5352726 h 6082646"/>
              <a:gd name="connsiteX25" fmla="*/ 67024 w 6183524"/>
              <a:gd name="connsiteY25" fmla="*/ 772344 h 6082646"/>
              <a:gd name="connsiteX26" fmla="*/ 5749928 w 6183524"/>
              <a:gd name="connsiteY26" fmla="*/ 215 h 6082646"/>
              <a:gd name="connsiteX0" fmla="*/ 3089788 w 6194535"/>
              <a:gd name="connsiteY0" fmla="*/ 2462009 h 6082652"/>
              <a:gd name="connsiteX1" fmla="*/ 3192615 w 6194535"/>
              <a:gd name="connsiteY1" fmla="*/ 2478638 h 6082652"/>
              <a:gd name="connsiteX2" fmla="*/ 3240719 w 6194535"/>
              <a:gd name="connsiteY2" fmla="*/ 2497527 h 6082652"/>
              <a:gd name="connsiteX3" fmla="*/ 3215485 w 6194535"/>
              <a:gd name="connsiteY3" fmla="*/ 2560118 h 6082652"/>
              <a:gd name="connsiteX4" fmla="*/ 2879049 w 6194535"/>
              <a:gd name="connsiteY4" fmla="*/ 2997598 h 6082652"/>
              <a:gd name="connsiteX5" fmla="*/ 2774774 w 6194535"/>
              <a:gd name="connsiteY5" fmla="*/ 3089444 h 6082652"/>
              <a:gd name="connsiteX6" fmla="*/ 2758894 w 6194535"/>
              <a:gd name="connsiteY6" fmla="*/ 3050055 h 6082652"/>
              <a:gd name="connsiteX7" fmla="*/ 3089788 w 6194535"/>
              <a:gd name="connsiteY7" fmla="*/ 2462009 h 6082652"/>
              <a:gd name="connsiteX8" fmla="*/ 2916114 w 6194535"/>
              <a:gd name="connsiteY8" fmla="*/ 1893882 h 6082652"/>
              <a:gd name="connsiteX9" fmla="*/ 2509465 w 6194535"/>
              <a:gd name="connsiteY9" fmla="*/ 2229262 h 6082652"/>
              <a:gd name="connsiteX10" fmla="*/ 2102817 w 6194535"/>
              <a:gd name="connsiteY10" fmla="*/ 1893883 h 6082652"/>
              <a:gd name="connsiteX11" fmla="*/ 2509465 w 6194535"/>
              <a:gd name="connsiteY11" fmla="*/ 3288002 h 6082652"/>
              <a:gd name="connsiteX12" fmla="*/ 2771201 w 6194535"/>
              <a:gd name="connsiteY12" fmla="*/ 3092590 h 6082652"/>
              <a:gd name="connsiteX13" fmla="*/ 2774774 w 6194535"/>
              <a:gd name="connsiteY13" fmla="*/ 3089444 h 6082652"/>
              <a:gd name="connsiteX14" fmla="*/ 2790417 w 6194535"/>
              <a:gd name="connsiteY14" fmla="*/ 3128245 h 6082652"/>
              <a:gd name="connsiteX15" fmla="*/ 3496436 w 6194535"/>
              <a:gd name="connsiteY15" fmla="*/ 3856129 h 6082652"/>
              <a:gd name="connsiteX16" fmla="*/ 3496436 w 6194535"/>
              <a:gd name="connsiteY16" fmla="*/ 2797389 h 6082652"/>
              <a:gd name="connsiteX17" fmla="*/ 3243413 w 6194535"/>
              <a:gd name="connsiteY17" fmla="*/ 2498584 h 6082652"/>
              <a:gd name="connsiteX18" fmla="*/ 3240719 w 6194535"/>
              <a:gd name="connsiteY18" fmla="*/ 2497527 h 6082652"/>
              <a:gd name="connsiteX19" fmla="*/ 3247007 w 6194535"/>
              <a:gd name="connsiteY19" fmla="*/ 2481928 h 6082652"/>
              <a:gd name="connsiteX20" fmla="*/ 2916114 w 6194535"/>
              <a:gd name="connsiteY20" fmla="*/ 1893882 h 6082652"/>
              <a:gd name="connsiteX21" fmla="*/ 5760939 w 6194535"/>
              <a:gd name="connsiteY21" fmla="*/ 221 h 6082652"/>
              <a:gd name="connsiteX22" fmla="*/ 6161986 w 6194535"/>
              <a:gd name="connsiteY22" fmla="*/ 6052 h 6082652"/>
              <a:gd name="connsiteX23" fmla="*/ 6194072 w 6194535"/>
              <a:gd name="connsiteY23" fmla="*/ 6082652 h 6082652"/>
              <a:gd name="connsiteX24" fmla="*/ 11011 w 6194535"/>
              <a:gd name="connsiteY24" fmla="*/ 5352732 h 6082652"/>
              <a:gd name="connsiteX25" fmla="*/ 2046 w 6194535"/>
              <a:gd name="connsiteY25" fmla="*/ 757944 h 6082652"/>
              <a:gd name="connsiteX26" fmla="*/ 5760939 w 6194535"/>
              <a:gd name="connsiteY26" fmla="*/ 221 h 608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94535" h="6082652">
                <a:moveTo>
                  <a:pt x="3089788" y="2462009"/>
                </a:moveTo>
                <a:cubicBezTo>
                  <a:pt x="3123880" y="2462555"/>
                  <a:pt x="3158460" y="2467983"/>
                  <a:pt x="3192615" y="2478638"/>
                </a:cubicBezTo>
                <a:lnTo>
                  <a:pt x="3240719" y="2497527"/>
                </a:lnTo>
                <a:lnTo>
                  <a:pt x="3215485" y="2560118"/>
                </a:lnTo>
                <a:cubicBezTo>
                  <a:pt x="3153964" y="2693380"/>
                  <a:pt x="3046576" y="2841002"/>
                  <a:pt x="2879049" y="2997598"/>
                </a:cubicBezTo>
                <a:lnTo>
                  <a:pt x="2774774" y="3089444"/>
                </a:lnTo>
                <a:lnTo>
                  <a:pt x="2758894" y="3050055"/>
                </a:lnTo>
                <a:cubicBezTo>
                  <a:pt x="2636409" y="2693609"/>
                  <a:pt x="2851144" y="2458189"/>
                  <a:pt x="3089788" y="2462009"/>
                </a:cubicBezTo>
                <a:close/>
                <a:moveTo>
                  <a:pt x="2916114" y="1893882"/>
                </a:moveTo>
                <a:cubicBezTo>
                  <a:pt x="2762700" y="1896338"/>
                  <a:pt x="2599404" y="1997663"/>
                  <a:pt x="2509465" y="2229262"/>
                </a:cubicBezTo>
                <a:cubicBezTo>
                  <a:pt x="2419527" y="1997663"/>
                  <a:pt x="2256231" y="1896338"/>
                  <a:pt x="2102817" y="1893883"/>
                </a:cubicBezTo>
                <a:cubicBezTo>
                  <a:pt x="1710759" y="1887607"/>
                  <a:pt x="1383231" y="2527033"/>
                  <a:pt x="2509465" y="3288002"/>
                </a:cubicBezTo>
                <a:cubicBezTo>
                  <a:pt x="2607399" y="3221831"/>
                  <a:pt x="2694339" y="3156579"/>
                  <a:pt x="2771201" y="3092590"/>
                </a:cubicBezTo>
                <a:lnTo>
                  <a:pt x="2774774" y="3089444"/>
                </a:lnTo>
                <a:lnTo>
                  <a:pt x="2790417" y="3128245"/>
                </a:lnTo>
                <a:cubicBezTo>
                  <a:pt x="2888850" y="3341464"/>
                  <a:pt x="3104703" y="3591444"/>
                  <a:pt x="3496436" y="3856129"/>
                </a:cubicBezTo>
                <a:cubicBezTo>
                  <a:pt x="5063370" y="2797389"/>
                  <a:pt x="3816219" y="1973924"/>
                  <a:pt x="3496436" y="2797389"/>
                </a:cubicBezTo>
                <a:cubicBezTo>
                  <a:pt x="3436477" y="2642990"/>
                  <a:pt x="3343915" y="2546490"/>
                  <a:pt x="3243413" y="2498584"/>
                </a:cubicBezTo>
                <a:lnTo>
                  <a:pt x="3240719" y="2497527"/>
                </a:lnTo>
                <a:lnTo>
                  <a:pt x="3247007" y="2481928"/>
                </a:lnTo>
                <a:cubicBezTo>
                  <a:pt x="3369493" y="2125482"/>
                  <a:pt x="3154758" y="1890062"/>
                  <a:pt x="2916114" y="1893882"/>
                </a:cubicBezTo>
                <a:close/>
                <a:moveTo>
                  <a:pt x="5760939" y="221"/>
                </a:moveTo>
                <a:lnTo>
                  <a:pt x="6161986" y="6052"/>
                </a:lnTo>
                <a:cubicBezTo>
                  <a:pt x="6156640" y="1732622"/>
                  <a:pt x="6199418" y="4356082"/>
                  <a:pt x="6194072" y="6082652"/>
                </a:cubicBezTo>
                <a:cubicBezTo>
                  <a:pt x="1945978" y="5968962"/>
                  <a:pt x="1132987" y="5744545"/>
                  <a:pt x="11011" y="5352732"/>
                </a:cubicBezTo>
                <a:cubicBezTo>
                  <a:pt x="20688" y="3811338"/>
                  <a:pt x="-7631" y="2299338"/>
                  <a:pt x="2046" y="757944"/>
                </a:cubicBezTo>
                <a:cubicBezTo>
                  <a:pt x="1230884" y="402262"/>
                  <a:pt x="3725220" y="-10959"/>
                  <a:pt x="5760939" y="221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37000">
                <a:schemeClr val="tx1">
                  <a:alpha val="59000"/>
                </a:schemeClr>
              </a:gs>
              <a:gs pos="71000">
                <a:srgbClr val="663300">
                  <a:alpha val="62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36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29"/>
          <p:cNvSpPr/>
          <p:nvPr/>
        </p:nvSpPr>
        <p:spPr>
          <a:xfrm>
            <a:off x="-30893" y="459110"/>
            <a:ext cx="4587109" cy="5939779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352865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  <a:gd name="connsiteX0" fmla="*/ 3078777 w 6183524"/>
              <a:gd name="connsiteY0" fmla="*/ 2462003 h 6082646"/>
              <a:gd name="connsiteX1" fmla="*/ 3181604 w 6183524"/>
              <a:gd name="connsiteY1" fmla="*/ 2478632 h 6082646"/>
              <a:gd name="connsiteX2" fmla="*/ 3229708 w 6183524"/>
              <a:gd name="connsiteY2" fmla="*/ 2497521 h 6082646"/>
              <a:gd name="connsiteX3" fmla="*/ 3204474 w 6183524"/>
              <a:gd name="connsiteY3" fmla="*/ 2560112 h 6082646"/>
              <a:gd name="connsiteX4" fmla="*/ 2868038 w 6183524"/>
              <a:gd name="connsiteY4" fmla="*/ 2997592 h 6082646"/>
              <a:gd name="connsiteX5" fmla="*/ 2763763 w 6183524"/>
              <a:gd name="connsiteY5" fmla="*/ 3089438 h 6082646"/>
              <a:gd name="connsiteX6" fmla="*/ 2747883 w 6183524"/>
              <a:gd name="connsiteY6" fmla="*/ 3050049 h 6082646"/>
              <a:gd name="connsiteX7" fmla="*/ 3078777 w 6183524"/>
              <a:gd name="connsiteY7" fmla="*/ 2462003 h 6082646"/>
              <a:gd name="connsiteX8" fmla="*/ 2905103 w 6183524"/>
              <a:gd name="connsiteY8" fmla="*/ 1893876 h 6082646"/>
              <a:gd name="connsiteX9" fmla="*/ 2498454 w 6183524"/>
              <a:gd name="connsiteY9" fmla="*/ 2229256 h 6082646"/>
              <a:gd name="connsiteX10" fmla="*/ 2091806 w 6183524"/>
              <a:gd name="connsiteY10" fmla="*/ 1893877 h 6082646"/>
              <a:gd name="connsiteX11" fmla="*/ 2498454 w 6183524"/>
              <a:gd name="connsiteY11" fmla="*/ 3287996 h 6082646"/>
              <a:gd name="connsiteX12" fmla="*/ 2760190 w 6183524"/>
              <a:gd name="connsiteY12" fmla="*/ 3092584 h 6082646"/>
              <a:gd name="connsiteX13" fmla="*/ 2763763 w 6183524"/>
              <a:gd name="connsiteY13" fmla="*/ 3089438 h 6082646"/>
              <a:gd name="connsiteX14" fmla="*/ 2779406 w 6183524"/>
              <a:gd name="connsiteY14" fmla="*/ 3128239 h 6082646"/>
              <a:gd name="connsiteX15" fmla="*/ 3485425 w 6183524"/>
              <a:gd name="connsiteY15" fmla="*/ 3856123 h 6082646"/>
              <a:gd name="connsiteX16" fmla="*/ 3485425 w 6183524"/>
              <a:gd name="connsiteY16" fmla="*/ 2797383 h 6082646"/>
              <a:gd name="connsiteX17" fmla="*/ 3232402 w 6183524"/>
              <a:gd name="connsiteY17" fmla="*/ 2498578 h 6082646"/>
              <a:gd name="connsiteX18" fmla="*/ 3229708 w 6183524"/>
              <a:gd name="connsiteY18" fmla="*/ 2497521 h 6082646"/>
              <a:gd name="connsiteX19" fmla="*/ 3235996 w 6183524"/>
              <a:gd name="connsiteY19" fmla="*/ 2481922 h 6082646"/>
              <a:gd name="connsiteX20" fmla="*/ 2905103 w 6183524"/>
              <a:gd name="connsiteY20" fmla="*/ 1893876 h 6082646"/>
              <a:gd name="connsiteX21" fmla="*/ 5749928 w 6183524"/>
              <a:gd name="connsiteY21" fmla="*/ 215 h 6082646"/>
              <a:gd name="connsiteX22" fmla="*/ 6150975 w 6183524"/>
              <a:gd name="connsiteY22" fmla="*/ 6046 h 6082646"/>
              <a:gd name="connsiteX23" fmla="*/ 6183061 w 6183524"/>
              <a:gd name="connsiteY23" fmla="*/ 6082646 h 6082646"/>
              <a:gd name="connsiteX24" fmla="*/ 0 w 6183524"/>
              <a:gd name="connsiteY24" fmla="*/ 5352726 h 6082646"/>
              <a:gd name="connsiteX25" fmla="*/ 67024 w 6183524"/>
              <a:gd name="connsiteY25" fmla="*/ 772344 h 6082646"/>
              <a:gd name="connsiteX26" fmla="*/ 5749928 w 6183524"/>
              <a:gd name="connsiteY26" fmla="*/ 215 h 6082646"/>
              <a:gd name="connsiteX0" fmla="*/ 3089788 w 6194535"/>
              <a:gd name="connsiteY0" fmla="*/ 2462009 h 6082652"/>
              <a:gd name="connsiteX1" fmla="*/ 3192615 w 6194535"/>
              <a:gd name="connsiteY1" fmla="*/ 2478638 h 6082652"/>
              <a:gd name="connsiteX2" fmla="*/ 3240719 w 6194535"/>
              <a:gd name="connsiteY2" fmla="*/ 2497527 h 6082652"/>
              <a:gd name="connsiteX3" fmla="*/ 3215485 w 6194535"/>
              <a:gd name="connsiteY3" fmla="*/ 2560118 h 6082652"/>
              <a:gd name="connsiteX4" fmla="*/ 2879049 w 6194535"/>
              <a:gd name="connsiteY4" fmla="*/ 2997598 h 6082652"/>
              <a:gd name="connsiteX5" fmla="*/ 2774774 w 6194535"/>
              <a:gd name="connsiteY5" fmla="*/ 3089444 h 6082652"/>
              <a:gd name="connsiteX6" fmla="*/ 2758894 w 6194535"/>
              <a:gd name="connsiteY6" fmla="*/ 3050055 h 6082652"/>
              <a:gd name="connsiteX7" fmla="*/ 3089788 w 6194535"/>
              <a:gd name="connsiteY7" fmla="*/ 2462009 h 6082652"/>
              <a:gd name="connsiteX8" fmla="*/ 2916114 w 6194535"/>
              <a:gd name="connsiteY8" fmla="*/ 1893882 h 6082652"/>
              <a:gd name="connsiteX9" fmla="*/ 2509465 w 6194535"/>
              <a:gd name="connsiteY9" fmla="*/ 2229262 h 6082652"/>
              <a:gd name="connsiteX10" fmla="*/ 2102817 w 6194535"/>
              <a:gd name="connsiteY10" fmla="*/ 1893883 h 6082652"/>
              <a:gd name="connsiteX11" fmla="*/ 2509465 w 6194535"/>
              <a:gd name="connsiteY11" fmla="*/ 3288002 h 6082652"/>
              <a:gd name="connsiteX12" fmla="*/ 2771201 w 6194535"/>
              <a:gd name="connsiteY12" fmla="*/ 3092590 h 6082652"/>
              <a:gd name="connsiteX13" fmla="*/ 2774774 w 6194535"/>
              <a:gd name="connsiteY13" fmla="*/ 3089444 h 6082652"/>
              <a:gd name="connsiteX14" fmla="*/ 2790417 w 6194535"/>
              <a:gd name="connsiteY14" fmla="*/ 3128245 h 6082652"/>
              <a:gd name="connsiteX15" fmla="*/ 3496436 w 6194535"/>
              <a:gd name="connsiteY15" fmla="*/ 3856129 h 6082652"/>
              <a:gd name="connsiteX16" fmla="*/ 3496436 w 6194535"/>
              <a:gd name="connsiteY16" fmla="*/ 2797389 h 6082652"/>
              <a:gd name="connsiteX17" fmla="*/ 3243413 w 6194535"/>
              <a:gd name="connsiteY17" fmla="*/ 2498584 h 6082652"/>
              <a:gd name="connsiteX18" fmla="*/ 3240719 w 6194535"/>
              <a:gd name="connsiteY18" fmla="*/ 2497527 h 6082652"/>
              <a:gd name="connsiteX19" fmla="*/ 3247007 w 6194535"/>
              <a:gd name="connsiteY19" fmla="*/ 2481928 h 6082652"/>
              <a:gd name="connsiteX20" fmla="*/ 2916114 w 6194535"/>
              <a:gd name="connsiteY20" fmla="*/ 1893882 h 6082652"/>
              <a:gd name="connsiteX21" fmla="*/ 5760939 w 6194535"/>
              <a:gd name="connsiteY21" fmla="*/ 221 h 6082652"/>
              <a:gd name="connsiteX22" fmla="*/ 6161986 w 6194535"/>
              <a:gd name="connsiteY22" fmla="*/ 6052 h 6082652"/>
              <a:gd name="connsiteX23" fmla="*/ 6194072 w 6194535"/>
              <a:gd name="connsiteY23" fmla="*/ 6082652 h 6082652"/>
              <a:gd name="connsiteX24" fmla="*/ 11011 w 6194535"/>
              <a:gd name="connsiteY24" fmla="*/ 5352732 h 6082652"/>
              <a:gd name="connsiteX25" fmla="*/ 2046 w 6194535"/>
              <a:gd name="connsiteY25" fmla="*/ 757944 h 6082652"/>
              <a:gd name="connsiteX26" fmla="*/ 5760939 w 6194535"/>
              <a:gd name="connsiteY26" fmla="*/ 221 h 608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94535" h="6082652">
                <a:moveTo>
                  <a:pt x="3089788" y="2462009"/>
                </a:moveTo>
                <a:cubicBezTo>
                  <a:pt x="3123880" y="2462555"/>
                  <a:pt x="3158460" y="2467983"/>
                  <a:pt x="3192615" y="2478638"/>
                </a:cubicBezTo>
                <a:lnTo>
                  <a:pt x="3240719" y="2497527"/>
                </a:lnTo>
                <a:lnTo>
                  <a:pt x="3215485" y="2560118"/>
                </a:lnTo>
                <a:cubicBezTo>
                  <a:pt x="3153964" y="2693380"/>
                  <a:pt x="3046576" y="2841002"/>
                  <a:pt x="2879049" y="2997598"/>
                </a:cubicBezTo>
                <a:lnTo>
                  <a:pt x="2774774" y="3089444"/>
                </a:lnTo>
                <a:lnTo>
                  <a:pt x="2758894" y="3050055"/>
                </a:lnTo>
                <a:cubicBezTo>
                  <a:pt x="2636409" y="2693609"/>
                  <a:pt x="2851144" y="2458189"/>
                  <a:pt x="3089788" y="2462009"/>
                </a:cubicBezTo>
                <a:close/>
                <a:moveTo>
                  <a:pt x="2916114" y="1893882"/>
                </a:moveTo>
                <a:cubicBezTo>
                  <a:pt x="2762700" y="1896338"/>
                  <a:pt x="2599404" y="1997663"/>
                  <a:pt x="2509465" y="2229262"/>
                </a:cubicBezTo>
                <a:cubicBezTo>
                  <a:pt x="2419527" y="1997663"/>
                  <a:pt x="2256231" y="1896338"/>
                  <a:pt x="2102817" y="1893883"/>
                </a:cubicBezTo>
                <a:cubicBezTo>
                  <a:pt x="1710759" y="1887607"/>
                  <a:pt x="1383231" y="2527033"/>
                  <a:pt x="2509465" y="3288002"/>
                </a:cubicBezTo>
                <a:cubicBezTo>
                  <a:pt x="2607399" y="3221831"/>
                  <a:pt x="2694339" y="3156579"/>
                  <a:pt x="2771201" y="3092590"/>
                </a:cubicBezTo>
                <a:lnTo>
                  <a:pt x="2774774" y="3089444"/>
                </a:lnTo>
                <a:lnTo>
                  <a:pt x="2790417" y="3128245"/>
                </a:lnTo>
                <a:cubicBezTo>
                  <a:pt x="2888850" y="3341464"/>
                  <a:pt x="3104703" y="3591444"/>
                  <a:pt x="3496436" y="3856129"/>
                </a:cubicBezTo>
                <a:cubicBezTo>
                  <a:pt x="5063370" y="2797389"/>
                  <a:pt x="3816219" y="1973924"/>
                  <a:pt x="3496436" y="2797389"/>
                </a:cubicBezTo>
                <a:cubicBezTo>
                  <a:pt x="3436477" y="2642990"/>
                  <a:pt x="3343915" y="2546490"/>
                  <a:pt x="3243413" y="2498584"/>
                </a:cubicBezTo>
                <a:lnTo>
                  <a:pt x="3240719" y="2497527"/>
                </a:lnTo>
                <a:lnTo>
                  <a:pt x="3247007" y="2481928"/>
                </a:lnTo>
                <a:cubicBezTo>
                  <a:pt x="3369493" y="2125482"/>
                  <a:pt x="3154758" y="1890062"/>
                  <a:pt x="2916114" y="1893882"/>
                </a:cubicBezTo>
                <a:close/>
                <a:moveTo>
                  <a:pt x="5760939" y="221"/>
                </a:moveTo>
                <a:lnTo>
                  <a:pt x="6161986" y="6052"/>
                </a:lnTo>
                <a:cubicBezTo>
                  <a:pt x="6156640" y="1732622"/>
                  <a:pt x="6199418" y="4356082"/>
                  <a:pt x="6194072" y="6082652"/>
                </a:cubicBezTo>
                <a:cubicBezTo>
                  <a:pt x="1945978" y="5968962"/>
                  <a:pt x="1132987" y="5744545"/>
                  <a:pt x="11011" y="5352732"/>
                </a:cubicBezTo>
                <a:cubicBezTo>
                  <a:pt x="20688" y="3811338"/>
                  <a:pt x="-7631" y="2299338"/>
                  <a:pt x="2046" y="757944"/>
                </a:cubicBezTo>
                <a:cubicBezTo>
                  <a:pt x="1230884" y="402262"/>
                  <a:pt x="3725220" y="-10959"/>
                  <a:pt x="5760939" y="221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37000">
                <a:schemeClr val="tx1">
                  <a:alpha val="59000"/>
                </a:schemeClr>
              </a:gs>
              <a:gs pos="71000">
                <a:srgbClr val="663300">
                  <a:alpha val="62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20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-99392"/>
            <a:ext cx="9234850" cy="6957393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80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1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908720"/>
            <a:ext cx="5400600" cy="489364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El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café contiene cuatro veces </a:t>
            </a:r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más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componentes beneficiosos para la salud que otras bebidas de origen natural, por la gran cantidad de antioxidantes que pueden influir en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el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retraso del proceso de envejecimiento. Además, un par de tazas de café al día ayudan a mantener la concentración y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agilidad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mental. 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4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PROPIEDADES Y BENEFICIOS DEL CAF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18" y="2805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193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600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 flipH="1">
            <a:off x="4572000" y="1106518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22000"/>
                  <a:lumOff val="78000"/>
                </a:srgbClr>
              </a:gs>
              <a:gs pos="52000">
                <a:srgbClr val="C00000">
                  <a:lumMod val="25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5"/>
          <p:cNvSpPr/>
          <p:nvPr/>
        </p:nvSpPr>
        <p:spPr>
          <a:xfrm>
            <a:off x="19544" y="1071040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22000"/>
                  <a:lumOff val="78000"/>
                </a:srgbClr>
              </a:gs>
              <a:gs pos="52000">
                <a:srgbClr val="C00000">
                  <a:lumMod val="25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3500000" scaled="1"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361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" b="2769"/>
          <a:stretch/>
        </p:blipFill>
        <p:spPr>
          <a:xfrm>
            <a:off x="1797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78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78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69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5"/>
            <a:ext cx="917182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88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4068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1" y="5717006"/>
            <a:ext cx="918863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27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8" b="1905"/>
          <a:stretch/>
        </p:blipFill>
        <p:spPr>
          <a:xfrm>
            <a:off x="0" y="116632"/>
            <a:ext cx="9144000" cy="674136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592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rgbClr val="C0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70675" y="117569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rgbClr val="C0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100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1" y="-1900"/>
            <a:ext cx="918771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8785" y="570795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8"/>
          <p:cNvSpPr/>
          <p:nvPr/>
        </p:nvSpPr>
        <p:spPr>
          <a:xfrm>
            <a:off x="1" y="435996"/>
            <a:ext cx="4619180" cy="5986008"/>
          </a:xfrm>
          <a:custGeom>
            <a:avLst/>
            <a:gdLst>
              <a:gd name="connsiteX0" fmla="*/ 1390971 w 4627223"/>
              <a:gd name="connsiteY0" fmla="*/ 3734711 h 6120679"/>
              <a:gd name="connsiteX1" fmla="*/ 1407582 w 4627223"/>
              <a:gd name="connsiteY1" fmla="*/ 3737015 h 6120679"/>
              <a:gd name="connsiteX2" fmla="*/ 1397888 w 4627223"/>
              <a:gd name="connsiteY2" fmla="*/ 3736271 h 6120679"/>
              <a:gd name="connsiteX3" fmla="*/ 1357064 w 4627223"/>
              <a:gd name="connsiteY3" fmla="*/ 3727060 h 6120679"/>
              <a:gd name="connsiteX4" fmla="*/ 1390971 w 4627223"/>
              <a:gd name="connsiteY4" fmla="*/ 3734711 h 6120679"/>
              <a:gd name="connsiteX5" fmla="*/ 1370550 w 4627223"/>
              <a:gd name="connsiteY5" fmla="*/ 3731878 h 6120679"/>
              <a:gd name="connsiteX6" fmla="*/ 1615753 w 4627223"/>
              <a:gd name="connsiteY6" fmla="*/ 3721111 h 6120679"/>
              <a:gd name="connsiteX7" fmla="*/ 1588063 w 4627223"/>
              <a:gd name="connsiteY7" fmla="*/ 3731338 h 6120679"/>
              <a:gd name="connsiteX8" fmla="*/ 1478492 w 4627223"/>
              <a:gd name="connsiteY8" fmla="*/ 3746850 h 6120679"/>
              <a:gd name="connsiteX9" fmla="*/ 1407582 w 4627223"/>
              <a:gd name="connsiteY9" fmla="*/ 3737015 h 6120679"/>
              <a:gd name="connsiteX10" fmla="*/ 1480011 w 4627223"/>
              <a:gd name="connsiteY10" fmla="*/ 3742570 h 6120679"/>
              <a:gd name="connsiteX11" fmla="*/ 1563318 w 4627223"/>
              <a:gd name="connsiteY11" fmla="*/ 3734022 h 6120679"/>
              <a:gd name="connsiteX12" fmla="*/ 1632052 w 4627223"/>
              <a:gd name="connsiteY12" fmla="*/ 3715091 h 6120679"/>
              <a:gd name="connsiteX13" fmla="*/ 1618708 w 4627223"/>
              <a:gd name="connsiteY13" fmla="*/ 3720383 h 6120679"/>
              <a:gd name="connsiteX14" fmla="*/ 1615753 w 4627223"/>
              <a:gd name="connsiteY14" fmla="*/ 3721111 h 6120679"/>
              <a:gd name="connsiteX15" fmla="*/ 1665257 w 4627223"/>
              <a:gd name="connsiteY15" fmla="*/ 3701922 h 6120679"/>
              <a:gd name="connsiteX16" fmla="*/ 1659311 w 4627223"/>
              <a:gd name="connsiteY16" fmla="*/ 3705023 h 6120679"/>
              <a:gd name="connsiteX17" fmla="*/ 1632052 w 4627223"/>
              <a:gd name="connsiteY17" fmla="*/ 3715091 h 6120679"/>
              <a:gd name="connsiteX18" fmla="*/ 1599173 w 4627223"/>
              <a:gd name="connsiteY18" fmla="*/ 3624811 h 6120679"/>
              <a:gd name="connsiteX19" fmla="*/ 1581546 w 4627223"/>
              <a:gd name="connsiteY19" fmla="*/ 3642465 h 6120679"/>
              <a:gd name="connsiteX20" fmla="*/ 1317007 w 4627223"/>
              <a:gd name="connsiteY20" fmla="*/ 3705280 h 6120679"/>
              <a:gd name="connsiteX21" fmla="*/ 1275378 w 4627223"/>
              <a:gd name="connsiteY21" fmla="*/ 3687462 h 6120679"/>
              <a:gd name="connsiteX22" fmla="*/ 1270445 w 4627223"/>
              <a:gd name="connsiteY22" fmla="*/ 3684247 h 6120679"/>
              <a:gd name="connsiteX23" fmla="*/ 1287485 w 4627223"/>
              <a:gd name="connsiteY23" fmla="*/ 3690155 h 6120679"/>
              <a:gd name="connsiteX24" fmla="*/ 1539805 w 4627223"/>
              <a:gd name="connsiteY24" fmla="*/ 3660234 h 6120679"/>
              <a:gd name="connsiteX25" fmla="*/ 1790734 w 4627223"/>
              <a:gd name="connsiteY25" fmla="*/ 2506313 h 6120679"/>
              <a:gd name="connsiteX26" fmla="*/ 1392332 w 4627223"/>
              <a:gd name="connsiteY26" fmla="*/ 2639385 h 6120679"/>
              <a:gd name="connsiteX27" fmla="*/ 1356755 w 4627223"/>
              <a:gd name="connsiteY27" fmla="*/ 2670496 h 6120679"/>
              <a:gd name="connsiteX28" fmla="*/ 1385539 w 4627223"/>
              <a:gd name="connsiteY28" fmla="*/ 2650976 h 6120679"/>
              <a:gd name="connsiteX29" fmla="*/ 1865759 w 4627223"/>
              <a:gd name="connsiteY29" fmla="*/ 2629900 h 6120679"/>
              <a:gd name="connsiteX30" fmla="*/ 1996670 w 4627223"/>
              <a:gd name="connsiteY30" fmla="*/ 3405953 h 6120679"/>
              <a:gd name="connsiteX31" fmla="*/ 1705712 w 4627223"/>
              <a:gd name="connsiteY31" fmla="*/ 3685877 h 6120679"/>
              <a:gd name="connsiteX32" fmla="*/ 1665257 w 4627223"/>
              <a:gd name="connsiteY32" fmla="*/ 3701922 h 6120679"/>
              <a:gd name="connsiteX33" fmla="*/ 1698633 w 4627223"/>
              <a:gd name="connsiteY33" fmla="*/ 3684513 h 6120679"/>
              <a:gd name="connsiteX34" fmla="*/ 1894776 w 4627223"/>
              <a:gd name="connsiteY34" fmla="*/ 3484481 h 6120679"/>
              <a:gd name="connsiteX35" fmla="*/ 1773472 w 4627223"/>
              <a:gd name="connsiteY35" fmla="*/ 2857092 h 6120679"/>
              <a:gd name="connsiteX36" fmla="*/ 1315886 w 4627223"/>
              <a:gd name="connsiteY36" fmla="*/ 2905839 h 6120679"/>
              <a:gd name="connsiteX37" fmla="*/ 1290239 w 4627223"/>
              <a:gd name="connsiteY37" fmla="*/ 2928334 h 6120679"/>
              <a:gd name="connsiteX38" fmla="*/ 1310980 w 4627223"/>
              <a:gd name="connsiteY38" fmla="*/ 2914210 h 6120679"/>
              <a:gd name="connsiteX39" fmla="*/ 1656557 w 4627223"/>
              <a:gd name="connsiteY39" fmla="*/ 2898285 h 6120679"/>
              <a:gd name="connsiteX40" fmla="*/ 1749586 w 4627223"/>
              <a:gd name="connsiteY40" fmla="*/ 3457878 h 6120679"/>
              <a:gd name="connsiteX41" fmla="*/ 1599802 w 4627223"/>
              <a:gd name="connsiteY41" fmla="*/ 3624435 h 6120679"/>
              <a:gd name="connsiteX42" fmla="*/ 1599173 w 4627223"/>
              <a:gd name="connsiteY42" fmla="*/ 3624811 h 6120679"/>
              <a:gd name="connsiteX43" fmla="*/ 1624785 w 4627223"/>
              <a:gd name="connsiteY43" fmla="*/ 3599159 h 6120679"/>
              <a:gd name="connsiteX44" fmla="*/ 1661091 w 4627223"/>
              <a:gd name="connsiteY44" fmla="*/ 3546886 h 6120679"/>
              <a:gd name="connsiteX45" fmla="*/ 1577567 w 4627223"/>
              <a:gd name="connsiteY45" fmla="*/ 3136931 h 6120679"/>
              <a:gd name="connsiteX46" fmla="*/ 1276270 w 4627223"/>
              <a:gd name="connsiteY46" fmla="*/ 3166121 h 6120679"/>
              <a:gd name="connsiteX47" fmla="*/ 1259496 w 4627223"/>
              <a:gd name="connsiteY47" fmla="*/ 3180649 h 6120679"/>
              <a:gd name="connsiteX48" fmla="*/ 1273085 w 4627223"/>
              <a:gd name="connsiteY48" fmla="*/ 3171554 h 6120679"/>
              <a:gd name="connsiteX49" fmla="*/ 1500748 w 4627223"/>
              <a:gd name="connsiteY49" fmla="*/ 3163136 h 6120679"/>
              <a:gd name="connsiteX50" fmla="*/ 1565251 w 4627223"/>
              <a:gd name="connsiteY50" fmla="*/ 3528704 h 6120679"/>
              <a:gd name="connsiteX51" fmla="*/ 1262025 w 4627223"/>
              <a:gd name="connsiteY51" fmla="*/ 3677589 h 6120679"/>
              <a:gd name="connsiteX52" fmla="*/ 1250761 w 4627223"/>
              <a:gd name="connsiteY52" fmla="*/ 3673639 h 6120679"/>
              <a:gd name="connsiteX53" fmla="*/ 1265565 w 4627223"/>
              <a:gd name="connsiteY53" fmla="*/ 3683262 h 6120679"/>
              <a:gd name="connsiteX54" fmla="*/ 1275378 w 4627223"/>
              <a:gd name="connsiteY54" fmla="*/ 3687462 h 6120679"/>
              <a:gd name="connsiteX55" fmla="*/ 1292781 w 4627223"/>
              <a:gd name="connsiteY55" fmla="*/ 3698804 h 6120679"/>
              <a:gd name="connsiteX56" fmla="*/ 1330999 w 4627223"/>
              <a:gd name="connsiteY56" fmla="*/ 3717748 h 6120679"/>
              <a:gd name="connsiteX57" fmla="*/ 1357064 w 4627223"/>
              <a:gd name="connsiteY57" fmla="*/ 3727060 h 6120679"/>
              <a:gd name="connsiteX58" fmla="*/ 1355137 w 4627223"/>
              <a:gd name="connsiteY58" fmla="*/ 3726625 h 6120679"/>
              <a:gd name="connsiteX59" fmla="*/ 1331437 w 4627223"/>
              <a:gd name="connsiteY59" fmla="*/ 3718386 h 6120679"/>
              <a:gd name="connsiteX60" fmla="*/ 1362522 w 4627223"/>
              <a:gd name="connsiteY60" fmla="*/ 3738632 h 6120679"/>
              <a:gd name="connsiteX61" fmla="*/ 2198526 w 4627223"/>
              <a:gd name="connsiteY61" fmla="*/ 3443254 h 6120679"/>
              <a:gd name="connsiteX62" fmla="*/ 2028124 w 4627223"/>
              <a:gd name="connsiteY62" fmla="*/ 2573131 h 6120679"/>
              <a:gd name="connsiteX63" fmla="*/ 1790734 w 4627223"/>
              <a:gd name="connsiteY63" fmla="*/ 2506313 h 6120679"/>
              <a:gd name="connsiteX64" fmla="*/ 2096215 w 4627223"/>
              <a:gd name="connsiteY64" fmla="*/ 2131845 h 6120679"/>
              <a:gd name="connsiteX65" fmla="*/ 1574619 w 4627223"/>
              <a:gd name="connsiteY65" fmla="*/ 2328589 h 6120679"/>
              <a:gd name="connsiteX66" fmla="*/ 1527194 w 4627223"/>
              <a:gd name="connsiteY66" fmla="*/ 2372047 h 6120679"/>
              <a:gd name="connsiteX67" fmla="*/ 1565314 w 4627223"/>
              <a:gd name="connsiteY67" fmla="*/ 2344495 h 6120679"/>
              <a:gd name="connsiteX68" fmla="*/ 2187886 w 4627223"/>
              <a:gd name="connsiteY68" fmla="*/ 2294948 h 6120679"/>
              <a:gd name="connsiteX69" fmla="*/ 2323141 w 4627223"/>
              <a:gd name="connsiteY69" fmla="*/ 3334138 h 6120679"/>
              <a:gd name="connsiteX70" fmla="*/ 1478544 w 4627223"/>
              <a:gd name="connsiteY70" fmla="*/ 3794206 h 6120679"/>
              <a:gd name="connsiteX71" fmla="*/ 1448228 w 4627223"/>
              <a:gd name="connsiteY71" fmla="*/ 3784157 h 6120679"/>
              <a:gd name="connsiteX72" fmla="*/ 1487576 w 4627223"/>
              <a:gd name="connsiteY72" fmla="*/ 3810049 h 6120679"/>
              <a:gd name="connsiteX73" fmla="*/ 2582798 w 4627223"/>
              <a:gd name="connsiteY73" fmla="*/ 3375468 h 6120679"/>
              <a:gd name="connsiteX74" fmla="*/ 2400569 w 4627223"/>
              <a:gd name="connsiteY74" fmla="*/ 2211351 h 6120679"/>
              <a:gd name="connsiteX75" fmla="*/ 2096215 w 4627223"/>
              <a:gd name="connsiteY75" fmla="*/ 2131845 h 6120679"/>
              <a:gd name="connsiteX76" fmla="*/ 2364512 w 4627223"/>
              <a:gd name="connsiteY76" fmla="*/ 1775352 h 6120679"/>
              <a:gd name="connsiteX77" fmla="*/ 1689400 w 4627223"/>
              <a:gd name="connsiteY77" fmla="*/ 2008877 h 6120679"/>
              <a:gd name="connsiteX78" fmla="*/ 1628812 w 4627223"/>
              <a:gd name="connsiteY78" fmla="*/ 2062568 h 6120679"/>
              <a:gd name="connsiteX79" fmla="*/ 1677742 w 4627223"/>
              <a:gd name="connsiteY79" fmla="*/ 2028778 h 6120679"/>
              <a:gd name="connsiteX80" fmla="*/ 2489311 w 4627223"/>
              <a:gd name="connsiteY80" fmla="*/ 1985239 h 6120679"/>
              <a:gd name="connsiteX81" fmla="*/ 2698264 w 4627223"/>
              <a:gd name="connsiteY81" fmla="*/ 3308557 h 6120679"/>
              <a:gd name="connsiteX82" fmla="*/ 1609483 w 4627223"/>
              <a:gd name="connsiteY82" fmla="*/ 3866296 h 6120679"/>
              <a:gd name="connsiteX83" fmla="*/ 1569577 w 4627223"/>
              <a:gd name="connsiteY83" fmla="*/ 3852597 h 6120679"/>
              <a:gd name="connsiteX84" fmla="*/ 1621771 w 4627223"/>
              <a:gd name="connsiteY84" fmla="*/ 3886686 h 6120679"/>
              <a:gd name="connsiteX85" fmla="*/ 3038674 w 4627223"/>
              <a:gd name="connsiteY85" fmla="*/ 3369091 h 6120679"/>
              <a:gd name="connsiteX86" fmla="*/ 2764485 w 4627223"/>
              <a:gd name="connsiteY86" fmla="*/ 1885737 h 6120679"/>
              <a:gd name="connsiteX87" fmla="*/ 2364512 w 4627223"/>
              <a:gd name="connsiteY87" fmla="*/ 1775352 h 6120679"/>
              <a:gd name="connsiteX88" fmla="*/ 4627223 w 4627223"/>
              <a:gd name="connsiteY88" fmla="*/ 0 h 6120679"/>
              <a:gd name="connsiteX89" fmla="*/ 4627222 w 4627223"/>
              <a:gd name="connsiteY89" fmla="*/ 6120679 h 6120679"/>
              <a:gd name="connsiteX90" fmla="*/ 280180 w 4627223"/>
              <a:gd name="connsiteY90" fmla="*/ 5506617 h 6120679"/>
              <a:gd name="connsiteX91" fmla="*/ 0 w 4627223"/>
              <a:gd name="connsiteY91" fmla="*/ 5428505 h 6120679"/>
              <a:gd name="connsiteX92" fmla="*/ 0 w 4627223"/>
              <a:gd name="connsiteY92" fmla="*/ 677755 h 6120679"/>
              <a:gd name="connsiteX93" fmla="*/ 340045 w 4627223"/>
              <a:gd name="connsiteY93" fmla="*/ 584382 h 6120679"/>
              <a:gd name="connsiteX94" fmla="*/ 4627223 w 4627223"/>
              <a:gd name="connsiteY94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4627223" h="6120679">
                <a:moveTo>
                  <a:pt x="1390971" y="3734711"/>
                </a:moveTo>
                <a:lnTo>
                  <a:pt x="1407582" y="3737015"/>
                </a:lnTo>
                <a:lnTo>
                  <a:pt x="1397888" y="3736271"/>
                </a:lnTo>
                <a:close/>
                <a:moveTo>
                  <a:pt x="1357064" y="3727060"/>
                </a:moveTo>
                <a:lnTo>
                  <a:pt x="1390971" y="3734711"/>
                </a:lnTo>
                <a:lnTo>
                  <a:pt x="1370550" y="3731878"/>
                </a:lnTo>
                <a:close/>
                <a:moveTo>
                  <a:pt x="1615753" y="3721111"/>
                </a:moveTo>
                <a:lnTo>
                  <a:pt x="1588063" y="3731338"/>
                </a:lnTo>
                <a:cubicBezTo>
                  <a:pt x="1551876" y="3741373"/>
                  <a:pt x="1515049" y="3746652"/>
                  <a:pt x="1478492" y="3746850"/>
                </a:cubicBezTo>
                <a:lnTo>
                  <a:pt x="1407582" y="3737015"/>
                </a:lnTo>
                <a:lnTo>
                  <a:pt x="1480011" y="3742570"/>
                </a:lnTo>
                <a:cubicBezTo>
                  <a:pt x="1507673" y="3742160"/>
                  <a:pt x="1535533" y="3739276"/>
                  <a:pt x="1563318" y="3734022"/>
                </a:cubicBezTo>
                <a:close/>
                <a:moveTo>
                  <a:pt x="1632052" y="3715091"/>
                </a:moveTo>
                <a:lnTo>
                  <a:pt x="1618708" y="3720383"/>
                </a:lnTo>
                <a:lnTo>
                  <a:pt x="1615753" y="3721111"/>
                </a:lnTo>
                <a:close/>
                <a:moveTo>
                  <a:pt x="1665257" y="3701922"/>
                </a:moveTo>
                <a:lnTo>
                  <a:pt x="1659311" y="3705023"/>
                </a:lnTo>
                <a:lnTo>
                  <a:pt x="1632052" y="3715091"/>
                </a:lnTo>
                <a:close/>
                <a:moveTo>
                  <a:pt x="1599173" y="3624811"/>
                </a:moveTo>
                <a:lnTo>
                  <a:pt x="1581546" y="3642465"/>
                </a:lnTo>
                <a:cubicBezTo>
                  <a:pt x="1504584" y="3706863"/>
                  <a:pt x="1405360" y="3731610"/>
                  <a:pt x="1317007" y="3705280"/>
                </a:cubicBezTo>
                <a:lnTo>
                  <a:pt x="1275378" y="3687462"/>
                </a:lnTo>
                <a:lnTo>
                  <a:pt x="1270445" y="3684247"/>
                </a:lnTo>
                <a:lnTo>
                  <a:pt x="1287485" y="3690155"/>
                </a:lnTo>
                <a:cubicBezTo>
                  <a:pt x="1368543" y="3712833"/>
                  <a:pt x="1457718" y="3700903"/>
                  <a:pt x="1539805" y="3660234"/>
                </a:cubicBezTo>
                <a:close/>
                <a:moveTo>
                  <a:pt x="1790734" y="2506313"/>
                </a:moveTo>
                <a:cubicBezTo>
                  <a:pt x="1653474" y="2501525"/>
                  <a:pt x="1512284" y="2548846"/>
                  <a:pt x="1392332" y="2639385"/>
                </a:cubicBezTo>
                <a:lnTo>
                  <a:pt x="1356755" y="2670496"/>
                </a:lnTo>
                <a:lnTo>
                  <a:pt x="1385539" y="2650976"/>
                </a:lnTo>
                <a:cubicBezTo>
                  <a:pt x="1540968" y="2561008"/>
                  <a:pt x="1720063" y="2546695"/>
                  <a:pt x="1865759" y="2629900"/>
                </a:cubicBezTo>
                <a:cubicBezTo>
                  <a:pt x="2104851" y="2766442"/>
                  <a:pt x="2163462" y="3113892"/>
                  <a:pt x="1996670" y="3405953"/>
                </a:cubicBezTo>
                <a:cubicBezTo>
                  <a:pt x="1923699" y="3533729"/>
                  <a:pt x="1819673" y="3629734"/>
                  <a:pt x="1705712" y="3685877"/>
                </a:cubicBezTo>
                <a:lnTo>
                  <a:pt x="1665257" y="3701922"/>
                </a:lnTo>
                <a:lnTo>
                  <a:pt x="1698633" y="3684513"/>
                </a:lnTo>
                <a:cubicBezTo>
                  <a:pt x="1775987" y="3639614"/>
                  <a:pt x="1844999" y="3571643"/>
                  <a:pt x="1894776" y="3484481"/>
                </a:cubicBezTo>
                <a:cubicBezTo>
                  <a:pt x="2027515" y="3252048"/>
                  <a:pt x="1973205" y="2971157"/>
                  <a:pt x="1773472" y="2857092"/>
                </a:cubicBezTo>
                <a:cubicBezTo>
                  <a:pt x="1631474" y="2775999"/>
                  <a:pt x="1454203" y="2801057"/>
                  <a:pt x="1315886" y="2905839"/>
                </a:cubicBezTo>
                <a:lnTo>
                  <a:pt x="1290239" y="2928334"/>
                </a:lnTo>
                <a:lnTo>
                  <a:pt x="1310980" y="2914210"/>
                </a:lnTo>
                <a:cubicBezTo>
                  <a:pt x="1422955" y="2849080"/>
                  <a:pt x="1551846" y="2838486"/>
                  <a:pt x="1656557" y="2898285"/>
                </a:cubicBezTo>
                <a:cubicBezTo>
                  <a:pt x="1828390" y="2996417"/>
                  <a:pt x="1870041" y="3246955"/>
                  <a:pt x="1749586" y="3457878"/>
                </a:cubicBezTo>
                <a:cubicBezTo>
                  <a:pt x="1710062" y="3527087"/>
                  <a:pt x="1657995" y="3583431"/>
                  <a:pt x="1599802" y="3624435"/>
                </a:cubicBezTo>
                <a:lnTo>
                  <a:pt x="1599173" y="3624811"/>
                </a:lnTo>
                <a:lnTo>
                  <a:pt x="1624785" y="3599159"/>
                </a:lnTo>
                <a:cubicBezTo>
                  <a:pt x="1638131" y="3583199"/>
                  <a:pt x="1650321" y="3565744"/>
                  <a:pt x="1661091" y="3546886"/>
                </a:cubicBezTo>
                <a:cubicBezTo>
                  <a:pt x="1747248" y="3396021"/>
                  <a:pt x="1709853" y="3212478"/>
                  <a:pt x="1577567" y="3136931"/>
                </a:cubicBezTo>
                <a:cubicBezTo>
                  <a:pt x="1483520" y="3083222"/>
                  <a:pt x="1366831" y="3098557"/>
                  <a:pt x="1276270" y="3166121"/>
                </a:cubicBezTo>
                <a:lnTo>
                  <a:pt x="1259496" y="3180649"/>
                </a:lnTo>
                <a:lnTo>
                  <a:pt x="1273085" y="3171554"/>
                </a:lnTo>
                <a:cubicBezTo>
                  <a:pt x="1346511" y="3129706"/>
                  <a:pt x="1431397" y="3123530"/>
                  <a:pt x="1500748" y="3163136"/>
                </a:cubicBezTo>
                <a:cubicBezTo>
                  <a:pt x="1614556" y="3228130"/>
                  <a:pt x="1643435" y="3391800"/>
                  <a:pt x="1565251" y="3528704"/>
                </a:cubicBezTo>
                <a:cubicBezTo>
                  <a:pt x="1496840" y="3648495"/>
                  <a:pt x="1369127" y="3708101"/>
                  <a:pt x="1262025" y="3677589"/>
                </a:cubicBezTo>
                <a:lnTo>
                  <a:pt x="1250761" y="3673639"/>
                </a:lnTo>
                <a:lnTo>
                  <a:pt x="1265565" y="3683262"/>
                </a:lnTo>
                <a:lnTo>
                  <a:pt x="1275378" y="3687462"/>
                </a:lnTo>
                <a:lnTo>
                  <a:pt x="1292781" y="3698804"/>
                </a:lnTo>
                <a:cubicBezTo>
                  <a:pt x="1305265" y="3705933"/>
                  <a:pt x="1318021" y="3712243"/>
                  <a:pt x="1330999" y="3717748"/>
                </a:cubicBezTo>
                <a:lnTo>
                  <a:pt x="1357064" y="3727060"/>
                </a:lnTo>
                <a:lnTo>
                  <a:pt x="1355137" y="3726625"/>
                </a:lnTo>
                <a:lnTo>
                  <a:pt x="1331437" y="3718386"/>
                </a:lnTo>
                <a:lnTo>
                  <a:pt x="1362522" y="3738632"/>
                </a:lnTo>
                <a:cubicBezTo>
                  <a:pt x="1640434" y="3897344"/>
                  <a:pt x="2014725" y="3765098"/>
                  <a:pt x="2198526" y="3443254"/>
                </a:cubicBezTo>
                <a:cubicBezTo>
                  <a:pt x="2382327" y="3121410"/>
                  <a:pt x="2306035" y="2731843"/>
                  <a:pt x="2028124" y="2573131"/>
                </a:cubicBezTo>
                <a:cubicBezTo>
                  <a:pt x="1954032" y="2530819"/>
                  <a:pt x="1873091" y="2509186"/>
                  <a:pt x="1790734" y="2506313"/>
                </a:cubicBezTo>
                <a:close/>
                <a:moveTo>
                  <a:pt x="2096215" y="2131845"/>
                </a:moveTo>
                <a:cubicBezTo>
                  <a:pt x="1918743" y="2131447"/>
                  <a:pt x="1733888" y="2201390"/>
                  <a:pt x="1574619" y="2328589"/>
                </a:cubicBezTo>
                <a:lnTo>
                  <a:pt x="1527194" y="2372047"/>
                </a:lnTo>
                <a:lnTo>
                  <a:pt x="1565314" y="2344495"/>
                </a:lnTo>
                <a:cubicBezTo>
                  <a:pt x="1770482" y="2216502"/>
                  <a:pt x="2002952" y="2189334"/>
                  <a:pt x="2187886" y="2294948"/>
                </a:cubicBezTo>
                <a:cubicBezTo>
                  <a:pt x="2491371" y="2468263"/>
                  <a:pt x="2551926" y="2933524"/>
                  <a:pt x="2323141" y="3334138"/>
                </a:cubicBezTo>
                <a:cubicBezTo>
                  <a:pt x="2122955" y="3684675"/>
                  <a:pt x="1767572" y="3869569"/>
                  <a:pt x="1478544" y="3794206"/>
                </a:cubicBezTo>
                <a:lnTo>
                  <a:pt x="1448228" y="3784157"/>
                </a:lnTo>
                <a:lnTo>
                  <a:pt x="1487576" y="3810049"/>
                </a:lnTo>
                <a:cubicBezTo>
                  <a:pt x="1840334" y="4011504"/>
                  <a:pt x="2330682" y="3816936"/>
                  <a:pt x="2582798" y="3375468"/>
                </a:cubicBezTo>
                <a:cubicBezTo>
                  <a:pt x="2834914" y="2934000"/>
                  <a:pt x="2753328" y="2412807"/>
                  <a:pt x="2400569" y="2211351"/>
                </a:cubicBezTo>
                <a:cubicBezTo>
                  <a:pt x="2306524" y="2157643"/>
                  <a:pt x="2202698" y="2132083"/>
                  <a:pt x="2096215" y="2131845"/>
                </a:cubicBezTo>
                <a:close/>
                <a:moveTo>
                  <a:pt x="2364512" y="1775352"/>
                </a:moveTo>
                <a:cubicBezTo>
                  <a:pt x="2132713" y="1769331"/>
                  <a:pt x="1893458" y="1852366"/>
                  <a:pt x="1689400" y="2008877"/>
                </a:cubicBezTo>
                <a:lnTo>
                  <a:pt x="1628812" y="2062568"/>
                </a:lnTo>
                <a:lnTo>
                  <a:pt x="1677742" y="2028778"/>
                </a:lnTo>
                <a:cubicBezTo>
                  <a:pt x="1941722" y="1872687"/>
                  <a:pt x="2244493" y="1845427"/>
                  <a:pt x="2489311" y="1985239"/>
                </a:cubicBezTo>
                <a:cubicBezTo>
                  <a:pt x="2891063" y="2214674"/>
                  <a:pt x="2984615" y="2807143"/>
                  <a:pt x="2698264" y="3308557"/>
                </a:cubicBezTo>
                <a:cubicBezTo>
                  <a:pt x="2447709" y="3747292"/>
                  <a:pt x="1989311" y="3970942"/>
                  <a:pt x="1609483" y="3866296"/>
                </a:cubicBezTo>
                <a:lnTo>
                  <a:pt x="1569577" y="3852597"/>
                </a:lnTo>
                <a:lnTo>
                  <a:pt x="1621771" y="3886686"/>
                </a:lnTo>
                <a:cubicBezTo>
                  <a:pt x="2088753" y="4153373"/>
                  <a:pt x="2723122" y="3921638"/>
                  <a:pt x="3038674" y="3369091"/>
                </a:cubicBezTo>
                <a:cubicBezTo>
                  <a:pt x="3354226" y="2816544"/>
                  <a:pt x="3231467" y="2152423"/>
                  <a:pt x="2764485" y="1885737"/>
                </a:cubicBezTo>
                <a:cubicBezTo>
                  <a:pt x="2639987" y="1814638"/>
                  <a:pt x="2503592" y="1778965"/>
                  <a:pt x="2364512" y="1775352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solidFill>
              <a:srgbClr val="FFC000">
                <a:alpha val="55000"/>
              </a:srgbClr>
            </a:solidFill>
          </a:ln>
          <a:scene3d>
            <a:camera prst="orthographicFront"/>
            <a:lightRig rig="chilly" dir="t">
              <a:rot lat="0" lon="0" rev="3600000"/>
            </a:lightRig>
          </a:scene3d>
          <a:sp3d prstMaterial="matte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8"/>
          <p:cNvSpPr/>
          <p:nvPr/>
        </p:nvSpPr>
        <p:spPr>
          <a:xfrm flipH="1">
            <a:off x="4589381" y="440668"/>
            <a:ext cx="4567931" cy="5976664"/>
          </a:xfrm>
          <a:custGeom>
            <a:avLst/>
            <a:gdLst>
              <a:gd name="connsiteX0" fmla="*/ 1390971 w 4627223"/>
              <a:gd name="connsiteY0" fmla="*/ 3734711 h 6120679"/>
              <a:gd name="connsiteX1" fmla="*/ 1407582 w 4627223"/>
              <a:gd name="connsiteY1" fmla="*/ 3737015 h 6120679"/>
              <a:gd name="connsiteX2" fmla="*/ 1397888 w 4627223"/>
              <a:gd name="connsiteY2" fmla="*/ 3736271 h 6120679"/>
              <a:gd name="connsiteX3" fmla="*/ 1357064 w 4627223"/>
              <a:gd name="connsiteY3" fmla="*/ 3727060 h 6120679"/>
              <a:gd name="connsiteX4" fmla="*/ 1390971 w 4627223"/>
              <a:gd name="connsiteY4" fmla="*/ 3734711 h 6120679"/>
              <a:gd name="connsiteX5" fmla="*/ 1370550 w 4627223"/>
              <a:gd name="connsiteY5" fmla="*/ 3731878 h 6120679"/>
              <a:gd name="connsiteX6" fmla="*/ 1615753 w 4627223"/>
              <a:gd name="connsiteY6" fmla="*/ 3721111 h 6120679"/>
              <a:gd name="connsiteX7" fmla="*/ 1588063 w 4627223"/>
              <a:gd name="connsiteY7" fmla="*/ 3731338 h 6120679"/>
              <a:gd name="connsiteX8" fmla="*/ 1478492 w 4627223"/>
              <a:gd name="connsiteY8" fmla="*/ 3746850 h 6120679"/>
              <a:gd name="connsiteX9" fmla="*/ 1407582 w 4627223"/>
              <a:gd name="connsiteY9" fmla="*/ 3737015 h 6120679"/>
              <a:gd name="connsiteX10" fmla="*/ 1480011 w 4627223"/>
              <a:gd name="connsiteY10" fmla="*/ 3742570 h 6120679"/>
              <a:gd name="connsiteX11" fmla="*/ 1563318 w 4627223"/>
              <a:gd name="connsiteY11" fmla="*/ 3734022 h 6120679"/>
              <a:gd name="connsiteX12" fmla="*/ 1632052 w 4627223"/>
              <a:gd name="connsiteY12" fmla="*/ 3715091 h 6120679"/>
              <a:gd name="connsiteX13" fmla="*/ 1618708 w 4627223"/>
              <a:gd name="connsiteY13" fmla="*/ 3720383 h 6120679"/>
              <a:gd name="connsiteX14" fmla="*/ 1615753 w 4627223"/>
              <a:gd name="connsiteY14" fmla="*/ 3721111 h 6120679"/>
              <a:gd name="connsiteX15" fmla="*/ 1665257 w 4627223"/>
              <a:gd name="connsiteY15" fmla="*/ 3701922 h 6120679"/>
              <a:gd name="connsiteX16" fmla="*/ 1659311 w 4627223"/>
              <a:gd name="connsiteY16" fmla="*/ 3705023 h 6120679"/>
              <a:gd name="connsiteX17" fmla="*/ 1632052 w 4627223"/>
              <a:gd name="connsiteY17" fmla="*/ 3715091 h 6120679"/>
              <a:gd name="connsiteX18" fmla="*/ 1599173 w 4627223"/>
              <a:gd name="connsiteY18" fmla="*/ 3624811 h 6120679"/>
              <a:gd name="connsiteX19" fmla="*/ 1581546 w 4627223"/>
              <a:gd name="connsiteY19" fmla="*/ 3642465 h 6120679"/>
              <a:gd name="connsiteX20" fmla="*/ 1317007 w 4627223"/>
              <a:gd name="connsiteY20" fmla="*/ 3705280 h 6120679"/>
              <a:gd name="connsiteX21" fmla="*/ 1275378 w 4627223"/>
              <a:gd name="connsiteY21" fmla="*/ 3687462 h 6120679"/>
              <a:gd name="connsiteX22" fmla="*/ 1270445 w 4627223"/>
              <a:gd name="connsiteY22" fmla="*/ 3684247 h 6120679"/>
              <a:gd name="connsiteX23" fmla="*/ 1287485 w 4627223"/>
              <a:gd name="connsiteY23" fmla="*/ 3690155 h 6120679"/>
              <a:gd name="connsiteX24" fmla="*/ 1539805 w 4627223"/>
              <a:gd name="connsiteY24" fmla="*/ 3660234 h 6120679"/>
              <a:gd name="connsiteX25" fmla="*/ 1790734 w 4627223"/>
              <a:gd name="connsiteY25" fmla="*/ 2506313 h 6120679"/>
              <a:gd name="connsiteX26" fmla="*/ 1392332 w 4627223"/>
              <a:gd name="connsiteY26" fmla="*/ 2639385 h 6120679"/>
              <a:gd name="connsiteX27" fmla="*/ 1356755 w 4627223"/>
              <a:gd name="connsiteY27" fmla="*/ 2670496 h 6120679"/>
              <a:gd name="connsiteX28" fmla="*/ 1385539 w 4627223"/>
              <a:gd name="connsiteY28" fmla="*/ 2650976 h 6120679"/>
              <a:gd name="connsiteX29" fmla="*/ 1865759 w 4627223"/>
              <a:gd name="connsiteY29" fmla="*/ 2629900 h 6120679"/>
              <a:gd name="connsiteX30" fmla="*/ 1996670 w 4627223"/>
              <a:gd name="connsiteY30" fmla="*/ 3405953 h 6120679"/>
              <a:gd name="connsiteX31" fmla="*/ 1705712 w 4627223"/>
              <a:gd name="connsiteY31" fmla="*/ 3685877 h 6120679"/>
              <a:gd name="connsiteX32" fmla="*/ 1665257 w 4627223"/>
              <a:gd name="connsiteY32" fmla="*/ 3701922 h 6120679"/>
              <a:gd name="connsiteX33" fmla="*/ 1698633 w 4627223"/>
              <a:gd name="connsiteY33" fmla="*/ 3684513 h 6120679"/>
              <a:gd name="connsiteX34" fmla="*/ 1894776 w 4627223"/>
              <a:gd name="connsiteY34" fmla="*/ 3484481 h 6120679"/>
              <a:gd name="connsiteX35" fmla="*/ 1773472 w 4627223"/>
              <a:gd name="connsiteY35" fmla="*/ 2857092 h 6120679"/>
              <a:gd name="connsiteX36" fmla="*/ 1315886 w 4627223"/>
              <a:gd name="connsiteY36" fmla="*/ 2905839 h 6120679"/>
              <a:gd name="connsiteX37" fmla="*/ 1290239 w 4627223"/>
              <a:gd name="connsiteY37" fmla="*/ 2928334 h 6120679"/>
              <a:gd name="connsiteX38" fmla="*/ 1310980 w 4627223"/>
              <a:gd name="connsiteY38" fmla="*/ 2914210 h 6120679"/>
              <a:gd name="connsiteX39" fmla="*/ 1656557 w 4627223"/>
              <a:gd name="connsiteY39" fmla="*/ 2898285 h 6120679"/>
              <a:gd name="connsiteX40" fmla="*/ 1749586 w 4627223"/>
              <a:gd name="connsiteY40" fmla="*/ 3457878 h 6120679"/>
              <a:gd name="connsiteX41" fmla="*/ 1599802 w 4627223"/>
              <a:gd name="connsiteY41" fmla="*/ 3624435 h 6120679"/>
              <a:gd name="connsiteX42" fmla="*/ 1599173 w 4627223"/>
              <a:gd name="connsiteY42" fmla="*/ 3624811 h 6120679"/>
              <a:gd name="connsiteX43" fmla="*/ 1624785 w 4627223"/>
              <a:gd name="connsiteY43" fmla="*/ 3599159 h 6120679"/>
              <a:gd name="connsiteX44" fmla="*/ 1661091 w 4627223"/>
              <a:gd name="connsiteY44" fmla="*/ 3546886 h 6120679"/>
              <a:gd name="connsiteX45" fmla="*/ 1577567 w 4627223"/>
              <a:gd name="connsiteY45" fmla="*/ 3136931 h 6120679"/>
              <a:gd name="connsiteX46" fmla="*/ 1276270 w 4627223"/>
              <a:gd name="connsiteY46" fmla="*/ 3166121 h 6120679"/>
              <a:gd name="connsiteX47" fmla="*/ 1259496 w 4627223"/>
              <a:gd name="connsiteY47" fmla="*/ 3180649 h 6120679"/>
              <a:gd name="connsiteX48" fmla="*/ 1273085 w 4627223"/>
              <a:gd name="connsiteY48" fmla="*/ 3171554 h 6120679"/>
              <a:gd name="connsiteX49" fmla="*/ 1500748 w 4627223"/>
              <a:gd name="connsiteY49" fmla="*/ 3163136 h 6120679"/>
              <a:gd name="connsiteX50" fmla="*/ 1565251 w 4627223"/>
              <a:gd name="connsiteY50" fmla="*/ 3528704 h 6120679"/>
              <a:gd name="connsiteX51" fmla="*/ 1262025 w 4627223"/>
              <a:gd name="connsiteY51" fmla="*/ 3677589 h 6120679"/>
              <a:gd name="connsiteX52" fmla="*/ 1250761 w 4627223"/>
              <a:gd name="connsiteY52" fmla="*/ 3673639 h 6120679"/>
              <a:gd name="connsiteX53" fmla="*/ 1265565 w 4627223"/>
              <a:gd name="connsiteY53" fmla="*/ 3683262 h 6120679"/>
              <a:gd name="connsiteX54" fmla="*/ 1275378 w 4627223"/>
              <a:gd name="connsiteY54" fmla="*/ 3687462 h 6120679"/>
              <a:gd name="connsiteX55" fmla="*/ 1292781 w 4627223"/>
              <a:gd name="connsiteY55" fmla="*/ 3698804 h 6120679"/>
              <a:gd name="connsiteX56" fmla="*/ 1330999 w 4627223"/>
              <a:gd name="connsiteY56" fmla="*/ 3717748 h 6120679"/>
              <a:gd name="connsiteX57" fmla="*/ 1357064 w 4627223"/>
              <a:gd name="connsiteY57" fmla="*/ 3727060 h 6120679"/>
              <a:gd name="connsiteX58" fmla="*/ 1355137 w 4627223"/>
              <a:gd name="connsiteY58" fmla="*/ 3726625 h 6120679"/>
              <a:gd name="connsiteX59" fmla="*/ 1331437 w 4627223"/>
              <a:gd name="connsiteY59" fmla="*/ 3718386 h 6120679"/>
              <a:gd name="connsiteX60" fmla="*/ 1362522 w 4627223"/>
              <a:gd name="connsiteY60" fmla="*/ 3738632 h 6120679"/>
              <a:gd name="connsiteX61" fmla="*/ 2198526 w 4627223"/>
              <a:gd name="connsiteY61" fmla="*/ 3443254 h 6120679"/>
              <a:gd name="connsiteX62" fmla="*/ 2028124 w 4627223"/>
              <a:gd name="connsiteY62" fmla="*/ 2573131 h 6120679"/>
              <a:gd name="connsiteX63" fmla="*/ 1790734 w 4627223"/>
              <a:gd name="connsiteY63" fmla="*/ 2506313 h 6120679"/>
              <a:gd name="connsiteX64" fmla="*/ 2096215 w 4627223"/>
              <a:gd name="connsiteY64" fmla="*/ 2131845 h 6120679"/>
              <a:gd name="connsiteX65" fmla="*/ 1574619 w 4627223"/>
              <a:gd name="connsiteY65" fmla="*/ 2328589 h 6120679"/>
              <a:gd name="connsiteX66" fmla="*/ 1527194 w 4627223"/>
              <a:gd name="connsiteY66" fmla="*/ 2372047 h 6120679"/>
              <a:gd name="connsiteX67" fmla="*/ 1565314 w 4627223"/>
              <a:gd name="connsiteY67" fmla="*/ 2344495 h 6120679"/>
              <a:gd name="connsiteX68" fmla="*/ 2187886 w 4627223"/>
              <a:gd name="connsiteY68" fmla="*/ 2294948 h 6120679"/>
              <a:gd name="connsiteX69" fmla="*/ 2323141 w 4627223"/>
              <a:gd name="connsiteY69" fmla="*/ 3334138 h 6120679"/>
              <a:gd name="connsiteX70" fmla="*/ 1478544 w 4627223"/>
              <a:gd name="connsiteY70" fmla="*/ 3794206 h 6120679"/>
              <a:gd name="connsiteX71" fmla="*/ 1448228 w 4627223"/>
              <a:gd name="connsiteY71" fmla="*/ 3784157 h 6120679"/>
              <a:gd name="connsiteX72" fmla="*/ 1487576 w 4627223"/>
              <a:gd name="connsiteY72" fmla="*/ 3810049 h 6120679"/>
              <a:gd name="connsiteX73" fmla="*/ 2582798 w 4627223"/>
              <a:gd name="connsiteY73" fmla="*/ 3375468 h 6120679"/>
              <a:gd name="connsiteX74" fmla="*/ 2400569 w 4627223"/>
              <a:gd name="connsiteY74" fmla="*/ 2211351 h 6120679"/>
              <a:gd name="connsiteX75" fmla="*/ 2096215 w 4627223"/>
              <a:gd name="connsiteY75" fmla="*/ 2131845 h 6120679"/>
              <a:gd name="connsiteX76" fmla="*/ 2364512 w 4627223"/>
              <a:gd name="connsiteY76" fmla="*/ 1775352 h 6120679"/>
              <a:gd name="connsiteX77" fmla="*/ 1689400 w 4627223"/>
              <a:gd name="connsiteY77" fmla="*/ 2008877 h 6120679"/>
              <a:gd name="connsiteX78" fmla="*/ 1628812 w 4627223"/>
              <a:gd name="connsiteY78" fmla="*/ 2062568 h 6120679"/>
              <a:gd name="connsiteX79" fmla="*/ 1677742 w 4627223"/>
              <a:gd name="connsiteY79" fmla="*/ 2028778 h 6120679"/>
              <a:gd name="connsiteX80" fmla="*/ 2489311 w 4627223"/>
              <a:gd name="connsiteY80" fmla="*/ 1985239 h 6120679"/>
              <a:gd name="connsiteX81" fmla="*/ 2698264 w 4627223"/>
              <a:gd name="connsiteY81" fmla="*/ 3308557 h 6120679"/>
              <a:gd name="connsiteX82" fmla="*/ 1609483 w 4627223"/>
              <a:gd name="connsiteY82" fmla="*/ 3866296 h 6120679"/>
              <a:gd name="connsiteX83" fmla="*/ 1569577 w 4627223"/>
              <a:gd name="connsiteY83" fmla="*/ 3852597 h 6120679"/>
              <a:gd name="connsiteX84" fmla="*/ 1621771 w 4627223"/>
              <a:gd name="connsiteY84" fmla="*/ 3886686 h 6120679"/>
              <a:gd name="connsiteX85" fmla="*/ 3038674 w 4627223"/>
              <a:gd name="connsiteY85" fmla="*/ 3369091 h 6120679"/>
              <a:gd name="connsiteX86" fmla="*/ 2764485 w 4627223"/>
              <a:gd name="connsiteY86" fmla="*/ 1885737 h 6120679"/>
              <a:gd name="connsiteX87" fmla="*/ 2364512 w 4627223"/>
              <a:gd name="connsiteY87" fmla="*/ 1775352 h 6120679"/>
              <a:gd name="connsiteX88" fmla="*/ 4627223 w 4627223"/>
              <a:gd name="connsiteY88" fmla="*/ 0 h 6120679"/>
              <a:gd name="connsiteX89" fmla="*/ 4627222 w 4627223"/>
              <a:gd name="connsiteY89" fmla="*/ 6120679 h 6120679"/>
              <a:gd name="connsiteX90" fmla="*/ 280180 w 4627223"/>
              <a:gd name="connsiteY90" fmla="*/ 5506617 h 6120679"/>
              <a:gd name="connsiteX91" fmla="*/ 0 w 4627223"/>
              <a:gd name="connsiteY91" fmla="*/ 5428505 h 6120679"/>
              <a:gd name="connsiteX92" fmla="*/ 0 w 4627223"/>
              <a:gd name="connsiteY92" fmla="*/ 677755 h 6120679"/>
              <a:gd name="connsiteX93" fmla="*/ 340045 w 4627223"/>
              <a:gd name="connsiteY93" fmla="*/ 584382 h 6120679"/>
              <a:gd name="connsiteX94" fmla="*/ 4627223 w 4627223"/>
              <a:gd name="connsiteY94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4627223" h="6120679">
                <a:moveTo>
                  <a:pt x="1390971" y="3734711"/>
                </a:moveTo>
                <a:lnTo>
                  <a:pt x="1407582" y="3737015"/>
                </a:lnTo>
                <a:lnTo>
                  <a:pt x="1397888" y="3736271"/>
                </a:lnTo>
                <a:close/>
                <a:moveTo>
                  <a:pt x="1357064" y="3727060"/>
                </a:moveTo>
                <a:lnTo>
                  <a:pt x="1390971" y="3734711"/>
                </a:lnTo>
                <a:lnTo>
                  <a:pt x="1370550" y="3731878"/>
                </a:lnTo>
                <a:close/>
                <a:moveTo>
                  <a:pt x="1615753" y="3721111"/>
                </a:moveTo>
                <a:lnTo>
                  <a:pt x="1588063" y="3731338"/>
                </a:lnTo>
                <a:cubicBezTo>
                  <a:pt x="1551876" y="3741373"/>
                  <a:pt x="1515049" y="3746652"/>
                  <a:pt x="1478492" y="3746850"/>
                </a:cubicBezTo>
                <a:lnTo>
                  <a:pt x="1407582" y="3737015"/>
                </a:lnTo>
                <a:lnTo>
                  <a:pt x="1480011" y="3742570"/>
                </a:lnTo>
                <a:cubicBezTo>
                  <a:pt x="1507673" y="3742160"/>
                  <a:pt x="1535533" y="3739276"/>
                  <a:pt x="1563318" y="3734022"/>
                </a:cubicBezTo>
                <a:close/>
                <a:moveTo>
                  <a:pt x="1632052" y="3715091"/>
                </a:moveTo>
                <a:lnTo>
                  <a:pt x="1618708" y="3720383"/>
                </a:lnTo>
                <a:lnTo>
                  <a:pt x="1615753" y="3721111"/>
                </a:lnTo>
                <a:close/>
                <a:moveTo>
                  <a:pt x="1665257" y="3701922"/>
                </a:moveTo>
                <a:lnTo>
                  <a:pt x="1659311" y="3705023"/>
                </a:lnTo>
                <a:lnTo>
                  <a:pt x="1632052" y="3715091"/>
                </a:lnTo>
                <a:close/>
                <a:moveTo>
                  <a:pt x="1599173" y="3624811"/>
                </a:moveTo>
                <a:lnTo>
                  <a:pt x="1581546" y="3642465"/>
                </a:lnTo>
                <a:cubicBezTo>
                  <a:pt x="1504584" y="3706863"/>
                  <a:pt x="1405360" y="3731610"/>
                  <a:pt x="1317007" y="3705280"/>
                </a:cubicBezTo>
                <a:lnTo>
                  <a:pt x="1275378" y="3687462"/>
                </a:lnTo>
                <a:lnTo>
                  <a:pt x="1270445" y="3684247"/>
                </a:lnTo>
                <a:lnTo>
                  <a:pt x="1287485" y="3690155"/>
                </a:lnTo>
                <a:cubicBezTo>
                  <a:pt x="1368543" y="3712833"/>
                  <a:pt x="1457718" y="3700903"/>
                  <a:pt x="1539805" y="3660234"/>
                </a:cubicBezTo>
                <a:close/>
                <a:moveTo>
                  <a:pt x="1790734" y="2506313"/>
                </a:moveTo>
                <a:cubicBezTo>
                  <a:pt x="1653474" y="2501525"/>
                  <a:pt x="1512284" y="2548846"/>
                  <a:pt x="1392332" y="2639385"/>
                </a:cubicBezTo>
                <a:lnTo>
                  <a:pt x="1356755" y="2670496"/>
                </a:lnTo>
                <a:lnTo>
                  <a:pt x="1385539" y="2650976"/>
                </a:lnTo>
                <a:cubicBezTo>
                  <a:pt x="1540968" y="2561008"/>
                  <a:pt x="1720063" y="2546695"/>
                  <a:pt x="1865759" y="2629900"/>
                </a:cubicBezTo>
                <a:cubicBezTo>
                  <a:pt x="2104851" y="2766442"/>
                  <a:pt x="2163462" y="3113892"/>
                  <a:pt x="1996670" y="3405953"/>
                </a:cubicBezTo>
                <a:cubicBezTo>
                  <a:pt x="1923699" y="3533729"/>
                  <a:pt x="1819673" y="3629734"/>
                  <a:pt x="1705712" y="3685877"/>
                </a:cubicBezTo>
                <a:lnTo>
                  <a:pt x="1665257" y="3701922"/>
                </a:lnTo>
                <a:lnTo>
                  <a:pt x="1698633" y="3684513"/>
                </a:lnTo>
                <a:cubicBezTo>
                  <a:pt x="1775987" y="3639614"/>
                  <a:pt x="1844999" y="3571643"/>
                  <a:pt x="1894776" y="3484481"/>
                </a:cubicBezTo>
                <a:cubicBezTo>
                  <a:pt x="2027515" y="3252048"/>
                  <a:pt x="1973205" y="2971157"/>
                  <a:pt x="1773472" y="2857092"/>
                </a:cubicBezTo>
                <a:cubicBezTo>
                  <a:pt x="1631474" y="2775999"/>
                  <a:pt x="1454203" y="2801057"/>
                  <a:pt x="1315886" y="2905839"/>
                </a:cubicBezTo>
                <a:lnTo>
                  <a:pt x="1290239" y="2928334"/>
                </a:lnTo>
                <a:lnTo>
                  <a:pt x="1310980" y="2914210"/>
                </a:lnTo>
                <a:cubicBezTo>
                  <a:pt x="1422955" y="2849080"/>
                  <a:pt x="1551846" y="2838486"/>
                  <a:pt x="1656557" y="2898285"/>
                </a:cubicBezTo>
                <a:cubicBezTo>
                  <a:pt x="1828390" y="2996417"/>
                  <a:pt x="1870041" y="3246955"/>
                  <a:pt x="1749586" y="3457878"/>
                </a:cubicBezTo>
                <a:cubicBezTo>
                  <a:pt x="1710062" y="3527087"/>
                  <a:pt x="1657995" y="3583431"/>
                  <a:pt x="1599802" y="3624435"/>
                </a:cubicBezTo>
                <a:lnTo>
                  <a:pt x="1599173" y="3624811"/>
                </a:lnTo>
                <a:lnTo>
                  <a:pt x="1624785" y="3599159"/>
                </a:lnTo>
                <a:cubicBezTo>
                  <a:pt x="1638131" y="3583199"/>
                  <a:pt x="1650321" y="3565744"/>
                  <a:pt x="1661091" y="3546886"/>
                </a:cubicBezTo>
                <a:cubicBezTo>
                  <a:pt x="1747248" y="3396021"/>
                  <a:pt x="1709853" y="3212478"/>
                  <a:pt x="1577567" y="3136931"/>
                </a:cubicBezTo>
                <a:cubicBezTo>
                  <a:pt x="1483520" y="3083222"/>
                  <a:pt x="1366831" y="3098557"/>
                  <a:pt x="1276270" y="3166121"/>
                </a:cubicBezTo>
                <a:lnTo>
                  <a:pt x="1259496" y="3180649"/>
                </a:lnTo>
                <a:lnTo>
                  <a:pt x="1273085" y="3171554"/>
                </a:lnTo>
                <a:cubicBezTo>
                  <a:pt x="1346511" y="3129706"/>
                  <a:pt x="1431397" y="3123530"/>
                  <a:pt x="1500748" y="3163136"/>
                </a:cubicBezTo>
                <a:cubicBezTo>
                  <a:pt x="1614556" y="3228130"/>
                  <a:pt x="1643435" y="3391800"/>
                  <a:pt x="1565251" y="3528704"/>
                </a:cubicBezTo>
                <a:cubicBezTo>
                  <a:pt x="1496840" y="3648495"/>
                  <a:pt x="1369127" y="3708101"/>
                  <a:pt x="1262025" y="3677589"/>
                </a:cubicBezTo>
                <a:lnTo>
                  <a:pt x="1250761" y="3673639"/>
                </a:lnTo>
                <a:lnTo>
                  <a:pt x="1265565" y="3683262"/>
                </a:lnTo>
                <a:lnTo>
                  <a:pt x="1275378" y="3687462"/>
                </a:lnTo>
                <a:lnTo>
                  <a:pt x="1292781" y="3698804"/>
                </a:lnTo>
                <a:cubicBezTo>
                  <a:pt x="1305265" y="3705933"/>
                  <a:pt x="1318021" y="3712243"/>
                  <a:pt x="1330999" y="3717748"/>
                </a:cubicBezTo>
                <a:lnTo>
                  <a:pt x="1357064" y="3727060"/>
                </a:lnTo>
                <a:lnTo>
                  <a:pt x="1355137" y="3726625"/>
                </a:lnTo>
                <a:lnTo>
                  <a:pt x="1331437" y="3718386"/>
                </a:lnTo>
                <a:lnTo>
                  <a:pt x="1362522" y="3738632"/>
                </a:lnTo>
                <a:cubicBezTo>
                  <a:pt x="1640434" y="3897344"/>
                  <a:pt x="2014725" y="3765098"/>
                  <a:pt x="2198526" y="3443254"/>
                </a:cubicBezTo>
                <a:cubicBezTo>
                  <a:pt x="2382327" y="3121410"/>
                  <a:pt x="2306035" y="2731843"/>
                  <a:pt x="2028124" y="2573131"/>
                </a:cubicBezTo>
                <a:cubicBezTo>
                  <a:pt x="1954032" y="2530819"/>
                  <a:pt x="1873091" y="2509186"/>
                  <a:pt x="1790734" y="2506313"/>
                </a:cubicBezTo>
                <a:close/>
                <a:moveTo>
                  <a:pt x="2096215" y="2131845"/>
                </a:moveTo>
                <a:cubicBezTo>
                  <a:pt x="1918743" y="2131447"/>
                  <a:pt x="1733888" y="2201390"/>
                  <a:pt x="1574619" y="2328589"/>
                </a:cubicBezTo>
                <a:lnTo>
                  <a:pt x="1527194" y="2372047"/>
                </a:lnTo>
                <a:lnTo>
                  <a:pt x="1565314" y="2344495"/>
                </a:lnTo>
                <a:cubicBezTo>
                  <a:pt x="1770482" y="2216502"/>
                  <a:pt x="2002952" y="2189334"/>
                  <a:pt x="2187886" y="2294948"/>
                </a:cubicBezTo>
                <a:cubicBezTo>
                  <a:pt x="2491371" y="2468263"/>
                  <a:pt x="2551926" y="2933524"/>
                  <a:pt x="2323141" y="3334138"/>
                </a:cubicBezTo>
                <a:cubicBezTo>
                  <a:pt x="2122955" y="3684675"/>
                  <a:pt x="1767572" y="3869569"/>
                  <a:pt x="1478544" y="3794206"/>
                </a:cubicBezTo>
                <a:lnTo>
                  <a:pt x="1448228" y="3784157"/>
                </a:lnTo>
                <a:lnTo>
                  <a:pt x="1487576" y="3810049"/>
                </a:lnTo>
                <a:cubicBezTo>
                  <a:pt x="1840334" y="4011504"/>
                  <a:pt x="2330682" y="3816936"/>
                  <a:pt x="2582798" y="3375468"/>
                </a:cubicBezTo>
                <a:cubicBezTo>
                  <a:pt x="2834914" y="2934000"/>
                  <a:pt x="2753328" y="2412807"/>
                  <a:pt x="2400569" y="2211351"/>
                </a:cubicBezTo>
                <a:cubicBezTo>
                  <a:pt x="2306524" y="2157643"/>
                  <a:pt x="2202698" y="2132083"/>
                  <a:pt x="2096215" y="2131845"/>
                </a:cubicBezTo>
                <a:close/>
                <a:moveTo>
                  <a:pt x="2364512" y="1775352"/>
                </a:moveTo>
                <a:cubicBezTo>
                  <a:pt x="2132713" y="1769331"/>
                  <a:pt x="1893458" y="1852366"/>
                  <a:pt x="1689400" y="2008877"/>
                </a:cubicBezTo>
                <a:lnTo>
                  <a:pt x="1628812" y="2062568"/>
                </a:lnTo>
                <a:lnTo>
                  <a:pt x="1677742" y="2028778"/>
                </a:lnTo>
                <a:cubicBezTo>
                  <a:pt x="1941722" y="1872687"/>
                  <a:pt x="2244493" y="1845427"/>
                  <a:pt x="2489311" y="1985239"/>
                </a:cubicBezTo>
                <a:cubicBezTo>
                  <a:pt x="2891063" y="2214674"/>
                  <a:pt x="2984615" y="2807143"/>
                  <a:pt x="2698264" y="3308557"/>
                </a:cubicBezTo>
                <a:cubicBezTo>
                  <a:pt x="2447709" y="3747292"/>
                  <a:pt x="1989311" y="3970942"/>
                  <a:pt x="1609483" y="3866296"/>
                </a:cubicBezTo>
                <a:lnTo>
                  <a:pt x="1569577" y="3852597"/>
                </a:lnTo>
                <a:lnTo>
                  <a:pt x="1621771" y="3886686"/>
                </a:lnTo>
                <a:cubicBezTo>
                  <a:pt x="2088753" y="4153373"/>
                  <a:pt x="2723122" y="3921638"/>
                  <a:pt x="3038674" y="3369091"/>
                </a:cubicBezTo>
                <a:cubicBezTo>
                  <a:pt x="3354226" y="2816544"/>
                  <a:pt x="3231467" y="2152423"/>
                  <a:pt x="2764485" y="1885737"/>
                </a:cubicBezTo>
                <a:cubicBezTo>
                  <a:pt x="2639987" y="1814638"/>
                  <a:pt x="2503592" y="1778965"/>
                  <a:pt x="2364512" y="1775352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solidFill>
              <a:srgbClr val="FFC000">
                <a:alpha val="55000"/>
              </a:srgbClr>
            </a:solidFill>
          </a:ln>
          <a:scene3d>
            <a:camera prst="orthographicFront"/>
            <a:lightRig rig="chilly" dir="t"/>
          </a:scene3d>
          <a:sp3d prstMaterial="matte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520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8875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584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0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65044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753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476672"/>
            <a:ext cx="5544616" cy="489364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Propiedades y </a:t>
            </a:r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usos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médicos </a:t>
            </a:r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del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café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    En dosis moderadas de 2 tazas al día, el consumo de café ayuda a prevenir algunas enfermedades, en especial, las enfermedades neurodegenerativas, como Parkinson o Alzheimer, ya que contribuye a conservar la memoria y aumenta el rendimiento físico y mental.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368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3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50827"/>
            <a:ext cx="9170228" cy="12071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3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29"/>
          <p:cNvSpPr/>
          <p:nvPr/>
        </p:nvSpPr>
        <p:spPr>
          <a:xfrm>
            <a:off x="-13913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663300"/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29"/>
          <p:cNvSpPr/>
          <p:nvPr/>
        </p:nvSpPr>
        <p:spPr>
          <a:xfrm flipH="1">
            <a:off x="4565042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663300"/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5600000"/>
            </a:lightRig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240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592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rgbClr val="C0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70675" y="117569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rgbClr val="C0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7488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78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78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6600">
                    <a:alpha val="69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08520" y="0"/>
            <a:ext cx="926643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0000"/>
                  <a:lumOff val="1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08520" y="5717005"/>
            <a:ext cx="928034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0000"/>
                  <a:lumOff val="1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952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-117456" y="0"/>
            <a:ext cx="927943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63772" y="5717005"/>
            <a:ext cx="925241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26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1"/>
          <p:cNvSpPr/>
          <p:nvPr/>
        </p:nvSpPr>
        <p:spPr>
          <a:xfrm>
            <a:off x="-50606" y="440668"/>
            <a:ext cx="9187698" cy="5976664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>
                  <a:alpha val="70000"/>
                </a:srgb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>
                <a:alpha val="35000"/>
              </a:schemeClr>
            </a:solidFill>
          </a:ln>
          <a:scene3d>
            <a:camera prst="orthographicFront"/>
            <a:lightRig rig="flat" dir="t">
              <a:rot lat="0" lon="0" rev="3000000"/>
            </a:lightRig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1"/>
          <p:cNvSpPr/>
          <p:nvPr/>
        </p:nvSpPr>
        <p:spPr>
          <a:xfrm flipH="1" flipV="1">
            <a:off x="0" y="440668"/>
            <a:ext cx="9187698" cy="5976664"/>
          </a:xfrm>
          <a:custGeom>
            <a:avLst/>
            <a:gdLst>
              <a:gd name="connsiteX0" fmla="*/ 1676878 w 9111785"/>
              <a:gd name="connsiteY0" fmla="*/ 5156954 h 6388073"/>
              <a:gd name="connsiteX1" fmla="*/ 1219678 w 9111785"/>
              <a:gd name="connsiteY1" fmla="*/ 5614154 h 6388073"/>
              <a:gd name="connsiteX2" fmla="*/ 1676878 w 9111785"/>
              <a:gd name="connsiteY2" fmla="*/ 6071354 h 6388073"/>
              <a:gd name="connsiteX3" fmla="*/ 2134078 w 9111785"/>
              <a:gd name="connsiteY3" fmla="*/ 5614154 h 6388073"/>
              <a:gd name="connsiteX4" fmla="*/ 1676878 w 9111785"/>
              <a:gd name="connsiteY4" fmla="*/ 5156954 h 6388073"/>
              <a:gd name="connsiteX5" fmla="*/ 2874784 w 9111785"/>
              <a:gd name="connsiteY5" fmla="*/ 4358666 h 6388073"/>
              <a:gd name="connsiteX6" fmla="*/ 2533698 w 9111785"/>
              <a:gd name="connsiteY6" fmla="*/ 4707010 h 6388073"/>
              <a:gd name="connsiteX7" fmla="*/ 2874784 w 9111785"/>
              <a:gd name="connsiteY7" fmla="*/ 5055354 h 6388073"/>
              <a:gd name="connsiteX8" fmla="*/ 3215870 w 9111785"/>
              <a:gd name="connsiteY8" fmla="*/ 4707010 h 6388073"/>
              <a:gd name="connsiteX9" fmla="*/ 2874784 w 9111785"/>
              <a:gd name="connsiteY9" fmla="*/ 4358666 h 6388073"/>
              <a:gd name="connsiteX10" fmla="*/ 3868536 w 9111785"/>
              <a:gd name="connsiteY10" fmla="*/ 3734554 h 6388073"/>
              <a:gd name="connsiteX11" fmla="*/ 3621793 w 9111785"/>
              <a:gd name="connsiteY11" fmla="*/ 3988554 h 6388073"/>
              <a:gd name="connsiteX12" fmla="*/ 3868536 w 9111785"/>
              <a:gd name="connsiteY12" fmla="*/ 4242554 h 6388073"/>
              <a:gd name="connsiteX13" fmla="*/ 4115279 w 9111785"/>
              <a:gd name="connsiteY13" fmla="*/ 3988554 h 6388073"/>
              <a:gd name="connsiteX14" fmla="*/ 3868536 w 9111785"/>
              <a:gd name="connsiteY14" fmla="*/ 3734554 h 6388073"/>
              <a:gd name="connsiteX15" fmla="*/ 4667852 w 9111785"/>
              <a:gd name="connsiteY15" fmla="*/ 3077921 h 6388073"/>
              <a:gd name="connsiteX16" fmla="*/ 4458430 w 9111785"/>
              <a:gd name="connsiteY16" fmla="*/ 3301148 h 6388073"/>
              <a:gd name="connsiteX17" fmla="*/ 4667852 w 9111785"/>
              <a:gd name="connsiteY17" fmla="*/ 3524375 h 6388073"/>
              <a:gd name="connsiteX18" fmla="*/ 4877274 w 9111785"/>
              <a:gd name="connsiteY18" fmla="*/ 3301148 h 6388073"/>
              <a:gd name="connsiteX19" fmla="*/ 4667852 w 9111785"/>
              <a:gd name="connsiteY19" fmla="*/ 3077921 h 6388073"/>
              <a:gd name="connsiteX20" fmla="*/ 5265536 w 9111785"/>
              <a:gd name="connsiteY20" fmla="*/ 2391983 h 6388073"/>
              <a:gd name="connsiteX21" fmla="*/ 5073220 w 9111785"/>
              <a:gd name="connsiteY21" fmla="*/ 2569785 h 6388073"/>
              <a:gd name="connsiteX22" fmla="*/ 5265536 w 9111785"/>
              <a:gd name="connsiteY22" fmla="*/ 2747586 h 6388073"/>
              <a:gd name="connsiteX23" fmla="*/ 5457852 w 9111785"/>
              <a:gd name="connsiteY23" fmla="*/ 2569785 h 6388073"/>
              <a:gd name="connsiteX24" fmla="*/ 5265536 w 9111785"/>
              <a:gd name="connsiteY24" fmla="*/ 2391983 h 6388073"/>
              <a:gd name="connsiteX25" fmla="*/ 5370765 w 9111785"/>
              <a:gd name="connsiteY25" fmla="*/ 1569015 h 6388073"/>
              <a:gd name="connsiteX26" fmla="*/ 5209293 w 9111785"/>
              <a:gd name="connsiteY26" fmla="*/ 1721416 h 6388073"/>
              <a:gd name="connsiteX27" fmla="*/ 5370765 w 9111785"/>
              <a:gd name="connsiteY27" fmla="*/ 1873817 h 6388073"/>
              <a:gd name="connsiteX28" fmla="*/ 5532237 w 9111785"/>
              <a:gd name="connsiteY28" fmla="*/ 1721416 h 6388073"/>
              <a:gd name="connsiteX29" fmla="*/ 5370765 w 9111785"/>
              <a:gd name="connsiteY29" fmla="*/ 1569015 h 6388073"/>
              <a:gd name="connsiteX30" fmla="*/ 4877274 w 9111785"/>
              <a:gd name="connsiteY30" fmla="*/ 788155 h 6388073"/>
              <a:gd name="connsiteX31" fmla="*/ 4742108 w 9111785"/>
              <a:gd name="connsiteY31" fmla="*/ 934017 h 6388073"/>
              <a:gd name="connsiteX32" fmla="*/ 4877274 w 9111785"/>
              <a:gd name="connsiteY32" fmla="*/ 1079879 h 6388073"/>
              <a:gd name="connsiteX33" fmla="*/ 5012440 w 9111785"/>
              <a:gd name="connsiteY33" fmla="*/ 934017 h 6388073"/>
              <a:gd name="connsiteX34" fmla="*/ 4877274 w 9111785"/>
              <a:gd name="connsiteY34" fmla="*/ 788155 h 6388073"/>
              <a:gd name="connsiteX35" fmla="*/ 4115279 w 9111785"/>
              <a:gd name="connsiteY35" fmla="*/ 446454 h 6388073"/>
              <a:gd name="connsiteX36" fmla="*/ 3991907 w 9111785"/>
              <a:gd name="connsiteY36" fmla="*/ 559248 h 6388073"/>
              <a:gd name="connsiteX37" fmla="*/ 4115279 w 9111785"/>
              <a:gd name="connsiteY37" fmla="*/ 672042 h 6388073"/>
              <a:gd name="connsiteX38" fmla="*/ 4238651 w 9111785"/>
              <a:gd name="connsiteY38" fmla="*/ 559248 h 6388073"/>
              <a:gd name="connsiteX39" fmla="*/ 4115279 w 9111785"/>
              <a:gd name="connsiteY39" fmla="*/ 446454 h 6388073"/>
              <a:gd name="connsiteX40" fmla="*/ 0 w 9111785"/>
              <a:gd name="connsiteY40" fmla="*/ 0 h 6388073"/>
              <a:gd name="connsiteX41" fmla="*/ 9111785 w 9111785"/>
              <a:gd name="connsiteY41" fmla="*/ 0 h 6388073"/>
              <a:gd name="connsiteX42" fmla="*/ 9111785 w 9111785"/>
              <a:gd name="connsiteY42" fmla="*/ 6388073 h 6388073"/>
              <a:gd name="connsiteX43" fmla="*/ 0 w 9111785"/>
              <a:gd name="connsiteY43" fmla="*/ 6388073 h 6388073"/>
              <a:gd name="connsiteX44" fmla="*/ 0 w 9111785"/>
              <a:gd name="connsiteY44" fmla="*/ 0 h 6388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11785" h="6388073">
                <a:moveTo>
                  <a:pt x="1676878" y="5156954"/>
                </a:moveTo>
                <a:cubicBezTo>
                  <a:pt x="1424373" y="5156954"/>
                  <a:pt x="1219678" y="5361649"/>
                  <a:pt x="1219678" y="5614154"/>
                </a:cubicBezTo>
                <a:cubicBezTo>
                  <a:pt x="1219678" y="5866659"/>
                  <a:pt x="1424373" y="6071354"/>
                  <a:pt x="1676878" y="6071354"/>
                </a:cubicBezTo>
                <a:cubicBezTo>
                  <a:pt x="1929383" y="6071354"/>
                  <a:pt x="2134078" y="5866659"/>
                  <a:pt x="2134078" y="5614154"/>
                </a:cubicBezTo>
                <a:cubicBezTo>
                  <a:pt x="2134078" y="5361649"/>
                  <a:pt x="1929383" y="5156954"/>
                  <a:pt x="1676878" y="5156954"/>
                </a:cubicBezTo>
                <a:close/>
                <a:moveTo>
                  <a:pt x="2874784" y="4358666"/>
                </a:moveTo>
                <a:cubicBezTo>
                  <a:pt x="2686407" y="4358666"/>
                  <a:pt x="2533698" y="4514625"/>
                  <a:pt x="2533698" y="4707010"/>
                </a:cubicBezTo>
                <a:cubicBezTo>
                  <a:pt x="2533698" y="4899395"/>
                  <a:pt x="2686407" y="5055354"/>
                  <a:pt x="2874784" y="5055354"/>
                </a:cubicBezTo>
                <a:cubicBezTo>
                  <a:pt x="3063161" y="5055354"/>
                  <a:pt x="3215870" y="4899395"/>
                  <a:pt x="3215870" y="4707010"/>
                </a:cubicBezTo>
                <a:cubicBezTo>
                  <a:pt x="3215870" y="4514625"/>
                  <a:pt x="3063161" y="4358666"/>
                  <a:pt x="2874784" y="4358666"/>
                </a:cubicBezTo>
                <a:close/>
                <a:moveTo>
                  <a:pt x="3868536" y="3734554"/>
                </a:moveTo>
                <a:cubicBezTo>
                  <a:pt x="3732264" y="3734554"/>
                  <a:pt x="3621793" y="3848274"/>
                  <a:pt x="3621793" y="3988554"/>
                </a:cubicBezTo>
                <a:cubicBezTo>
                  <a:pt x="3621793" y="4128834"/>
                  <a:pt x="3732264" y="4242554"/>
                  <a:pt x="3868536" y="4242554"/>
                </a:cubicBezTo>
                <a:cubicBezTo>
                  <a:pt x="4004808" y="4242554"/>
                  <a:pt x="4115279" y="4128834"/>
                  <a:pt x="4115279" y="3988554"/>
                </a:cubicBezTo>
                <a:cubicBezTo>
                  <a:pt x="4115279" y="3848274"/>
                  <a:pt x="4004808" y="3734554"/>
                  <a:pt x="3868536" y="3734554"/>
                </a:cubicBezTo>
                <a:close/>
                <a:moveTo>
                  <a:pt x="4667852" y="3077921"/>
                </a:moveTo>
                <a:cubicBezTo>
                  <a:pt x="4552191" y="3077921"/>
                  <a:pt x="4458430" y="3177863"/>
                  <a:pt x="4458430" y="3301148"/>
                </a:cubicBezTo>
                <a:cubicBezTo>
                  <a:pt x="4458430" y="3424433"/>
                  <a:pt x="4552191" y="3524375"/>
                  <a:pt x="4667852" y="3524375"/>
                </a:cubicBezTo>
                <a:cubicBezTo>
                  <a:pt x="4783513" y="3524375"/>
                  <a:pt x="4877274" y="3424433"/>
                  <a:pt x="4877274" y="3301148"/>
                </a:cubicBezTo>
                <a:cubicBezTo>
                  <a:pt x="4877274" y="3177863"/>
                  <a:pt x="4783513" y="3077921"/>
                  <a:pt x="4667852" y="3077921"/>
                </a:cubicBezTo>
                <a:close/>
                <a:moveTo>
                  <a:pt x="5265536" y="2391983"/>
                </a:moveTo>
                <a:cubicBezTo>
                  <a:pt x="5159323" y="2391983"/>
                  <a:pt x="5073220" y="2471588"/>
                  <a:pt x="5073220" y="2569785"/>
                </a:cubicBezTo>
                <a:cubicBezTo>
                  <a:pt x="5073220" y="2667981"/>
                  <a:pt x="5159323" y="2747586"/>
                  <a:pt x="5265536" y="2747586"/>
                </a:cubicBezTo>
                <a:cubicBezTo>
                  <a:pt x="5371749" y="2747586"/>
                  <a:pt x="5457852" y="2667981"/>
                  <a:pt x="5457852" y="2569785"/>
                </a:cubicBezTo>
                <a:cubicBezTo>
                  <a:pt x="5457852" y="2471588"/>
                  <a:pt x="5371749" y="2391983"/>
                  <a:pt x="5265536" y="2391983"/>
                </a:cubicBezTo>
                <a:close/>
                <a:moveTo>
                  <a:pt x="5370765" y="1569015"/>
                </a:moveTo>
                <a:cubicBezTo>
                  <a:pt x="5281586" y="1569015"/>
                  <a:pt x="5209293" y="1637247"/>
                  <a:pt x="5209293" y="1721416"/>
                </a:cubicBezTo>
                <a:cubicBezTo>
                  <a:pt x="5209293" y="1805584"/>
                  <a:pt x="5281586" y="1873817"/>
                  <a:pt x="5370765" y="1873817"/>
                </a:cubicBezTo>
                <a:cubicBezTo>
                  <a:pt x="5459944" y="1873817"/>
                  <a:pt x="5532237" y="1805584"/>
                  <a:pt x="5532237" y="1721416"/>
                </a:cubicBezTo>
                <a:cubicBezTo>
                  <a:pt x="5532237" y="1637247"/>
                  <a:pt x="5459944" y="1569015"/>
                  <a:pt x="5370765" y="1569015"/>
                </a:cubicBezTo>
                <a:close/>
                <a:moveTo>
                  <a:pt x="4877274" y="788155"/>
                </a:moveTo>
                <a:cubicBezTo>
                  <a:pt x="4802624" y="788155"/>
                  <a:pt x="4742108" y="853460"/>
                  <a:pt x="4742108" y="934017"/>
                </a:cubicBezTo>
                <a:cubicBezTo>
                  <a:pt x="4742108" y="1014574"/>
                  <a:pt x="4802624" y="1079879"/>
                  <a:pt x="4877274" y="1079879"/>
                </a:cubicBezTo>
                <a:cubicBezTo>
                  <a:pt x="4951924" y="1079879"/>
                  <a:pt x="5012440" y="1014574"/>
                  <a:pt x="5012440" y="934017"/>
                </a:cubicBezTo>
                <a:cubicBezTo>
                  <a:pt x="5012440" y="853460"/>
                  <a:pt x="4951924" y="788155"/>
                  <a:pt x="4877274" y="788155"/>
                </a:cubicBezTo>
                <a:close/>
                <a:moveTo>
                  <a:pt x="4115279" y="446454"/>
                </a:moveTo>
                <a:cubicBezTo>
                  <a:pt x="4047143" y="446454"/>
                  <a:pt x="3991907" y="496954"/>
                  <a:pt x="3991907" y="559248"/>
                </a:cubicBezTo>
                <a:cubicBezTo>
                  <a:pt x="3991907" y="621542"/>
                  <a:pt x="4047143" y="672042"/>
                  <a:pt x="4115279" y="672042"/>
                </a:cubicBezTo>
                <a:cubicBezTo>
                  <a:pt x="4183415" y="672042"/>
                  <a:pt x="4238651" y="621542"/>
                  <a:pt x="4238651" y="559248"/>
                </a:cubicBezTo>
                <a:cubicBezTo>
                  <a:pt x="4238651" y="496954"/>
                  <a:pt x="4183415" y="446454"/>
                  <a:pt x="4115279" y="446454"/>
                </a:cubicBezTo>
                <a:close/>
                <a:moveTo>
                  <a:pt x="0" y="0"/>
                </a:moveTo>
                <a:lnTo>
                  <a:pt x="9111785" y="0"/>
                </a:lnTo>
                <a:lnTo>
                  <a:pt x="9111785" y="6388073"/>
                </a:lnTo>
                <a:lnTo>
                  <a:pt x="0" y="6388073"/>
                </a:lnTo>
                <a:cubicBezTo>
                  <a:pt x="0" y="4258715"/>
                  <a:pt x="11282289" y="1594786"/>
                  <a:pt x="0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>
                  <a:alpha val="70000"/>
                </a:srgb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solidFill>
              <a:schemeClr val="tx1">
                <a:alpha val="35000"/>
              </a:schemeClr>
            </a:solidFill>
          </a:ln>
          <a:scene3d>
            <a:camera prst="orthographicFront"/>
            <a:lightRig rig="flat" dir="t"/>
          </a:scene3d>
          <a:sp3d>
            <a:bevelT w="3365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600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73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8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71600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5"/>
          <p:cNvSpPr/>
          <p:nvPr/>
        </p:nvSpPr>
        <p:spPr>
          <a:xfrm>
            <a:off x="12579" y="1071040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>
            <a:gsLst>
              <a:gs pos="91000">
                <a:schemeClr val="accent6">
                  <a:lumMod val="86000"/>
                  <a:lumOff val="14000"/>
                </a:schemeClr>
              </a:gs>
              <a:gs pos="52000">
                <a:srgbClr val="C00000">
                  <a:lumMod val="25000"/>
                </a:srgbClr>
              </a:gs>
              <a:gs pos="30000">
                <a:srgbClr val="FFC000">
                  <a:lumMod val="41000"/>
                  <a:lumOff val="59000"/>
                </a:srgbClr>
              </a:gs>
              <a:gs pos="100000">
                <a:schemeClr val="bg1"/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5"/>
          <p:cNvSpPr/>
          <p:nvPr/>
        </p:nvSpPr>
        <p:spPr>
          <a:xfrm flipH="1">
            <a:off x="4588019" y="1071040"/>
            <a:ext cx="4569892" cy="4644963"/>
          </a:xfrm>
          <a:custGeom>
            <a:avLst/>
            <a:gdLst>
              <a:gd name="connsiteX0" fmla="*/ 2987824 w 4599197"/>
              <a:gd name="connsiteY0" fmla="*/ 1869377 h 5971004"/>
              <a:gd name="connsiteX1" fmla="*/ 2987823 w 4599197"/>
              <a:gd name="connsiteY1" fmla="*/ 4101626 h 5971004"/>
              <a:gd name="connsiteX2" fmla="*/ 4515 w 4599197"/>
              <a:gd name="connsiteY2" fmla="*/ 3849185 h 5971004"/>
              <a:gd name="connsiteX3" fmla="*/ 4515 w 4599197"/>
              <a:gd name="connsiteY3" fmla="*/ 3616079 h 5971004"/>
              <a:gd name="connsiteX4" fmla="*/ 162773 w 4599197"/>
              <a:gd name="connsiteY4" fmla="*/ 3636878 h 5971004"/>
              <a:gd name="connsiteX5" fmla="*/ 2618164 w 4599197"/>
              <a:gd name="connsiteY5" fmla="*/ 3800386 h 5971004"/>
              <a:gd name="connsiteX6" fmla="*/ 2618164 w 4599197"/>
              <a:gd name="connsiteY6" fmla="*/ 2170617 h 5971004"/>
              <a:gd name="connsiteX7" fmla="*/ 196587 w 4599197"/>
              <a:gd name="connsiteY7" fmla="*/ 2326222 h 5971004"/>
              <a:gd name="connsiteX8" fmla="*/ 4515 w 4599197"/>
              <a:gd name="connsiteY8" fmla="*/ 2351085 h 5971004"/>
              <a:gd name="connsiteX9" fmla="*/ 4515 w 4599197"/>
              <a:gd name="connsiteY9" fmla="*/ 2116558 h 5971004"/>
              <a:gd name="connsiteX10" fmla="*/ 2987824 w 4599197"/>
              <a:gd name="connsiteY10" fmla="*/ 1869377 h 5971004"/>
              <a:gd name="connsiteX11" fmla="*/ 4067945 w 4599197"/>
              <a:gd name="connsiteY11" fmla="*/ 690090 h 5971004"/>
              <a:gd name="connsiteX12" fmla="*/ 1 w 4599197"/>
              <a:gd name="connsiteY12" fmla="*/ 1204022 h 5971004"/>
              <a:gd name="connsiteX13" fmla="*/ 1 w 4599197"/>
              <a:gd name="connsiteY13" fmla="*/ 1431095 h 5971004"/>
              <a:gd name="connsiteX14" fmla="*/ 3779913 w 4599197"/>
              <a:gd name="connsiteY14" fmla="*/ 988925 h 5971004"/>
              <a:gd name="connsiteX15" fmla="*/ 3779912 w 4599197"/>
              <a:gd name="connsiteY15" fmla="*/ 4982079 h 5971004"/>
              <a:gd name="connsiteX16" fmla="*/ 1 w 4599197"/>
              <a:gd name="connsiteY16" fmla="*/ 4530500 h 5971004"/>
              <a:gd name="connsiteX17" fmla="*/ 1 w 4599197"/>
              <a:gd name="connsiteY17" fmla="*/ 4806448 h 5971004"/>
              <a:gd name="connsiteX18" fmla="*/ 4067944 w 4599197"/>
              <a:gd name="connsiteY18" fmla="*/ 5331316 h 5971004"/>
              <a:gd name="connsiteX19" fmla="*/ 4067945 w 4599197"/>
              <a:gd name="connsiteY19" fmla="*/ 690090 h 5971004"/>
              <a:gd name="connsiteX20" fmla="*/ 4599197 w 4599197"/>
              <a:gd name="connsiteY20" fmla="*/ 0 h 5971004"/>
              <a:gd name="connsiteX21" fmla="*/ 4599196 w 4599197"/>
              <a:gd name="connsiteY21" fmla="*/ 5971004 h 5971004"/>
              <a:gd name="connsiteX22" fmla="*/ 0 w 4599197"/>
              <a:gd name="connsiteY22" fmla="*/ 5295754 h 5971004"/>
              <a:gd name="connsiteX23" fmla="*/ 0 w 4599197"/>
              <a:gd name="connsiteY23" fmla="*/ 4321780 h 5971004"/>
              <a:gd name="connsiteX24" fmla="*/ 1 w 4599197"/>
              <a:gd name="connsiteY24" fmla="*/ 4321781 h 5971004"/>
              <a:gd name="connsiteX25" fmla="*/ 1 w 4599197"/>
              <a:gd name="connsiteY25" fmla="*/ 4113509 h 5971004"/>
              <a:gd name="connsiteX26" fmla="*/ 200517 w 4599197"/>
              <a:gd name="connsiteY26" fmla="*/ 4150716 h 5971004"/>
              <a:gd name="connsiteX27" fmla="*/ 3311546 w 4599197"/>
              <a:gd name="connsiteY27" fmla="*/ 4443207 h 5971004"/>
              <a:gd name="connsiteX28" fmla="*/ 3311547 w 4599197"/>
              <a:gd name="connsiteY28" fmla="*/ 1527798 h 5971004"/>
              <a:gd name="connsiteX29" fmla="*/ 243360 w 4599197"/>
              <a:gd name="connsiteY29" fmla="*/ 1806151 h 5971004"/>
              <a:gd name="connsiteX30" fmla="*/ 1 w 4599197"/>
              <a:gd name="connsiteY30" fmla="*/ 1850627 h 5971004"/>
              <a:gd name="connsiteX31" fmla="*/ 1 w 4599197"/>
              <a:gd name="connsiteY31" fmla="*/ 1691642 h 5971004"/>
              <a:gd name="connsiteX32" fmla="*/ 0 w 4599197"/>
              <a:gd name="connsiteY32" fmla="*/ 1691642 h 5971004"/>
              <a:gd name="connsiteX33" fmla="*/ 0 w 4599197"/>
              <a:gd name="connsiteY33" fmla="*/ 661181 h 5971004"/>
              <a:gd name="connsiteX34" fmla="*/ 4599197 w 4599197"/>
              <a:gd name="connsiteY34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99197" h="5971004">
                <a:moveTo>
                  <a:pt x="2987824" y="1869377"/>
                </a:moveTo>
                <a:cubicBezTo>
                  <a:pt x="2987824" y="2613460"/>
                  <a:pt x="2987823" y="3357543"/>
                  <a:pt x="2987823" y="4101626"/>
                </a:cubicBezTo>
                <a:cubicBezTo>
                  <a:pt x="1601007" y="4070071"/>
                  <a:pt x="989826" y="4006961"/>
                  <a:pt x="4515" y="3849185"/>
                </a:cubicBezTo>
                <a:lnTo>
                  <a:pt x="4515" y="3616079"/>
                </a:lnTo>
                <a:lnTo>
                  <a:pt x="162773" y="3636878"/>
                </a:lnTo>
                <a:cubicBezTo>
                  <a:pt x="937322" y="3736940"/>
                  <a:pt x="1479122" y="3778788"/>
                  <a:pt x="2618164" y="3800386"/>
                </a:cubicBezTo>
                <a:cubicBezTo>
                  <a:pt x="2618164" y="3257130"/>
                  <a:pt x="2618164" y="2713874"/>
                  <a:pt x="2618164" y="2170617"/>
                </a:cubicBezTo>
                <a:cubicBezTo>
                  <a:pt x="1554070" y="2201815"/>
                  <a:pt x="1122350" y="2209389"/>
                  <a:pt x="196587" y="2326222"/>
                </a:cubicBezTo>
                <a:lnTo>
                  <a:pt x="4515" y="2351085"/>
                </a:lnTo>
                <a:lnTo>
                  <a:pt x="4515" y="2116558"/>
                </a:lnTo>
                <a:cubicBezTo>
                  <a:pt x="1217955" y="1923721"/>
                  <a:pt x="1692258" y="1914957"/>
                  <a:pt x="2987824" y="1869377"/>
                </a:cubicBezTo>
                <a:close/>
                <a:moveTo>
                  <a:pt x="4067945" y="690090"/>
                </a:moveTo>
                <a:cubicBezTo>
                  <a:pt x="2301353" y="784858"/>
                  <a:pt x="1654609" y="803081"/>
                  <a:pt x="1" y="1204022"/>
                </a:cubicBezTo>
                <a:lnTo>
                  <a:pt x="1" y="1431095"/>
                </a:lnTo>
                <a:cubicBezTo>
                  <a:pt x="1537454" y="1086139"/>
                  <a:pt x="2138405" y="1070461"/>
                  <a:pt x="3779913" y="988925"/>
                </a:cubicBezTo>
                <a:cubicBezTo>
                  <a:pt x="3779913" y="2319977"/>
                  <a:pt x="3779912" y="3651028"/>
                  <a:pt x="3779912" y="4982079"/>
                </a:cubicBezTo>
                <a:cubicBezTo>
                  <a:pt x="2022788" y="4925632"/>
                  <a:pt x="1248409" y="4812738"/>
                  <a:pt x="1" y="4530500"/>
                </a:cubicBezTo>
                <a:lnTo>
                  <a:pt x="1" y="4806448"/>
                </a:lnTo>
                <a:cubicBezTo>
                  <a:pt x="1343539" y="5134491"/>
                  <a:pt x="2176926" y="5265708"/>
                  <a:pt x="4067944" y="5331316"/>
                </a:cubicBezTo>
                <a:cubicBezTo>
                  <a:pt x="4067944" y="3784241"/>
                  <a:pt x="4067945" y="2237166"/>
                  <a:pt x="4067945" y="690090"/>
                </a:cubicBezTo>
                <a:close/>
                <a:moveTo>
                  <a:pt x="4599197" y="0"/>
                </a:moveTo>
                <a:cubicBezTo>
                  <a:pt x="4599197" y="1990335"/>
                  <a:pt x="4599196" y="3980669"/>
                  <a:pt x="4599196" y="5971004"/>
                </a:cubicBezTo>
                <a:cubicBezTo>
                  <a:pt x="2461220" y="5886598"/>
                  <a:pt x="1518997" y="5717785"/>
                  <a:pt x="0" y="5295754"/>
                </a:cubicBezTo>
                <a:lnTo>
                  <a:pt x="0" y="4321780"/>
                </a:lnTo>
                <a:lnTo>
                  <a:pt x="1" y="4321781"/>
                </a:lnTo>
                <a:lnTo>
                  <a:pt x="1" y="4113509"/>
                </a:lnTo>
                <a:lnTo>
                  <a:pt x="200517" y="4150716"/>
                </a:lnTo>
                <a:cubicBezTo>
                  <a:pt x="1181886" y="4329712"/>
                  <a:pt x="1868358" y="4404570"/>
                  <a:pt x="3311546" y="4443207"/>
                </a:cubicBezTo>
                <a:cubicBezTo>
                  <a:pt x="3311546" y="3471403"/>
                  <a:pt x="3311547" y="2499601"/>
                  <a:pt x="3311547" y="1527798"/>
                </a:cubicBezTo>
                <a:cubicBezTo>
                  <a:pt x="1963318" y="1583606"/>
                  <a:pt x="1416320" y="1597155"/>
                  <a:pt x="243360" y="1806151"/>
                </a:cubicBezTo>
                <a:lnTo>
                  <a:pt x="1" y="1850627"/>
                </a:lnTo>
                <a:lnTo>
                  <a:pt x="1" y="1691642"/>
                </a:lnTo>
                <a:lnTo>
                  <a:pt x="0" y="1691642"/>
                </a:lnTo>
                <a:lnTo>
                  <a:pt x="0" y="661181"/>
                </a:lnTo>
                <a:cubicBezTo>
                  <a:pt x="1870691" y="145365"/>
                  <a:pt x="2601897" y="121920"/>
                  <a:pt x="4599197" y="0"/>
                </a:cubicBezTo>
                <a:close/>
              </a:path>
            </a:pathLst>
          </a:custGeom>
          <a:gradFill>
            <a:gsLst>
              <a:gs pos="91000">
                <a:schemeClr val="accent6">
                  <a:lumMod val="86000"/>
                  <a:lumOff val="14000"/>
                </a:schemeClr>
              </a:gs>
              <a:gs pos="52000">
                <a:srgbClr val="C00000">
                  <a:lumMod val="25000"/>
                </a:srgbClr>
              </a:gs>
              <a:gs pos="30000">
                <a:srgbClr val="FFC000">
                  <a:lumMod val="41000"/>
                  <a:lumOff val="59000"/>
                </a:srgbClr>
              </a:gs>
              <a:gs pos="100000">
                <a:schemeClr val="bg1"/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327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1560" y="1484784"/>
            <a:ext cx="5976664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Por su alto contenido en antioxidantes</a:t>
            </a:r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tomar 2 a 4 tazas diarias puede retardar el proceso de envejecimiento.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El consumo moderado del esta infusión actúa como protector frente a la diabetes tipo 2.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El consumo diario de una a cuatro tazas de café contribuye a disminuir en un 40% la probabilidad de padecer gota.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</a:t>
            </a:r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La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cafeína dilata los bronquios, es decir, combate el asma.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5698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956" y="-99392"/>
            <a:ext cx="9157911" cy="124919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0000">
                <a:schemeClr val="accent6">
                  <a:lumMod val="35000"/>
                </a:scheme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37" y="5695252"/>
            <a:ext cx="9157911" cy="116274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0000">
                <a:schemeClr val="accent6">
                  <a:lumMod val="35000"/>
                </a:scheme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0"/>
          <p:cNvSpPr/>
          <p:nvPr/>
        </p:nvSpPr>
        <p:spPr>
          <a:xfrm flipH="1">
            <a:off x="4558171" y="404664"/>
            <a:ext cx="4585804" cy="6048671"/>
          </a:xfrm>
          <a:custGeom>
            <a:avLst/>
            <a:gdLst>
              <a:gd name="connsiteX0" fmla="*/ 2313637 w 4627223"/>
              <a:gd name="connsiteY0" fmla="*/ 2958600 h 6120679"/>
              <a:gd name="connsiteX1" fmla="*/ 2346146 w 4627223"/>
              <a:gd name="connsiteY1" fmla="*/ 2970443 h 6120679"/>
              <a:gd name="connsiteX2" fmla="*/ 2755904 w 4627223"/>
              <a:gd name="connsiteY2" fmla="*/ 3711514 h 6120679"/>
              <a:gd name="connsiteX3" fmla="*/ 1944481 w 4627223"/>
              <a:gd name="connsiteY3" fmla="*/ 4211075 h 6120679"/>
              <a:gd name="connsiteX4" fmla="*/ 1448372 w 4627223"/>
              <a:gd name="connsiteY4" fmla="*/ 3825686 h 6120679"/>
              <a:gd name="connsiteX5" fmla="*/ 1434427 w 4627223"/>
              <a:gd name="connsiteY5" fmla="*/ 3788468 h 6120679"/>
              <a:gd name="connsiteX6" fmla="*/ 1445624 w 4627223"/>
              <a:gd name="connsiteY6" fmla="*/ 3839871 h 6120679"/>
              <a:gd name="connsiteX7" fmla="*/ 2069282 w 4627223"/>
              <a:gd name="connsiteY7" fmla="*/ 4379769 h 6120679"/>
              <a:gd name="connsiteX8" fmla="*/ 3004364 w 4627223"/>
              <a:gd name="connsiteY8" fmla="*/ 3837809 h 6120679"/>
              <a:gd name="connsiteX9" fmla="*/ 2364442 w 4627223"/>
              <a:gd name="connsiteY9" fmla="*/ 2966834 h 6120679"/>
              <a:gd name="connsiteX10" fmla="*/ 2201059 w 4627223"/>
              <a:gd name="connsiteY10" fmla="*/ 2934605 h 6120679"/>
              <a:gd name="connsiteX11" fmla="*/ 2225572 w 4627223"/>
              <a:gd name="connsiteY11" fmla="*/ 2943762 h 6120679"/>
              <a:gd name="connsiteX12" fmla="*/ 2529388 w 4627223"/>
              <a:gd name="connsiteY12" fmla="*/ 3530931 h 6120679"/>
              <a:gd name="connsiteX13" fmla="*/ 1910604 w 4627223"/>
              <a:gd name="connsiteY13" fmla="*/ 3936231 h 6120679"/>
              <a:gd name="connsiteX14" fmla="*/ 1538300 w 4627223"/>
              <a:gd name="connsiteY14" fmla="*/ 3633346 h 6120679"/>
              <a:gd name="connsiteX15" fmla="*/ 1528065 w 4627223"/>
              <a:gd name="connsiteY15" fmla="*/ 3603799 h 6120679"/>
              <a:gd name="connsiteX16" fmla="*/ 1536095 w 4627223"/>
              <a:gd name="connsiteY16" fmla="*/ 3644677 h 6120679"/>
              <a:gd name="connsiteX17" fmla="*/ 2003634 w 4627223"/>
              <a:gd name="connsiteY17" fmla="*/ 4069617 h 6120679"/>
              <a:gd name="connsiteX18" fmla="*/ 2716426 w 4627223"/>
              <a:gd name="connsiteY18" fmla="*/ 3629440 h 6120679"/>
              <a:gd name="connsiteX19" fmla="*/ 2239458 w 4627223"/>
              <a:gd name="connsiteY19" fmla="*/ 2940725 h 6120679"/>
              <a:gd name="connsiteX20" fmla="*/ 2092760 w 4627223"/>
              <a:gd name="connsiteY20" fmla="*/ 2911466 h 6120679"/>
              <a:gd name="connsiteX21" fmla="*/ 2112120 w 4627223"/>
              <a:gd name="connsiteY21" fmla="*/ 2918453 h 6120679"/>
              <a:gd name="connsiteX22" fmla="*/ 2357636 w 4627223"/>
              <a:gd name="connsiteY22" fmla="*/ 3351537 h 6120679"/>
              <a:gd name="connsiteX23" fmla="*/ 1876434 w 4627223"/>
              <a:gd name="connsiteY23" fmla="*/ 3640728 h 6120679"/>
              <a:gd name="connsiteX24" fmla="*/ 1580475 w 4627223"/>
              <a:gd name="connsiteY24" fmla="*/ 3414789 h 6120679"/>
              <a:gd name="connsiteX25" fmla="*/ 1572089 w 4627223"/>
              <a:gd name="connsiteY25" fmla="*/ 3393055 h 6120679"/>
              <a:gd name="connsiteX26" fmla="*/ 1578877 w 4627223"/>
              <a:gd name="connsiteY26" fmla="*/ 3423052 h 6120679"/>
              <a:gd name="connsiteX27" fmla="*/ 1951066 w 4627223"/>
              <a:gd name="connsiteY27" fmla="*/ 3739393 h 6120679"/>
              <a:gd name="connsiteX28" fmla="*/ 2505688 w 4627223"/>
              <a:gd name="connsiteY28" fmla="*/ 3425796 h 6120679"/>
              <a:gd name="connsiteX29" fmla="*/ 2122989 w 4627223"/>
              <a:gd name="connsiteY29" fmla="*/ 2916395 h 6120679"/>
              <a:gd name="connsiteX30" fmla="*/ 2579959 w 4627223"/>
              <a:gd name="connsiteY30" fmla="*/ 2161667 h 6120679"/>
              <a:gd name="connsiteX31" fmla="*/ 2121536 w 4627223"/>
              <a:gd name="connsiteY31" fmla="*/ 2486634 h 6120679"/>
              <a:gd name="connsiteX32" fmla="*/ 2504234 w 4627223"/>
              <a:gd name="connsiteY32" fmla="*/ 2996036 h 6120679"/>
              <a:gd name="connsiteX33" fmla="*/ 2534463 w 4627223"/>
              <a:gd name="connsiteY33" fmla="*/ 3000965 h 6120679"/>
              <a:gd name="connsiteX34" fmla="*/ 2515103 w 4627223"/>
              <a:gd name="connsiteY34" fmla="*/ 2993978 h 6120679"/>
              <a:gd name="connsiteX35" fmla="*/ 2269587 w 4627223"/>
              <a:gd name="connsiteY35" fmla="*/ 2560894 h 6120679"/>
              <a:gd name="connsiteX36" fmla="*/ 2750790 w 4627223"/>
              <a:gd name="connsiteY36" fmla="*/ 2271702 h 6120679"/>
              <a:gd name="connsiteX37" fmla="*/ 3046748 w 4627223"/>
              <a:gd name="connsiteY37" fmla="*/ 2497641 h 6120679"/>
              <a:gd name="connsiteX38" fmla="*/ 3055134 w 4627223"/>
              <a:gd name="connsiteY38" fmla="*/ 2519375 h 6120679"/>
              <a:gd name="connsiteX39" fmla="*/ 3048346 w 4627223"/>
              <a:gd name="connsiteY39" fmla="*/ 2489378 h 6120679"/>
              <a:gd name="connsiteX40" fmla="*/ 2676157 w 4627223"/>
              <a:gd name="connsiteY40" fmla="*/ 2173038 h 6120679"/>
              <a:gd name="connsiteX41" fmla="*/ 2579959 w 4627223"/>
              <a:gd name="connsiteY41" fmla="*/ 2161667 h 6120679"/>
              <a:gd name="connsiteX42" fmla="*/ 2501304 w 4627223"/>
              <a:gd name="connsiteY42" fmla="*/ 1829237 h 6120679"/>
              <a:gd name="connsiteX43" fmla="*/ 1910797 w 4627223"/>
              <a:gd name="connsiteY43" fmla="*/ 2282990 h 6120679"/>
              <a:gd name="connsiteX44" fmla="*/ 2387765 w 4627223"/>
              <a:gd name="connsiteY44" fmla="*/ 2971706 h 6120679"/>
              <a:gd name="connsiteX45" fmla="*/ 2426164 w 4627223"/>
              <a:gd name="connsiteY45" fmla="*/ 2977826 h 6120679"/>
              <a:gd name="connsiteX46" fmla="*/ 2401651 w 4627223"/>
              <a:gd name="connsiteY46" fmla="*/ 2968669 h 6120679"/>
              <a:gd name="connsiteX47" fmla="*/ 2097835 w 4627223"/>
              <a:gd name="connsiteY47" fmla="*/ 2381499 h 6120679"/>
              <a:gd name="connsiteX48" fmla="*/ 2716620 w 4627223"/>
              <a:gd name="connsiteY48" fmla="*/ 1976199 h 6120679"/>
              <a:gd name="connsiteX49" fmla="*/ 3088923 w 4627223"/>
              <a:gd name="connsiteY49" fmla="*/ 2279085 h 6120679"/>
              <a:gd name="connsiteX50" fmla="*/ 3099158 w 4627223"/>
              <a:gd name="connsiteY50" fmla="*/ 2308632 h 6120679"/>
              <a:gd name="connsiteX51" fmla="*/ 3091128 w 4627223"/>
              <a:gd name="connsiteY51" fmla="*/ 2267754 h 6120679"/>
              <a:gd name="connsiteX52" fmla="*/ 2623589 w 4627223"/>
              <a:gd name="connsiteY52" fmla="*/ 1842814 h 6120679"/>
              <a:gd name="connsiteX53" fmla="*/ 2501304 w 4627223"/>
              <a:gd name="connsiteY53" fmla="*/ 1829237 h 6120679"/>
              <a:gd name="connsiteX54" fmla="*/ 2396234 w 4627223"/>
              <a:gd name="connsiteY54" fmla="*/ 1513861 h 6120679"/>
              <a:gd name="connsiteX55" fmla="*/ 1622860 w 4627223"/>
              <a:gd name="connsiteY55" fmla="*/ 2074621 h 6120679"/>
              <a:gd name="connsiteX56" fmla="*/ 2262782 w 4627223"/>
              <a:gd name="connsiteY56" fmla="*/ 2945597 h 6120679"/>
              <a:gd name="connsiteX57" fmla="*/ 2313586 w 4627223"/>
              <a:gd name="connsiteY57" fmla="*/ 2953830 h 6120679"/>
              <a:gd name="connsiteX58" fmla="*/ 2281078 w 4627223"/>
              <a:gd name="connsiteY58" fmla="*/ 2941987 h 6120679"/>
              <a:gd name="connsiteX59" fmla="*/ 1871319 w 4627223"/>
              <a:gd name="connsiteY59" fmla="*/ 2200917 h 6120679"/>
              <a:gd name="connsiteX60" fmla="*/ 2682742 w 4627223"/>
              <a:gd name="connsiteY60" fmla="*/ 1701355 h 6120679"/>
              <a:gd name="connsiteX61" fmla="*/ 3178851 w 4627223"/>
              <a:gd name="connsiteY61" fmla="*/ 2086744 h 6120679"/>
              <a:gd name="connsiteX62" fmla="*/ 3192796 w 4627223"/>
              <a:gd name="connsiteY62" fmla="*/ 2123963 h 6120679"/>
              <a:gd name="connsiteX63" fmla="*/ 3181600 w 4627223"/>
              <a:gd name="connsiteY63" fmla="*/ 2072559 h 6120679"/>
              <a:gd name="connsiteX64" fmla="*/ 2557942 w 4627223"/>
              <a:gd name="connsiteY64" fmla="*/ 1532662 h 6120679"/>
              <a:gd name="connsiteX65" fmla="*/ 2396234 w 4627223"/>
              <a:gd name="connsiteY65" fmla="*/ 151386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0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5 h 6120679"/>
              <a:gd name="connsiteX71" fmla="*/ 340045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2313637" y="2958600"/>
                </a:moveTo>
                <a:lnTo>
                  <a:pt x="2346146" y="2970443"/>
                </a:lnTo>
                <a:cubicBezTo>
                  <a:pt x="2642384" y="3094715"/>
                  <a:pt x="2820622" y="3401709"/>
                  <a:pt x="2755904" y="3711514"/>
                </a:cubicBezTo>
                <a:cubicBezTo>
                  <a:pt x="2681941" y="4065579"/>
                  <a:pt x="2318655" y="4289239"/>
                  <a:pt x="1944481" y="4211075"/>
                </a:cubicBezTo>
                <a:cubicBezTo>
                  <a:pt x="1716470" y="4163444"/>
                  <a:pt x="1537030" y="4014724"/>
                  <a:pt x="1448372" y="3825686"/>
                </a:cubicBezTo>
                <a:lnTo>
                  <a:pt x="1434427" y="3788468"/>
                </a:lnTo>
                <a:lnTo>
                  <a:pt x="1445624" y="3839871"/>
                </a:lnTo>
                <a:cubicBezTo>
                  <a:pt x="1525890" y="4099413"/>
                  <a:pt x="1760077" y="4315176"/>
                  <a:pt x="2069282" y="4379769"/>
                </a:cubicBezTo>
                <a:cubicBezTo>
                  <a:pt x="2504207" y="4470624"/>
                  <a:pt x="2922858" y="4227980"/>
                  <a:pt x="3004364" y="3837809"/>
                </a:cubicBezTo>
                <a:cubicBezTo>
                  <a:pt x="3085870" y="3447638"/>
                  <a:pt x="2799367" y="3057689"/>
                  <a:pt x="2364442" y="2966834"/>
                </a:cubicBezTo>
                <a:close/>
                <a:moveTo>
                  <a:pt x="2201059" y="2934605"/>
                </a:moveTo>
                <a:lnTo>
                  <a:pt x="2225572" y="2943762"/>
                </a:lnTo>
                <a:cubicBezTo>
                  <a:pt x="2448807" y="3040241"/>
                  <a:pt x="2581096" y="3283406"/>
                  <a:pt x="2529388" y="3530931"/>
                </a:cubicBezTo>
                <a:cubicBezTo>
                  <a:pt x="2470294" y="3813818"/>
                  <a:pt x="2193255" y="3995276"/>
                  <a:pt x="1910604" y="3936231"/>
                </a:cubicBezTo>
                <a:cubicBezTo>
                  <a:pt x="1738364" y="3900250"/>
                  <a:pt x="1603786" y="3783264"/>
                  <a:pt x="1538300" y="3633346"/>
                </a:cubicBezTo>
                <a:lnTo>
                  <a:pt x="1528065" y="3603799"/>
                </a:lnTo>
                <a:lnTo>
                  <a:pt x="1536095" y="3644677"/>
                </a:lnTo>
                <a:cubicBezTo>
                  <a:pt x="1594611" y="3850870"/>
                  <a:pt x="1770061" y="4020824"/>
                  <a:pt x="2003634" y="4069617"/>
                </a:cubicBezTo>
                <a:cubicBezTo>
                  <a:pt x="2332177" y="4138249"/>
                  <a:pt x="2651305" y="3941175"/>
                  <a:pt x="2716426" y="3629440"/>
                </a:cubicBezTo>
                <a:cubicBezTo>
                  <a:pt x="2781547" y="3317705"/>
                  <a:pt x="2568001" y="3009357"/>
                  <a:pt x="2239458" y="2940725"/>
                </a:cubicBezTo>
                <a:close/>
                <a:moveTo>
                  <a:pt x="2092760" y="2911466"/>
                </a:moveTo>
                <a:lnTo>
                  <a:pt x="2112120" y="2918453"/>
                </a:lnTo>
                <a:cubicBezTo>
                  <a:pt x="2288576" y="2991653"/>
                  <a:pt x="2395332" y="3171083"/>
                  <a:pt x="2357636" y="3351537"/>
                </a:cubicBezTo>
                <a:cubicBezTo>
                  <a:pt x="2314554" y="3557770"/>
                  <a:pt x="2099113" y="3687245"/>
                  <a:pt x="1876434" y="3640728"/>
                </a:cubicBezTo>
                <a:cubicBezTo>
                  <a:pt x="1740739" y="3612382"/>
                  <a:pt x="1633670" y="3525223"/>
                  <a:pt x="1580475" y="3414789"/>
                </a:cubicBezTo>
                <a:lnTo>
                  <a:pt x="1572089" y="3393055"/>
                </a:lnTo>
                <a:lnTo>
                  <a:pt x="1578877" y="3423052"/>
                </a:lnTo>
                <a:cubicBezTo>
                  <a:pt x="1627260" y="3574569"/>
                  <a:pt x="1767052" y="3700953"/>
                  <a:pt x="1951066" y="3739393"/>
                </a:cubicBezTo>
                <a:cubicBezTo>
                  <a:pt x="2209900" y="3793463"/>
                  <a:pt x="2458212" y="3653061"/>
                  <a:pt x="2505688" y="3425796"/>
                </a:cubicBezTo>
                <a:cubicBezTo>
                  <a:pt x="2553163" y="3198532"/>
                  <a:pt x="2381823" y="2970464"/>
                  <a:pt x="2122989" y="2916395"/>
                </a:cubicBezTo>
                <a:close/>
                <a:moveTo>
                  <a:pt x="2579959" y="2161667"/>
                </a:moveTo>
                <a:cubicBezTo>
                  <a:pt x="2358383" y="2155426"/>
                  <a:pt x="2163077" y="2287778"/>
                  <a:pt x="2121536" y="2486634"/>
                </a:cubicBezTo>
                <a:cubicBezTo>
                  <a:pt x="2074060" y="2713899"/>
                  <a:pt x="2245400" y="2941966"/>
                  <a:pt x="2504234" y="2996036"/>
                </a:cubicBezTo>
                <a:lnTo>
                  <a:pt x="2534463" y="3000965"/>
                </a:lnTo>
                <a:lnTo>
                  <a:pt x="2515103" y="2993978"/>
                </a:lnTo>
                <a:cubicBezTo>
                  <a:pt x="2338648" y="2920777"/>
                  <a:pt x="2231891" y="2741348"/>
                  <a:pt x="2269587" y="2560894"/>
                </a:cubicBezTo>
                <a:cubicBezTo>
                  <a:pt x="2312669" y="2354661"/>
                  <a:pt x="2528111" y="2225185"/>
                  <a:pt x="2750790" y="2271702"/>
                </a:cubicBezTo>
                <a:cubicBezTo>
                  <a:pt x="2886484" y="2300049"/>
                  <a:pt x="2993554" y="2387207"/>
                  <a:pt x="3046748" y="2497641"/>
                </a:cubicBezTo>
                <a:lnTo>
                  <a:pt x="3055134" y="2519375"/>
                </a:lnTo>
                <a:lnTo>
                  <a:pt x="3048346" y="2489378"/>
                </a:lnTo>
                <a:cubicBezTo>
                  <a:pt x="2999964" y="2337862"/>
                  <a:pt x="2860171" y="2211478"/>
                  <a:pt x="2676157" y="2173038"/>
                </a:cubicBezTo>
                <a:cubicBezTo>
                  <a:pt x="2643803" y="2166279"/>
                  <a:pt x="2611613" y="2162559"/>
                  <a:pt x="2579959" y="2161667"/>
                </a:cubicBezTo>
                <a:close/>
                <a:moveTo>
                  <a:pt x="2501304" y="1829237"/>
                </a:moveTo>
                <a:cubicBezTo>
                  <a:pt x="2219233" y="1825242"/>
                  <a:pt x="1967778" y="2010223"/>
                  <a:pt x="1910797" y="2282990"/>
                </a:cubicBezTo>
                <a:cubicBezTo>
                  <a:pt x="1845677" y="2594725"/>
                  <a:pt x="2059223" y="2903074"/>
                  <a:pt x="2387765" y="2971706"/>
                </a:cubicBezTo>
                <a:lnTo>
                  <a:pt x="2426164" y="2977826"/>
                </a:lnTo>
                <a:lnTo>
                  <a:pt x="2401651" y="2968669"/>
                </a:lnTo>
                <a:cubicBezTo>
                  <a:pt x="2178416" y="2872189"/>
                  <a:pt x="2046127" y="2629024"/>
                  <a:pt x="2097835" y="2381499"/>
                </a:cubicBezTo>
                <a:cubicBezTo>
                  <a:pt x="2156929" y="2098613"/>
                  <a:pt x="2433969" y="1917154"/>
                  <a:pt x="2716620" y="1976199"/>
                </a:cubicBezTo>
                <a:cubicBezTo>
                  <a:pt x="2888859" y="2012180"/>
                  <a:pt x="3023438" y="2129166"/>
                  <a:pt x="3088923" y="2279085"/>
                </a:cubicBezTo>
                <a:lnTo>
                  <a:pt x="3099158" y="2308632"/>
                </a:lnTo>
                <a:lnTo>
                  <a:pt x="3091128" y="2267754"/>
                </a:lnTo>
                <a:cubicBezTo>
                  <a:pt x="3032613" y="2061560"/>
                  <a:pt x="2857162" y="1891607"/>
                  <a:pt x="2623589" y="1842814"/>
                </a:cubicBezTo>
                <a:cubicBezTo>
                  <a:pt x="2582521" y="1834235"/>
                  <a:pt x="2541600" y="1829808"/>
                  <a:pt x="2501304" y="1829237"/>
                </a:cubicBezTo>
                <a:close/>
                <a:moveTo>
                  <a:pt x="2396234" y="1513861"/>
                </a:moveTo>
                <a:cubicBezTo>
                  <a:pt x="2023622" y="1504773"/>
                  <a:pt x="1694177" y="1733222"/>
                  <a:pt x="1622860" y="2074621"/>
                </a:cubicBezTo>
                <a:cubicBezTo>
                  <a:pt x="1541353" y="2464793"/>
                  <a:pt x="1827856" y="2854742"/>
                  <a:pt x="2262782" y="2945597"/>
                </a:cubicBezTo>
                <a:lnTo>
                  <a:pt x="2313586" y="2953830"/>
                </a:lnTo>
                <a:lnTo>
                  <a:pt x="2281078" y="2941987"/>
                </a:lnTo>
                <a:cubicBezTo>
                  <a:pt x="1984839" y="2817716"/>
                  <a:pt x="1806601" y="2510722"/>
                  <a:pt x="1871319" y="2200917"/>
                </a:cubicBezTo>
                <a:cubicBezTo>
                  <a:pt x="1945283" y="1846852"/>
                  <a:pt x="2308569" y="1623191"/>
                  <a:pt x="2682742" y="1701355"/>
                </a:cubicBezTo>
                <a:cubicBezTo>
                  <a:pt x="2910753" y="1748987"/>
                  <a:pt x="3090193" y="1897706"/>
                  <a:pt x="3178851" y="2086744"/>
                </a:cubicBezTo>
                <a:lnTo>
                  <a:pt x="3192796" y="2123963"/>
                </a:lnTo>
                <a:lnTo>
                  <a:pt x="3181600" y="2072559"/>
                </a:lnTo>
                <a:cubicBezTo>
                  <a:pt x="3101334" y="1813018"/>
                  <a:pt x="2867146" y="1597254"/>
                  <a:pt x="2557942" y="1532662"/>
                </a:cubicBezTo>
                <a:cubicBezTo>
                  <a:pt x="2503576" y="1521305"/>
                  <a:pt x="2449465" y="1515159"/>
                  <a:pt x="2396234" y="151386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>
            <a:off x="-20760" y="404664"/>
            <a:ext cx="4585804" cy="6048671"/>
          </a:xfrm>
          <a:custGeom>
            <a:avLst/>
            <a:gdLst>
              <a:gd name="connsiteX0" fmla="*/ 2313637 w 4627223"/>
              <a:gd name="connsiteY0" fmla="*/ 2958600 h 6120679"/>
              <a:gd name="connsiteX1" fmla="*/ 2346146 w 4627223"/>
              <a:gd name="connsiteY1" fmla="*/ 2970443 h 6120679"/>
              <a:gd name="connsiteX2" fmla="*/ 2755904 w 4627223"/>
              <a:gd name="connsiteY2" fmla="*/ 3711514 h 6120679"/>
              <a:gd name="connsiteX3" fmla="*/ 1944481 w 4627223"/>
              <a:gd name="connsiteY3" fmla="*/ 4211075 h 6120679"/>
              <a:gd name="connsiteX4" fmla="*/ 1448372 w 4627223"/>
              <a:gd name="connsiteY4" fmla="*/ 3825686 h 6120679"/>
              <a:gd name="connsiteX5" fmla="*/ 1434427 w 4627223"/>
              <a:gd name="connsiteY5" fmla="*/ 3788468 h 6120679"/>
              <a:gd name="connsiteX6" fmla="*/ 1445624 w 4627223"/>
              <a:gd name="connsiteY6" fmla="*/ 3839871 h 6120679"/>
              <a:gd name="connsiteX7" fmla="*/ 2069282 w 4627223"/>
              <a:gd name="connsiteY7" fmla="*/ 4379769 h 6120679"/>
              <a:gd name="connsiteX8" fmla="*/ 3004364 w 4627223"/>
              <a:gd name="connsiteY8" fmla="*/ 3837809 h 6120679"/>
              <a:gd name="connsiteX9" fmla="*/ 2364442 w 4627223"/>
              <a:gd name="connsiteY9" fmla="*/ 2966834 h 6120679"/>
              <a:gd name="connsiteX10" fmla="*/ 2201059 w 4627223"/>
              <a:gd name="connsiteY10" fmla="*/ 2934605 h 6120679"/>
              <a:gd name="connsiteX11" fmla="*/ 2225572 w 4627223"/>
              <a:gd name="connsiteY11" fmla="*/ 2943762 h 6120679"/>
              <a:gd name="connsiteX12" fmla="*/ 2529388 w 4627223"/>
              <a:gd name="connsiteY12" fmla="*/ 3530931 h 6120679"/>
              <a:gd name="connsiteX13" fmla="*/ 1910604 w 4627223"/>
              <a:gd name="connsiteY13" fmla="*/ 3936231 h 6120679"/>
              <a:gd name="connsiteX14" fmla="*/ 1538300 w 4627223"/>
              <a:gd name="connsiteY14" fmla="*/ 3633346 h 6120679"/>
              <a:gd name="connsiteX15" fmla="*/ 1528065 w 4627223"/>
              <a:gd name="connsiteY15" fmla="*/ 3603799 h 6120679"/>
              <a:gd name="connsiteX16" fmla="*/ 1536095 w 4627223"/>
              <a:gd name="connsiteY16" fmla="*/ 3644677 h 6120679"/>
              <a:gd name="connsiteX17" fmla="*/ 2003634 w 4627223"/>
              <a:gd name="connsiteY17" fmla="*/ 4069617 h 6120679"/>
              <a:gd name="connsiteX18" fmla="*/ 2716426 w 4627223"/>
              <a:gd name="connsiteY18" fmla="*/ 3629440 h 6120679"/>
              <a:gd name="connsiteX19" fmla="*/ 2239458 w 4627223"/>
              <a:gd name="connsiteY19" fmla="*/ 2940725 h 6120679"/>
              <a:gd name="connsiteX20" fmla="*/ 2092760 w 4627223"/>
              <a:gd name="connsiteY20" fmla="*/ 2911466 h 6120679"/>
              <a:gd name="connsiteX21" fmla="*/ 2112120 w 4627223"/>
              <a:gd name="connsiteY21" fmla="*/ 2918453 h 6120679"/>
              <a:gd name="connsiteX22" fmla="*/ 2357636 w 4627223"/>
              <a:gd name="connsiteY22" fmla="*/ 3351537 h 6120679"/>
              <a:gd name="connsiteX23" fmla="*/ 1876434 w 4627223"/>
              <a:gd name="connsiteY23" fmla="*/ 3640728 h 6120679"/>
              <a:gd name="connsiteX24" fmla="*/ 1580475 w 4627223"/>
              <a:gd name="connsiteY24" fmla="*/ 3414789 h 6120679"/>
              <a:gd name="connsiteX25" fmla="*/ 1572089 w 4627223"/>
              <a:gd name="connsiteY25" fmla="*/ 3393055 h 6120679"/>
              <a:gd name="connsiteX26" fmla="*/ 1578877 w 4627223"/>
              <a:gd name="connsiteY26" fmla="*/ 3423052 h 6120679"/>
              <a:gd name="connsiteX27" fmla="*/ 1951066 w 4627223"/>
              <a:gd name="connsiteY27" fmla="*/ 3739393 h 6120679"/>
              <a:gd name="connsiteX28" fmla="*/ 2505688 w 4627223"/>
              <a:gd name="connsiteY28" fmla="*/ 3425796 h 6120679"/>
              <a:gd name="connsiteX29" fmla="*/ 2122989 w 4627223"/>
              <a:gd name="connsiteY29" fmla="*/ 2916395 h 6120679"/>
              <a:gd name="connsiteX30" fmla="*/ 2579959 w 4627223"/>
              <a:gd name="connsiteY30" fmla="*/ 2161667 h 6120679"/>
              <a:gd name="connsiteX31" fmla="*/ 2121536 w 4627223"/>
              <a:gd name="connsiteY31" fmla="*/ 2486634 h 6120679"/>
              <a:gd name="connsiteX32" fmla="*/ 2504234 w 4627223"/>
              <a:gd name="connsiteY32" fmla="*/ 2996036 h 6120679"/>
              <a:gd name="connsiteX33" fmla="*/ 2534463 w 4627223"/>
              <a:gd name="connsiteY33" fmla="*/ 3000965 h 6120679"/>
              <a:gd name="connsiteX34" fmla="*/ 2515103 w 4627223"/>
              <a:gd name="connsiteY34" fmla="*/ 2993978 h 6120679"/>
              <a:gd name="connsiteX35" fmla="*/ 2269587 w 4627223"/>
              <a:gd name="connsiteY35" fmla="*/ 2560894 h 6120679"/>
              <a:gd name="connsiteX36" fmla="*/ 2750790 w 4627223"/>
              <a:gd name="connsiteY36" fmla="*/ 2271702 h 6120679"/>
              <a:gd name="connsiteX37" fmla="*/ 3046748 w 4627223"/>
              <a:gd name="connsiteY37" fmla="*/ 2497641 h 6120679"/>
              <a:gd name="connsiteX38" fmla="*/ 3055134 w 4627223"/>
              <a:gd name="connsiteY38" fmla="*/ 2519375 h 6120679"/>
              <a:gd name="connsiteX39" fmla="*/ 3048346 w 4627223"/>
              <a:gd name="connsiteY39" fmla="*/ 2489378 h 6120679"/>
              <a:gd name="connsiteX40" fmla="*/ 2676157 w 4627223"/>
              <a:gd name="connsiteY40" fmla="*/ 2173038 h 6120679"/>
              <a:gd name="connsiteX41" fmla="*/ 2579959 w 4627223"/>
              <a:gd name="connsiteY41" fmla="*/ 2161667 h 6120679"/>
              <a:gd name="connsiteX42" fmla="*/ 2501304 w 4627223"/>
              <a:gd name="connsiteY42" fmla="*/ 1829237 h 6120679"/>
              <a:gd name="connsiteX43" fmla="*/ 1910797 w 4627223"/>
              <a:gd name="connsiteY43" fmla="*/ 2282990 h 6120679"/>
              <a:gd name="connsiteX44" fmla="*/ 2387765 w 4627223"/>
              <a:gd name="connsiteY44" fmla="*/ 2971706 h 6120679"/>
              <a:gd name="connsiteX45" fmla="*/ 2426164 w 4627223"/>
              <a:gd name="connsiteY45" fmla="*/ 2977826 h 6120679"/>
              <a:gd name="connsiteX46" fmla="*/ 2401651 w 4627223"/>
              <a:gd name="connsiteY46" fmla="*/ 2968669 h 6120679"/>
              <a:gd name="connsiteX47" fmla="*/ 2097835 w 4627223"/>
              <a:gd name="connsiteY47" fmla="*/ 2381499 h 6120679"/>
              <a:gd name="connsiteX48" fmla="*/ 2716620 w 4627223"/>
              <a:gd name="connsiteY48" fmla="*/ 1976199 h 6120679"/>
              <a:gd name="connsiteX49" fmla="*/ 3088923 w 4627223"/>
              <a:gd name="connsiteY49" fmla="*/ 2279085 h 6120679"/>
              <a:gd name="connsiteX50" fmla="*/ 3099158 w 4627223"/>
              <a:gd name="connsiteY50" fmla="*/ 2308632 h 6120679"/>
              <a:gd name="connsiteX51" fmla="*/ 3091128 w 4627223"/>
              <a:gd name="connsiteY51" fmla="*/ 2267754 h 6120679"/>
              <a:gd name="connsiteX52" fmla="*/ 2623589 w 4627223"/>
              <a:gd name="connsiteY52" fmla="*/ 1842814 h 6120679"/>
              <a:gd name="connsiteX53" fmla="*/ 2501304 w 4627223"/>
              <a:gd name="connsiteY53" fmla="*/ 1829237 h 6120679"/>
              <a:gd name="connsiteX54" fmla="*/ 2396234 w 4627223"/>
              <a:gd name="connsiteY54" fmla="*/ 1513861 h 6120679"/>
              <a:gd name="connsiteX55" fmla="*/ 1622860 w 4627223"/>
              <a:gd name="connsiteY55" fmla="*/ 2074621 h 6120679"/>
              <a:gd name="connsiteX56" fmla="*/ 2262782 w 4627223"/>
              <a:gd name="connsiteY56" fmla="*/ 2945597 h 6120679"/>
              <a:gd name="connsiteX57" fmla="*/ 2313586 w 4627223"/>
              <a:gd name="connsiteY57" fmla="*/ 2953830 h 6120679"/>
              <a:gd name="connsiteX58" fmla="*/ 2281078 w 4627223"/>
              <a:gd name="connsiteY58" fmla="*/ 2941987 h 6120679"/>
              <a:gd name="connsiteX59" fmla="*/ 1871319 w 4627223"/>
              <a:gd name="connsiteY59" fmla="*/ 2200917 h 6120679"/>
              <a:gd name="connsiteX60" fmla="*/ 2682742 w 4627223"/>
              <a:gd name="connsiteY60" fmla="*/ 1701355 h 6120679"/>
              <a:gd name="connsiteX61" fmla="*/ 3178851 w 4627223"/>
              <a:gd name="connsiteY61" fmla="*/ 2086744 h 6120679"/>
              <a:gd name="connsiteX62" fmla="*/ 3192796 w 4627223"/>
              <a:gd name="connsiteY62" fmla="*/ 2123963 h 6120679"/>
              <a:gd name="connsiteX63" fmla="*/ 3181600 w 4627223"/>
              <a:gd name="connsiteY63" fmla="*/ 2072559 h 6120679"/>
              <a:gd name="connsiteX64" fmla="*/ 2557942 w 4627223"/>
              <a:gd name="connsiteY64" fmla="*/ 1532662 h 6120679"/>
              <a:gd name="connsiteX65" fmla="*/ 2396234 w 4627223"/>
              <a:gd name="connsiteY65" fmla="*/ 151386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0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5 h 6120679"/>
              <a:gd name="connsiteX71" fmla="*/ 340045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2313637" y="2958600"/>
                </a:moveTo>
                <a:lnTo>
                  <a:pt x="2346146" y="2970443"/>
                </a:lnTo>
                <a:cubicBezTo>
                  <a:pt x="2642384" y="3094715"/>
                  <a:pt x="2820622" y="3401709"/>
                  <a:pt x="2755904" y="3711514"/>
                </a:cubicBezTo>
                <a:cubicBezTo>
                  <a:pt x="2681941" y="4065579"/>
                  <a:pt x="2318655" y="4289239"/>
                  <a:pt x="1944481" y="4211075"/>
                </a:cubicBezTo>
                <a:cubicBezTo>
                  <a:pt x="1716470" y="4163444"/>
                  <a:pt x="1537030" y="4014724"/>
                  <a:pt x="1448372" y="3825686"/>
                </a:cubicBezTo>
                <a:lnTo>
                  <a:pt x="1434427" y="3788468"/>
                </a:lnTo>
                <a:lnTo>
                  <a:pt x="1445624" y="3839871"/>
                </a:lnTo>
                <a:cubicBezTo>
                  <a:pt x="1525890" y="4099413"/>
                  <a:pt x="1760077" y="4315176"/>
                  <a:pt x="2069282" y="4379769"/>
                </a:cubicBezTo>
                <a:cubicBezTo>
                  <a:pt x="2504207" y="4470624"/>
                  <a:pt x="2922858" y="4227980"/>
                  <a:pt x="3004364" y="3837809"/>
                </a:cubicBezTo>
                <a:cubicBezTo>
                  <a:pt x="3085870" y="3447638"/>
                  <a:pt x="2799367" y="3057689"/>
                  <a:pt x="2364442" y="2966834"/>
                </a:cubicBezTo>
                <a:close/>
                <a:moveTo>
                  <a:pt x="2201059" y="2934605"/>
                </a:moveTo>
                <a:lnTo>
                  <a:pt x="2225572" y="2943762"/>
                </a:lnTo>
                <a:cubicBezTo>
                  <a:pt x="2448807" y="3040241"/>
                  <a:pt x="2581096" y="3283406"/>
                  <a:pt x="2529388" y="3530931"/>
                </a:cubicBezTo>
                <a:cubicBezTo>
                  <a:pt x="2470294" y="3813818"/>
                  <a:pt x="2193255" y="3995276"/>
                  <a:pt x="1910604" y="3936231"/>
                </a:cubicBezTo>
                <a:cubicBezTo>
                  <a:pt x="1738364" y="3900250"/>
                  <a:pt x="1603786" y="3783264"/>
                  <a:pt x="1538300" y="3633346"/>
                </a:cubicBezTo>
                <a:lnTo>
                  <a:pt x="1528065" y="3603799"/>
                </a:lnTo>
                <a:lnTo>
                  <a:pt x="1536095" y="3644677"/>
                </a:lnTo>
                <a:cubicBezTo>
                  <a:pt x="1594611" y="3850870"/>
                  <a:pt x="1770061" y="4020824"/>
                  <a:pt x="2003634" y="4069617"/>
                </a:cubicBezTo>
                <a:cubicBezTo>
                  <a:pt x="2332177" y="4138249"/>
                  <a:pt x="2651305" y="3941175"/>
                  <a:pt x="2716426" y="3629440"/>
                </a:cubicBezTo>
                <a:cubicBezTo>
                  <a:pt x="2781547" y="3317705"/>
                  <a:pt x="2568001" y="3009357"/>
                  <a:pt x="2239458" y="2940725"/>
                </a:cubicBezTo>
                <a:close/>
                <a:moveTo>
                  <a:pt x="2092760" y="2911466"/>
                </a:moveTo>
                <a:lnTo>
                  <a:pt x="2112120" y="2918453"/>
                </a:lnTo>
                <a:cubicBezTo>
                  <a:pt x="2288576" y="2991653"/>
                  <a:pt x="2395332" y="3171083"/>
                  <a:pt x="2357636" y="3351537"/>
                </a:cubicBezTo>
                <a:cubicBezTo>
                  <a:pt x="2314554" y="3557770"/>
                  <a:pt x="2099113" y="3687245"/>
                  <a:pt x="1876434" y="3640728"/>
                </a:cubicBezTo>
                <a:cubicBezTo>
                  <a:pt x="1740739" y="3612382"/>
                  <a:pt x="1633670" y="3525223"/>
                  <a:pt x="1580475" y="3414789"/>
                </a:cubicBezTo>
                <a:lnTo>
                  <a:pt x="1572089" y="3393055"/>
                </a:lnTo>
                <a:lnTo>
                  <a:pt x="1578877" y="3423052"/>
                </a:lnTo>
                <a:cubicBezTo>
                  <a:pt x="1627260" y="3574569"/>
                  <a:pt x="1767052" y="3700953"/>
                  <a:pt x="1951066" y="3739393"/>
                </a:cubicBezTo>
                <a:cubicBezTo>
                  <a:pt x="2209900" y="3793463"/>
                  <a:pt x="2458212" y="3653061"/>
                  <a:pt x="2505688" y="3425796"/>
                </a:cubicBezTo>
                <a:cubicBezTo>
                  <a:pt x="2553163" y="3198532"/>
                  <a:pt x="2381823" y="2970464"/>
                  <a:pt x="2122989" y="2916395"/>
                </a:cubicBezTo>
                <a:close/>
                <a:moveTo>
                  <a:pt x="2579959" y="2161667"/>
                </a:moveTo>
                <a:cubicBezTo>
                  <a:pt x="2358383" y="2155426"/>
                  <a:pt x="2163077" y="2287778"/>
                  <a:pt x="2121536" y="2486634"/>
                </a:cubicBezTo>
                <a:cubicBezTo>
                  <a:pt x="2074060" y="2713899"/>
                  <a:pt x="2245400" y="2941966"/>
                  <a:pt x="2504234" y="2996036"/>
                </a:cubicBezTo>
                <a:lnTo>
                  <a:pt x="2534463" y="3000965"/>
                </a:lnTo>
                <a:lnTo>
                  <a:pt x="2515103" y="2993978"/>
                </a:lnTo>
                <a:cubicBezTo>
                  <a:pt x="2338648" y="2920777"/>
                  <a:pt x="2231891" y="2741348"/>
                  <a:pt x="2269587" y="2560894"/>
                </a:cubicBezTo>
                <a:cubicBezTo>
                  <a:pt x="2312669" y="2354661"/>
                  <a:pt x="2528111" y="2225185"/>
                  <a:pt x="2750790" y="2271702"/>
                </a:cubicBezTo>
                <a:cubicBezTo>
                  <a:pt x="2886484" y="2300049"/>
                  <a:pt x="2993554" y="2387207"/>
                  <a:pt x="3046748" y="2497641"/>
                </a:cubicBezTo>
                <a:lnTo>
                  <a:pt x="3055134" y="2519375"/>
                </a:lnTo>
                <a:lnTo>
                  <a:pt x="3048346" y="2489378"/>
                </a:lnTo>
                <a:cubicBezTo>
                  <a:pt x="2999964" y="2337862"/>
                  <a:pt x="2860171" y="2211478"/>
                  <a:pt x="2676157" y="2173038"/>
                </a:cubicBezTo>
                <a:cubicBezTo>
                  <a:pt x="2643803" y="2166279"/>
                  <a:pt x="2611613" y="2162559"/>
                  <a:pt x="2579959" y="2161667"/>
                </a:cubicBezTo>
                <a:close/>
                <a:moveTo>
                  <a:pt x="2501304" y="1829237"/>
                </a:moveTo>
                <a:cubicBezTo>
                  <a:pt x="2219233" y="1825242"/>
                  <a:pt x="1967778" y="2010223"/>
                  <a:pt x="1910797" y="2282990"/>
                </a:cubicBezTo>
                <a:cubicBezTo>
                  <a:pt x="1845677" y="2594725"/>
                  <a:pt x="2059223" y="2903074"/>
                  <a:pt x="2387765" y="2971706"/>
                </a:cubicBezTo>
                <a:lnTo>
                  <a:pt x="2426164" y="2977826"/>
                </a:lnTo>
                <a:lnTo>
                  <a:pt x="2401651" y="2968669"/>
                </a:lnTo>
                <a:cubicBezTo>
                  <a:pt x="2178416" y="2872189"/>
                  <a:pt x="2046127" y="2629024"/>
                  <a:pt x="2097835" y="2381499"/>
                </a:cubicBezTo>
                <a:cubicBezTo>
                  <a:pt x="2156929" y="2098613"/>
                  <a:pt x="2433969" y="1917154"/>
                  <a:pt x="2716620" y="1976199"/>
                </a:cubicBezTo>
                <a:cubicBezTo>
                  <a:pt x="2888859" y="2012180"/>
                  <a:pt x="3023438" y="2129166"/>
                  <a:pt x="3088923" y="2279085"/>
                </a:cubicBezTo>
                <a:lnTo>
                  <a:pt x="3099158" y="2308632"/>
                </a:lnTo>
                <a:lnTo>
                  <a:pt x="3091128" y="2267754"/>
                </a:lnTo>
                <a:cubicBezTo>
                  <a:pt x="3032613" y="2061560"/>
                  <a:pt x="2857162" y="1891607"/>
                  <a:pt x="2623589" y="1842814"/>
                </a:cubicBezTo>
                <a:cubicBezTo>
                  <a:pt x="2582521" y="1834235"/>
                  <a:pt x="2541600" y="1829808"/>
                  <a:pt x="2501304" y="1829237"/>
                </a:cubicBezTo>
                <a:close/>
                <a:moveTo>
                  <a:pt x="2396234" y="1513861"/>
                </a:moveTo>
                <a:cubicBezTo>
                  <a:pt x="2023622" y="1504773"/>
                  <a:pt x="1694177" y="1733222"/>
                  <a:pt x="1622860" y="2074621"/>
                </a:cubicBezTo>
                <a:cubicBezTo>
                  <a:pt x="1541353" y="2464793"/>
                  <a:pt x="1827856" y="2854742"/>
                  <a:pt x="2262782" y="2945597"/>
                </a:cubicBezTo>
                <a:lnTo>
                  <a:pt x="2313586" y="2953830"/>
                </a:lnTo>
                <a:lnTo>
                  <a:pt x="2281078" y="2941987"/>
                </a:lnTo>
                <a:cubicBezTo>
                  <a:pt x="1984839" y="2817716"/>
                  <a:pt x="1806601" y="2510722"/>
                  <a:pt x="1871319" y="2200917"/>
                </a:cubicBezTo>
                <a:cubicBezTo>
                  <a:pt x="1945283" y="1846852"/>
                  <a:pt x="2308569" y="1623191"/>
                  <a:pt x="2682742" y="1701355"/>
                </a:cubicBezTo>
                <a:cubicBezTo>
                  <a:pt x="2910753" y="1748987"/>
                  <a:pt x="3090193" y="1897706"/>
                  <a:pt x="3178851" y="2086744"/>
                </a:cubicBezTo>
                <a:lnTo>
                  <a:pt x="3192796" y="2123963"/>
                </a:lnTo>
                <a:lnTo>
                  <a:pt x="3181600" y="2072559"/>
                </a:lnTo>
                <a:cubicBezTo>
                  <a:pt x="3101334" y="1813018"/>
                  <a:pt x="2867146" y="1597254"/>
                  <a:pt x="2557942" y="1532662"/>
                </a:cubicBezTo>
                <a:cubicBezTo>
                  <a:pt x="2503576" y="1521305"/>
                  <a:pt x="2449465" y="1515159"/>
                  <a:pt x="2396234" y="151386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9254" y="-80987"/>
            <a:ext cx="9234850" cy="6938987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03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45330" y="5696873"/>
            <a:ext cx="918932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 flip="none" rotWithShape="1"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7"/>
          <p:cNvSpPr/>
          <p:nvPr/>
        </p:nvSpPr>
        <p:spPr>
          <a:xfrm rot="5400000" flipH="1">
            <a:off x="4282442" y="120396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 flip="none" rotWithShape="1"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124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-40876" y="-1"/>
            <a:ext cx="922575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31327" y="5717005"/>
            <a:ext cx="921996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032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1"/>
            <a:ext cx="9157911" cy="116030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391B03">
                  <a:lumMod val="90000"/>
                  <a:lumOff val="10000"/>
                </a:srgbClr>
              </a:gs>
              <a:gs pos="78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019" y="572413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391B03">
                  <a:lumMod val="90000"/>
                  <a:lumOff val="10000"/>
                </a:srgbClr>
              </a:gs>
              <a:gs pos="78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29"/>
          <p:cNvSpPr/>
          <p:nvPr/>
        </p:nvSpPr>
        <p:spPr>
          <a:xfrm>
            <a:off x="-108519" y="486630"/>
            <a:ext cx="4673562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36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29"/>
          <p:cNvSpPr/>
          <p:nvPr/>
        </p:nvSpPr>
        <p:spPr>
          <a:xfrm flipH="1">
            <a:off x="4546981" y="500273"/>
            <a:ext cx="4705538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32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Rectángulo"/>
          <p:cNvSpPr/>
          <p:nvPr/>
        </p:nvSpPr>
        <p:spPr>
          <a:xfrm>
            <a:off x="-76937" y="46728"/>
            <a:ext cx="9329456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2495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39361" y="-1900"/>
            <a:ext cx="918336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8058" y="5685913"/>
            <a:ext cx="9220115" cy="117208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chemeClr val="accent6">
                  <a:lumMod val="3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1"/>
          <p:cNvSpPr/>
          <p:nvPr/>
        </p:nvSpPr>
        <p:spPr>
          <a:xfrm>
            <a:off x="0" y="476672"/>
            <a:ext cx="4571999" cy="5904656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1"/>
          <p:cNvSpPr/>
          <p:nvPr/>
        </p:nvSpPr>
        <p:spPr>
          <a:xfrm flipH="1">
            <a:off x="4571998" y="476672"/>
            <a:ext cx="4571999" cy="5904656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497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C00000">
                  <a:lumMod val="22000"/>
                </a:srgb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7822" y="5748014"/>
            <a:ext cx="9171822" cy="114099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C00000">
                  <a:lumMod val="22000"/>
                </a:srgb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265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971600" y="940017"/>
            <a:ext cx="5112568" cy="470898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Reduce el riesgo de desarrollar </a:t>
            </a:r>
            <a:endParaRPr lang="es-ES" sz="20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cirrosis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hepática.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Ayuda en la depresión, ya que es estimulante.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Reporta energía y puede aliviar el dolor de cabeza al dilatar los vasos sanguíneos del cerebro.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Es una rica fuente de potasio, magnesio y fluoruro, por eso favorece a la mente y a la memoria.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    El café inhibe la secreción de ácidos biliares, por lo que puede evitar el desarrollo de cáncer de colon </a:t>
            </a:r>
            <a:endParaRPr lang="es-ES" sz="20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y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recto.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55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-34774"/>
            <a:ext cx="9157911" cy="12596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1000">
                <a:schemeClr val="accent6">
                  <a:lumMod val="50000"/>
                </a:schemeClr>
              </a:gs>
              <a:gs pos="76000">
                <a:srgbClr val="C00000">
                  <a:lumMod val="22000"/>
                </a:srgbClr>
              </a:gs>
              <a:gs pos="41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8" y="5702867"/>
            <a:ext cx="9157911" cy="115513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1000">
                <a:schemeClr val="accent6">
                  <a:lumMod val="50000"/>
                </a:schemeClr>
              </a:gs>
              <a:gs pos="76000">
                <a:srgbClr val="C00000">
                  <a:lumMod val="22000"/>
                </a:srgbClr>
              </a:gs>
              <a:gs pos="41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6"/>
          <p:cNvSpPr/>
          <p:nvPr/>
        </p:nvSpPr>
        <p:spPr>
          <a:xfrm>
            <a:off x="-16018" y="476672"/>
            <a:ext cx="4578955" cy="5904656"/>
          </a:xfrm>
          <a:custGeom>
            <a:avLst/>
            <a:gdLst>
              <a:gd name="connsiteX0" fmla="*/ 1613771 w 4627223"/>
              <a:gd name="connsiteY0" fmla="*/ 4307615 h 6120679"/>
              <a:gd name="connsiteX1" fmla="*/ 1617937 w 4627223"/>
              <a:gd name="connsiteY1" fmla="*/ 4323151 h 6120679"/>
              <a:gd name="connsiteX2" fmla="*/ 1543016 w 4627223"/>
              <a:gd name="connsiteY2" fmla="*/ 4599075 h 6120679"/>
              <a:gd name="connsiteX3" fmla="*/ 1151863 w 4627223"/>
              <a:gd name="connsiteY3" fmla="*/ 4717197 h 6120679"/>
              <a:gd name="connsiteX4" fmla="*/ 1113240 w 4627223"/>
              <a:gd name="connsiteY4" fmla="*/ 4364639 h 6120679"/>
              <a:gd name="connsiteX5" fmla="*/ 1121337 w 4627223"/>
              <a:gd name="connsiteY5" fmla="*/ 4350513 h 6120679"/>
              <a:gd name="connsiteX6" fmla="*/ 1106240 w 4627223"/>
              <a:gd name="connsiteY6" fmla="*/ 4369559 h 6120679"/>
              <a:gd name="connsiteX7" fmla="*/ 1098481 w 4627223"/>
              <a:gd name="connsiteY7" fmla="*/ 4835712 h 6120679"/>
              <a:gd name="connsiteX8" fmla="*/ 1541225 w 4627223"/>
              <a:gd name="connsiteY8" fmla="*/ 4689642 h 6120679"/>
              <a:gd name="connsiteX9" fmla="*/ 1622232 w 4627223"/>
              <a:gd name="connsiteY9" fmla="*/ 4326435 h 6120679"/>
              <a:gd name="connsiteX10" fmla="*/ 994239 w 4627223"/>
              <a:gd name="connsiteY10" fmla="*/ 3888815 h 6120679"/>
              <a:gd name="connsiteX11" fmla="*/ 653854 w 4627223"/>
              <a:gd name="connsiteY11" fmla="*/ 4073125 h 6120679"/>
              <a:gd name="connsiteX12" fmla="*/ 572846 w 4627223"/>
              <a:gd name="connsiteY12" fmla="*/ 4436332 h 6120679"/>
              <a:gd name="connsiteX13" fmla="*/ 581308 w 4627223"/>
              <a:gd name="connsiteY13" fmla="*/ 4455152 h 6120679"/>
              <a:gd name="connsiteX14" fmla="*/ 577141 w 4627223"/>
              <a:gd name="connsiteY14" fmla="*/ 4439616 h 6120679"/>
              <a:gd name="connsiteX15" fmla="*/ 652063 w 4627223"/>
              <a:gd name="connsiteY15" fmla="*/ 4163691 h 6120679"/>
              <a:gd name="connsiteX16" fmla="*/ 1043216 w 4627223"/>
              <a:gd name="connsiteY16" fmla="*/ 4045569 h 6120679"/>
              <a:gd name="connsiteX17" fmla="*/ 1081839 w 4627223"/>
              <a:gd name="connsiteY17" fmla="*/ 4398128 h 6120679"/>
              <a:gd name="connsiteX18" fmla="*/ 1073741 w 4627223"/>
              <a:gd name="connsiteY18" fmla="*/ 4412254 h 6120679"/>
              <a:gd name="connsiteX19" fmla="*/ 1088839 w 4627223"/>
              <a:gd name="connsiteY19" fmla="*/ 4393207 h 6120679"/>
              <a:gd name="connsiteX20" fmla="*/ 1096598 w 4627223"/>
              <a:gd name="connsiteY20" fmla="*/ 3927054 h 6120679"/>
              <a:gd name="connsiteX21" fmla="*/ 994239 w 4627223"/>
              <a:gd name="connsiteY21" fmla="*/ 3888815 h 6120679"/>
              <a:gd name="connsiteX22" fmla="*/ 1954846 w 4627223"/>
              <a:gd name="connsiteY22" fmla="*/ 3022228 h 6120679"/>
              <a:gd name="connsiteX23" fmla="*/ 1932541 w 4627223"/>
              <a:gd name="connsiteY23" fmla="*/ 3041372 h 6120679"/>
              <a:gd name="connsiteX24" fmla="*/ 1891303 w 4627223"/>
              <a:gd name="connsiteY24" fmla="*/ 3667238 h 6120679"/>
              <a:gd name="connsiteX25" fmla="*/ 2518509 w 4627223"/>
              <a:gd name="connsiteY25" fmla="*/ 3662609 h 6120679"/>
              <a:gd name="connsiteX26" fmla="*/ 2655220 w 4627223"/>
              <a:gd name="connsiteY26" fmla="*/ 3207560 h 6120679"/>
              <a:gd name="connsiteX27" fmla="*/ 2644643 w 4627223"/>
              <a:gd name="connsiteY27" fmla="*/ 3178476 h 6120679"/>
              <a:gd name="connsiteX28" fmla="*/ 2649442 w 4627223"/>
              <a:gd name="connsiteY28" fmla="*/ 3201259 h 6120679"/>
              <a:gd name="connsiteX29" fmla="*/ 2526916 w 4627223"/>
              <a:gd name="connsiteY29" fmla="*/ 3541136 h 6120679"/>
              <a:gd name="connsiteX30" fmla="*/ 1973509 w 4627223"/>
              <a:gd name="connsiteY30" fmla="*/ 3530475 h 6120679"/>
              <a:gd name="connsiteX31" fmla="*/ 1942627 w 4627223"/>
              <a:gd name="connsiteY31" fmla="*/ 3037775 h 6120679"/>
              <a:gd name="connsiteX32" fmla="*/ 1642897 w 4627223"/>
              <a:gd name="connsiteY32" fmla="*/ 2312554 h 6120679"/>
              <a:gd name="connsiteX33" fmla="*/ 1320753 w 4627223"/>
              <a:gd name="connsiteY33" fmla="*/ 2444489 h 6120679"/>
              <a:gd name="connsiteX34" fmla="*/ 1184043 w 4627223"/>
              <a:gd name="connsiteY34" fmla="*/ 2899539 h 6120679"/>
              <a:gd name="connsiteX35" fmla="*/ 1194620 w 4627223"/>
              <a:gd name="connsiteY35" fmla="*/ 2928623 h 6120679"/>
              <a:gd name="connsiteX36" fmla="*/ 1189820 w 4627223"/>
              <a:gd name="connsiteY36" fmla="*/ 2905839 h 6120679"/>
              <a:gd name="connsiteX37" fmla="*/ 1312346 w 4627223"/>
              <a:gd name="connsiteY37" fmla="*/ 2565963 h 6120679"/>
              <a:gd name="connsiteX38" fmla="*/ 1865753 w 4627223"/>
              <a:gd name="connsiteY38" fmla="*/ 2576624 h 6120679"/>
              <a:gd name="connsiteX39" fmla="*/ 1896635 w 4627223"/>
              <a:gd name="connsiteY39" fmla="*/ 3069324 h 6120679"/>
              <a:gd name="connsiteX40" fmla="*/ 1884416 w 4627223"/>
              <a:gd name="connsiteY40" fmla="*/ 3084871 h 6120679"/>
              <a:gd name="connsiteX41" fmla="*/ 1906721 w 4627223"/>
              <a:gd name="connsiteY41" fmla="*/ 3065726 h 6120679"/>
              <a:gd name="connsiteX42" fmla="*/ 1947959 w 4627223"/>
              <a:gd name="connsiteY42" fmla="*/ 2439860 h 6120679"/>
              <a:gd name="connsiteX43" fmla="*/ 1642897 w 4627223"/>
              <a:gd name="connsiteY43" fmla="*/ 2312554 h 6120679"/>
              <a:gd name="connsiteX44" fmla="*/ 2991493 w 4627223"/>
              <a:gd name="connsiteY44" fmla="*/ 1650863 h 6120679"/>
              <a:gd name="connsiteX45" fmla="*/ 2957454 w 4627223"/>
              <a:gd name="connsiteY45" fmla="*/ 1680583 h 6120679"/>
              <a:gd name="connsiteX46" fmla="*/ 2812620 w 4627223"/>
              <a:gd name="connsiteY46" fmla="*/ 2556757 h 6120679"/>
              <a:gd name="connsiteX47" fmla="*/ 3695755 w 4627223"/>
              <a:gd name="connsiteY47" fmla="*/ 2463321 h 6120679"/>
              <a:gd name="connsiteX48" fmla="*/ 3951227 w 4627223"/>
              <a:gd name="connsiteY48" fmla="*/ 1811477 h 6120679"/>
              <a:gd name="connsiteX49" fmla="*/ 3940379 w 4627223"/>
              <a:gd name="connsiteY49" fmla="*/ 1772494 h 6120679"/>
              <a:gd name="connsiteX50" fmla="*/ 3943972 w 4627223"/>
              <a:gd name="connsiteY50" fmla="*/ 1803516 h 6120679"/>
              <a:gd name="connsiteX51" fmla="*/ 3724433 w 4627223"/>
              <a:gd name="connsiteY51" fmla="*/ 2293210 h 6120679"/>
              <a:gd name="connsiteX52" fmla="*/ 2947256 w 4627223"/>
              <a:gd name="connsiteY52" fmla="*/ 2355143 h 6120679"/>
              <a:gd name="connsiteX53" fmla="*/ 2972145 w 4627223"/>
              <a:gd name="connsiteY53" fmla="*/ 1674180 h 6120679"/>
              <a:gd name="connsiteX54" fmla="*/ 2768404 w 4627223"/>
              <a:gd name="connsiteY54" fmla="*/ 705841 h 6120679"/>
              <a:gd name="connsiteX55" fmla="*/ 2179446 w 4627223"/>
              <a:gd name="connsiteY55" fmla="*/ 935298 h 6120679"/>
              <a:gd name="connsiteX56" fmla="*/ 1923974 w 4627223"/>
              <a:gd name="connsiteY56" fmla="*/ 1587141 h 6120679"/>
              <a:gd name="connsiteX57" fmla="*/ 1934821 w 4627223"/>
              <a:gd name="connsiteY57" fmla="*/ 1626125 h 6120679"/>
              <a:gd name="connsiteX58" fmla="*/ 1931229 w 4627223"/>
              <a:gd name="connsiteY58" fmla="*/ 1595103 h 6120679"/>
              <a:gd name="connsiteX59" fmla="*/ 2150768 w 4627223"/>
              <a:gd name="connsiteY59" fmla="*/ 1105409 h 6120679"/>
              <a:gd name="connsiteX60" fmla="*/ 2927945 w 4627223"/>
              <a:gd name="connsiteY60" fmla="*/ 1043475 h 6120679"/>
              <a:gd name="connsiteX61" fmla="*/ 2903056 w 4627223"/>
              <a:gd name="connsiteY61" fmla="*/ 1724438 h 6120679"/>
              <a:gd name="connsiteX62" fmla="*/ 2883708 w 4627223"/>
              <a:gd name="connsiteY62" fmla="*/ 1747756 h 6120679"/>
              <a:gd name="connsiteX63" fmla="*/ 2917747 w 4627223"/>
              <a:gd name="connsiteY63" fmla="*/ 1718035 h 6120679"/>
              <a:gd name="connsiteX64" fmla="*/ 3062580 w 4627223"/>
              <a:gd name="connsiteY64" fmla="*/ 841862 h 6120679"/>
              <a:gd name="connsiteX65" fmla="*/ 2768404 w 4627223"/>
              <a:gd name="connsiteY65" fmla="*/ 70584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1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6 h 6120679"/>
              <a:gd name="connsiteX71" fmla="*/ 340046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1613771" y="4307615"/>
                </a:moveTo>
                <a:lnTo>
                  <a:pt x="1617937" y="4323151"/>
                </a:lnTo>
                <a:cubicBezTo>
                  <a:pt x="1633116" y="4407894"/>
                  <a:pt x="1608234" y="4510444"/>
                  <a:pt x="1543016" y="4599075"/>
                </a:cubicBezTo>
                <a:cubicBezTo>
                  <a:pt x="1435990" y="4744521"/>
                  <a:pt x="1260865" y="4797406"/>
                  <a:pt x="1151863" y="4717197"/>
                </a:cubicBezTo>
                <a:cubicBezTo>
                  <a:pt x="1056486" y="4647014"/>
                  <a:pt x="1043338" y="4498187"/>
                  <a:pt x="1113240" y="4364639"/>
                </a:cubicBezTo>
                <a:lnTo>
                  <a:pt x="1121337" y="4350513"/>
                </a:lnTo>
                <a:lnTo>
                  <a:pt x="1106240" y="4369559"/>
                </a:lnTo>
                <a:cubicBezTo>
                  <a:pt x="981837" y="4538620"/>
                  <a:pt x="978363" y="4747324"/>
                  <a:pt x="1098481" y="4835712"/>
                </a:cubicBezTo>
                <a:cubicBezTo>
                  <a:pt x="1218598" y="4924101"/>
                  <a:pt x="1416822" y="4858703"/>
                  <a:pt x="1541225" y="4689642"/>
                </a:cubicBezTo>
                <a:cubicBezTo>
                  <a:pt x="1629667" y="4569451"/>
                  <a:pt x="1656989" y="4429222"/>
                  <a:pt x="1622232" y="4326435"/>
                </a:cubicBezTo>
                <a:close/>
                <a:moveTo>
                  <a:pt x="994239" y="3888815"/>
                </a:moveTo>
                <a:cubicBezTo>
                  <a:pt x="881982" y="3877844"/>
                  <a:pt x="747156" y="3946329"/>
                  <a:pt x="653854" y="4073125"/>
                </a:cubicBezTo>
                <a:cubicBezTo>
                  <a:pt x="565411" y="4193316"/>
                  <a:pt x="538090" y="4333545"/>
                  <a:pt x="572846" y="4436332"/>
                </a:cubicBezTo>
                <a:lnTo>
                  <a:pt x="581308" y="4455152"/>
                </a:lnTo>
                <a:lnTo>
                  <a:pt x="577141" y="4439616"/>
                </a:lnTo>
                <a:cubicBezTo>
                  <a:pt x="561963" y="4354872"/>
                  <a:pt x="586844" y="4252322"/>
                  <a:pt x="652063" y="4163691"/>
                </a:cubicBezTo>
                <a:cubicBezTo>
                  <a:pt x="759089" y="4018245"/>
                  <a:pt x="934214" y="3965360"/>
                  <a:pt x="1043216" y="4045569"/>
                </a:cubicBezTo>
                <a:cubicBezTo>
                  <a:pt x="1138592" y="4115752"/>
                  <a:pt x="1151741" y="4264580"/>
                  <a:pt x="1081839" y="4398128"/>
                </a:cubicBezTo>
                <a:lnTo>
                  <a:pt x="1073741" y="4412254"/>
                </a:lnTo>
                <a:lnTo>
                  <a:pt x="1088839" y="4393207"/>
                </a:lnTo>
                <a:cubicBezTo>
                  <a:pt x="1213242" y="4224146"/>
                  <a:pt x="1216716" y="4015443"/>
                  <a:pt x="1096598" y="3927054"/>
                </a:cubicBezTo>
                <a:cubicBezTo>
                  <a:pt x="1066568" y="3904957"/>
                  <a:pt x="1031657" y="3892472"/>
                  <a:pt x="994239" y="3888815"/>
                </a:cubicBezTo>
                <a:close/>
                <a:moveTo>
                  <a:pt x="1954846" y="3022228"/>
                </a:moveTo>
                <a:lnTo>
                  <a:pt x="1932541" y="3041372"/>
                </a:lnTo>
                <a:cubicBezTo>
                  <a:pt x="1747955" y="3215479"/>
                  <a:pt x="1729492" y="3495689"/>
                  <a:pt x="1891303" y="3667238"/>
                </a:cubicBezTo>
                <a:cubicBezTo>
                  <a:pt x="2053114" y="3838788"/>
                  <a:pt x="2333923" y="3836716"/>
                  <a:pt x="2518509" y="3662609"/>
                </a:cubicBezTo>
                <a:cubicBezTo>
                  <a:pt x="2649738" y="3538830"/>
                  <a:pt x="2697003" y="3361423"/>
                  <a:pt x="2655220" y="3207560"/>
                </a:cubicBezTo>
                <a:lnTo>
                  <a:pt x="2644643" y="3178476"/>
                </a:lnTo>
                <a:lnTo>
                  <a:pt x="2649442" y="3201259"/>
                </a:lnTo>
                <a:cubicBezTo>
                  <a:pt x="2665089" y="3322252"/>
                  <a:pt x="2623686" y="3449859"/>
                  <a:pt x="2526916" y="3541136"/>
                </a:cubicBezTo>
                <a:cubicBezTo>
                  <a:pt x="2368114" y="3690922"/>
                  <a:pt x="2120346" y="3686149"/>
                  <a:pt x="1973509" y="3530475"/>
                </a:cubicBezTo>
                <a:cubicBezTo>
                  <a:pt x="1845028" y="3394260"/>
                  <a:pt x="1836393" y="3187645"/>
                  <a:pt x="1942627" y="3037775"/>
                </a:cubicBezTo>
                <a:close/>
                <a:moveTo>
                  <a:pt x="1642897" y="2312554"/>
                </a:moveTo>
                <a:cubicBezTo>
                  <a:pt x="1529395" y="2313391"/>
                  <a:pt x="1413046" y="2357436"/>
                  <a:pt x="1320753" y="2444489"/>
                </a:cubicBezTo>
                <a:cubicBezTo>
                  <a:pt x="1189524" y="2568268"/>
                  <a:pt x="1142259" y="2745675"/>
                  <a:pt x="1184043" y="2899539"/>
                </a:cubicBezTo>
                <a:lnTo>
                  <a:pt x="1194620" y="2928623"/>
                </a:lnTo>
                <a:lnTo>
                  <a:pt x="1189820" y="2905839"/>
                </a:lnTo>
                <a:cubicBezTo>
                  <a:pt x="1174173" y="2784846"/>
                  <a:pt x="1215576" y="2657239"/>
                  <a:pt x="1312346" y="2565963"/>
                </a:cubicBezTo>
                <a:cubicBezTo>
                  <a:pt x="1471148" y="2416176"/>
                  <a:pt x="1718917" y="2420949"/>
                  <a:pt x="1865753" y="2576624"/>
                </a:cubicBezTo>
                <a:cubicBezTo>
                  <a:pt x="1994235" y="2712838"/>
                  <a:pt x="2002869" y="2919453"/>
                  <a:pt x="1896635" y="3069324"/>
                </a:cubicBezTo>
                <a:lnTo>
                  <a:pt x="1884416" y="3084871"/>
                </a:lnTo>
                <a:lnTo>
                  <a:pt x="1906721" y="3065726"/>
                </a:lnTo>
                <a:cubicBezTo>
                  <a:pt x="2091307" y="2891619"/>
                  <a:pt x="2109770" y="2611410"/>
                  <a:pt x="1947959" y="2439860"/>
                </a:cubicBezTo>
                <a:cubicBezTo>
                  <a:pt x="1867054" y="2354085"/>
                  <a:pt x="1756399" y="2311716"/>
                  <a:pt x="1642897" y="2312554"/>
                </a:cubicBezTo>
                <a:close/>
                <a:moveTo>
                  <a:pt x="2991493" y="1650863"/>
                </a:moveTo>
                <a:lnTo>
                  <a:pt x="2957454" y="1680583"/>
                </a:lnTo>
                <a:cubicBezTo>
                  <a:pt x="2673588" y="1948333"/>
                  <a:pt x="2608744" y="2340609"/>
                  <a:pt x="2812620" y="2556757"/>
                </a:cubicBezTo>
                <a:cubicBezTo>
                  <a:pt x="3016496" y="2772904"/>
                  <a:pt x="3411889" y="2731071"/>
                  <a:pt x="3695755" y="2463321"/>
                </a:cubicBezTo>
                <a:cubicBezTo>
                  <a:pt x="3897565" y="2272968"/>
                  <a:pt x="3988675" y="2019675"/>
                  <a:pt x="3951227" y="1811477"/>
                </a:cubicBezTo>
                <a:lnTo>
                  <a:pt x="3940379" y="1772494"/>
                </a:lnTo>
                <a:lnTo>
                  <a:pt x="3943972" y="1803516"/>
                </a:lnTo>
                <a:cubicBezTo>
                  <a:pt x="3949205" y="1969621"/>
                  <a:pt x="3873250" y="2152841"/>
                  <a:pt x="3724433" y="2293210"/>
                </a:cubicBezTo>
                <a:cubicBezTo>
                  <a:pt x="3480219" y="2523559"/>
                  <a:pt x="3132265" y="2551288"/>
                  <a:pt x="2947256" y="2355143"/>
                </a:cubicBezTo>
                <a:cubicBezTo>
                  <a:pt x="2785373" y="2183518"/>
                  <a:pt x="2801883" y="1897356"/>
                  <a:pt x="2972145" y="1674180"/>
                </a:cubicBezTo>
                <a:close/>
                <a:moveTo>
                  <a:pt x="2768404" y="705841"/>
                </a:moveTo>
                <a:cubicBezTo>
                  <a:pt x="2577843" y="688859"/>
                  <a:pt x="2356862" y="767954"/>
                  <a:pt x="2179446" y="935298"/>
                </a:cubicBezTo>
                <a:cubicBezTo>
                  <a:pt x="1977636" y="1125651"/>
                  <a:pt x="1886525" y="1378944"/>
                  <a:pt x="1923974" y="1587141"/>
                </a:cubicBezTo>
                <a:lnTo>
                  <a:pt x="1934821" y="1626125"/>
                </a:lnTo>
                <a:lnTo>
                  <a:pt x="1931229" y="1595103"/>
                </a:lnTo>
                <a:cubicBezTo>
                  <a:pt x="1925996" y="1428997"/>
                  <a:pt x="2001950" y="1245778"/>
                  <a:pt x="2150768" y="1105409"/>
                </a:cubicBezTo>
                <a:cubicBezTo>
                  <a:pt x="2394982" y="875059"/>
                  <a:pt x="2742936" y="847330"/>
                  <a:pt x="2927945" y="1043475"/>
                </a:cubicBezTo>
                <a:cubicBezTo>
                  <a:pt x="3089828" y="1215101"/>
                  <a:pt x="3073318" y="1501263"/>
                  <a:pt x="2903056" y="1724438"/>
                </a:cubicBezTo>
                <a:lnTo>
                  <a:pt x="2883708" y="1747756"/>
                </a:lnTo>
                <a:lnTo>
                  <a:pt x="2917747" y="1718035"/>
                </a:lnTo>
                <a:cubicBezTo>
                  <a:pt x="3201612" y="1450286"/>
                  <a:pt x="3266457" y="1058009"/>
                  <a:pt x="3062580" y="841862"/>
                </a:cubicBezTo>
                <a:cubicBezTo>
                  <a:pt x="2986127" y="760807"/>
                  <a:pt x="2882741" y="716030"/>
                  <a:pt x="2768404" y="70584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6"/>
          <p:cNvSpPr/>
          <p:nvPr/>
        </p:nvSpPr>
        <p:spPr>
          <a:xfrm flipH="1">
            <a:off x="4597321" y="488428"/>
            <a:ext cx="4539563" cy="5904656"/>
          </a:xfrm>
          <a:custGeom>
            <a:avLst/>
            <a:gdLst>
              <a:gd name="connsiteX0" fmla="*/ 1613771 w 4627223"/>
              <a:gd name="connsiteY0" fmla="*/ 4307615 h 6120679"/>
              <a:gd name="connsiteX1" fmla="*/ 1617937 w 4627223"/>
              <a:gd name="connsiteY1" fmla="*/ 4323151 h 6120679"/>
              <a:gd name="connsiteX2" fmla="*/ 1543016 w 4627223"/>
              <a:gd name="connsiteY2" fmla="*/ 4599075 h 6120679"/>
              <a:gd name="connsiteX3" fmla="*/ 1151863 w 4627223"/>
              <a:gd name="connsiteY3" fmla="*/ 4717197 h 6120679"/>
              <a:gd name="connsiteX4" fmla="*/ 1113240 w 4627223"/>
              <a:gd name="connsiteY4" fmla="*/ 4364639 h 6120679"/>
              <a:gd name="connsiteX5" fmla="*/ 1121337 w 4627223"/>
              <a:gd name="connsiteY5" fmla="*/ 4350513 h 6120679"/>
              <a:gd name="connsiteX6" fmla="*/ 1106240 w 4627223"/>
              <a:gd name="connsiteY6" fmla="*/ 4369559 h 6120679"/>
              <a:gd name="connsiteX7" fmla="*/ 1098481 w 4627223"/>
              <a:gd name="connsiteY7" fmla="*/ 4835712 h 6120679"/>
              <a:gd name="connsiteX8" fmla="*/ 1541225 w 4627223"/>
              <a:gd name="connsiteY8" fmla="*/ 4689642 h 6120679"/>
              <a:gd name="connsiteX9" fmla="*/ 1622232 w 4627223"/>
              <a:gd name="connsiteY9" fmla="*/ 4326435 h 6120679"/>
              <a:gd name="connsiteX10" fmla="*/ 994239 w 4627223"/>
              <a:gd name="connsiteY10" fmla="*/ 3888815 h 6120679"/>
              <a:gd name="connsiteX11" fmla="*/ 653854 w 4627223"/>
              <a:gd name="connsiteY11" fmla="*/ 4073125 h 6120679"/>
              <a:gd name="connsiteX12" fmla="*/ 572846 w 4627223"/>
              <a:gd name="connsiteY12" fmla="*/ 4436332 h 6120679"/>
              <a:gd name="connsiteX13" fmla="*/ 581308 w 4627223"/>
              <a:gd name="connsiteY13" fmla="*/ 4455152 h 6120679"/>
              <a:gd name="connsiteX14" fmla="*/ 577141 w 4627223"/>
              <a:gd name="connsiteY14" fmla="*/ 4439616 h 6120679"/>
              <a:gd name="connsiteX15" fmla="*/ 652063 w 4627223"/>
              <a:gd name="connsiteY15" fmla="*/ 4163691 h 6120679"/>
              <a:gd name="connsiteX16" fmla="*/ 1043216 w 4627223"/>
              <a:gd name="connsiteY16" fmla="*/ 4045569 h 6120679"/>
              <a:gd name="connsiteX17" fmla="*/ 1081839 w 4627223"/>
              <a:gd name="connsiteY17" fmla="*/ 4398128 h 6120679"/>
              <a:gd name="connsiteX18" fmla="*/ 1073741 w 4627223"/>
              <a:gd name="connsiteY18" fmla="*/ 4412254 h 6120679"/>
              <a:gd name="connsiteX19" fmla="*/ 1088839 w 4627223"/>
              <a:gd name="connsiteY19" fmla="*/ 4393207 h 6120679"/>
              <a:gd name="connsiteX20" fmla="*/ 1096598 w 4627223"/>
              <a:gd name="connsiteY20" fmla="*/ 3927054 h 6120679"/>
              <a:gd name="connsiteX21" fmla="*/ 994239 w 4627223"/>
              <a:gd name="connsiteY21" fmla="*/ 3888815 h 6120679"/>
              <a:gd name="connsiteX22" fmla="*/ 1954846 w 4627223"/>
              <a:gd name="connsiteY22" fmla="*/ 3022228 h 6120679"/>
              <a:gd name="connsiteX23" fmla="*/ 1932541 w 4627223"/>
              <a:gd name="connsiteY23" fmla="*/ 3041372 h 6120679"/>
              <a:gd name="connsiteX24" fmla="*/ 1891303 w 4627223"/>
              <a:gd name="connsiteY24" fmla="*/ 3667238 h 6120679"/>
              <a:gd name="connsiteX25" fmla="*/ 2518509 w 4627223"/>
              <a:gd name="connsiteY25" fmla="*/ 3662609 h 6120679"/>
              <a:gd name="connsiteX26" fmla="*/ 2655220 w 4627223"/>
              <a:gd name="connsiteY26" fmla="*/ 3207560 h 6120679"/>
              <a:gd name="connsiteX27" fmla="*/ 2644643 w 4627223"/>
              <a:gd name="connsiteY27" fmla="*/ 3178476 h 6120679"/>
              <a:gd name="connsiteX28" fmla="*/ 2649442 w 4627223"/>
              <a:gd name="connsiteY28" fmla="*/ 3201259 h 6120679"/>
              <a:gd name="connsiteX29" fmla="*/ 2526916 w 4627223"/>
              <a:gd name="connsiteY29" fmla="*/ 3541136 h 6120679"/>
              <a:gd name="connsiteX30" fmla="*/ 1973509 w 4627223"/>
              <a:gd name="connsiteY30" fmla="*/ 3530475 h 6120679"/>
              <a:gd name="connsiteX31" fmla="*/ 1942627 w 4627223"/>
              <a:gd name="connsiteY31" fmla="*/ 3037775 h 6120679"/>
              <a:gd name="connsiteX32" fmla="*/ 1642897 w 4627223"/>
              <a:gd name="connsiteY32" fmla="*/ 2312554 h 6120679"/>
              <a:gd name="connsiteX33" fmla="*/ 1320753 w 4627223"/>
              <a:gd name="connsiteY33" fmla="*/ 2444489 h 6120679"/>
              <a:gd name="connsiteX34" fmla="*/ 1184043 w 4627223"/>
              <a:gd name="connsiteY34" fmla="*/ 2899539 h 6120679"/>
              <a:gd name="connsiteX35" fmla="*/ 1194620 w 4627223"/>
              <a:gd name="connsiteY35" fmla="*/ 2928623 h 6120679"/>
              <a:gd name="connsiteX36" fmla="*/ 1189820 w 4627223"/>
              <a:gd name="connsiteY36" fmla="*/ 2905839 h 6120679"/>
              <a:gd name="connsiteX37" fmla="*/ 1312346 w 4627223"/>
              <a:gd name="connsiteY37" fmla="*/ 2565963 h 6120679"/>
              <a:gd name="connsiteX38" fmla="*/ 1865753 w 4627223"/>
              <a:gd name="connsiteY38" fmla="*/ 2576624 h 6120679"/>
              <a:gd name="connsiteX39" fmla="*/ 1896635 w 4627223"/>
              <a:gd name="connsiteY39" fmla="*/ 3069324 h 6120679"/>
              <a:gd name="connsiteX40" fmla="*/ 1884416 w 4627223"/>
              <a:gd name="connsiteY40" fmla="*/ 3084871 h 6120679"/>
              <a:gd name="connsiteX41" fmla="*/ 1906721 w 4627223"/>
              <a:gd name="connsiteY41" fmla="*/ 3065726 h 6120679"/>
              <a:gd name="connsiteX42" fmla="*/ 1947959 w 4627223"/>
              <a:gd name="connsiteY42" fmla="*/ 2439860 h 6120679"/>
              <a:gd name="connsiteX43" fmla="*/ 1642897 w 4627223"/>
              <a:gd name="connsiteY43" fmla="*/ 2312554 h 6120679"/>
              <a:gd name="connsiteX44" fmla="*/ 2991493 w 4627223"/>
              <a:gd name="connsiteY44" fmla="*/ 1650863 h 6120679"/>
              <a:gd name="connsiteX45" fmla="*/ 2957454 w 4627223"/>
              <a:gd name="connsiteY45" fmla="*/ 1680583 h 6120679"/>
              <a:gd name="connsiteX46" fmla="*/ 2812620 w 4627223"/>
              <a:gd name="connsiteY46" fmla="*/ 2556757 h 6120679"/>
              <a:gd name="connsiteX47" fmla="*/ 3695755 w 4627223"/>
              <a:gd name="connsiteY47" fmla="*/ 2463321 h 6120679"/>
              <a:gd name="connsiteX48" fmla="*/ 3951227 w 4627223"/>
              <a:gd name="connsiteY48" fmla="*/ 1811477 h 6120679"/>
              <a:gd name="connsiteX49" fmla="*/ 3940379 w 4627223"/>
              <a:gd name="connsiteY49" fmla="*/ 1772494 h 6120679"/>
              <a:gd name="connsiteX50" fmla="*/ 3943972 w 4627223"/>
              <a:gd name="connsiteY50" fmla="*/ 1803516 h 6120679"/>
              <a:gd name="connsiteX51" fmla="*/ 3724433 w 4627223"/>
              <a:gd name="connsiteY51" fmla="*/ 2293210 h 6120679"/>
              <a:gd name="connsiteX52" fmla="*/ 2947256 w 4627223"/>
              <a:gd name="connsiteY52" fmla="*/ 2355143 h 6120679"/>
              <a:gd name="connsiteX53" fmla="*/ 2972145 w 4627223"/>
              <a:gd name="connsiteY53" fmla="*/ 1674180 h 6120679"/>
              <a:gd name="connsiteX54" fmla="*/ 2768404 w 4627223"/>
              <a:gd name="connsiteY54" fmla="*/ 705841 h 6120679"/>
              <a:gd name="connsiteX55" fmla="*/ 2179446 w 4627223"/>
              <a:gd name="connsiteY55" fmla="*/ 935298 h 6120679"/>
              <a:gd name="connsiteX56" fmla="*/ 1923974 w 4627223"/>
              <a:gd name="connsiteY56" fmla="*/ 1587141 h 6120679"/>
              <a:gd name="connsiteX57" fmla="*/ 1934821 w 4627223"/>
              <a:gd name="connsiteY57" fmla="*/ 1626125 h 6120679"/>
              <a:gd name="connsiteX58" fmla="*/ 1931229 w 4627223"/>
              <a:gd name="connsiteY58" fmla="*/ 1595103 h 6120679"/>
              <a:gd name="connsiteX59" fmla="*/ 2150768 w 4627223"/>
              <a:gd name="connsiteY59" fmla="*/ 1105409 h 6120679"/>
              <a:gd name="connsiteX60" fmla="*/ 2927945 w 4627223"/>
              <a:gd name="connsiteY60" fmla="*/ 1043475 h 6120679"/>
              <a:gd name="connsiteX61" fmla="*/ 2903056 w 4627223"/>
              <a:gd name="connsiteY61" fmla="*/ 1724438 h 6120679"/>
              <a:gd name="connsiteX62" fmla="*/ 2883708 w 4627223"/>
              <a:gd name="connsiteY62" fmla="*/ 1747756 h 6120679"/>
              <a:gd name="connsiteX63" fmla="*/ 2917747 w 4627223"/>
              <a:gd name="connsiteY63" fmla="*/ 1718035 h 6120679"/>
              <a:gd name="connsiteX64" fmla="*/ 3062580 w 4627223"/>
              <a:gd name="connsiteY64" fmla="*/ 841862 h 6120679"/>
              <a:gd name="connsiteX65" fmla="*/ 2768404 w 4627223"/>
              <a:gd name="connsiteY65" fmla="*/ 70584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1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6 h 6120679"/>
              <a:gd name="connsiteX71" fmla="*/ 340046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1613771" y="4307615"/>
                </a:moveTo>
                <a:lnTo>
                  <a:pt x="1617937" y="4323151"/>
                </a:lnTo>
                <a:cubicBezTo>
                  <a:pt x="1633116" y="4407894"/>
                  <a:pt x="1608234" y="4510444"/>
                  <a:pt x="1543016" y="4599075"/>
                </a:cubicBezTo>
                <a:cubicBezTo>
                  <a:pt x="1435990" y="4744521"/>
                  <a:pt x="1260865" y="4797406"/>
                  <a:pt x="1151863" y="4717197"/>
                </a:cubicBezTo>
                <a:cubicBezTo>
                  <a:pt x="1056486" y="4647014"/>
                  <a:pt x="1043338" y="4498187"/>
                  <a:pt x="1113240" y="4364639"/>
                </a:cubicBezTo>
                <a:lnTo>
                  <a:pt x="1121337" y="4350513"/>
                </a:lnTo>
                <a:lnTo>
                  <a:pt x="1106240" y="4369559"/>
                </a:lnTo>
                <a:cubicBezTo>
                  <a:pt x="981837" y="4538620"/>
                  <a:pt x="978363" y="4747324"/>
                  <a:pt x="1098481" y="4835712"/>
                </a:cubicBezTo>
                <a:cubicBezTo>
                  <a:pt x="1218598" y="4924101"/>
                  <a:pt x="1416822" y="4858703"/>
                  <a:pt x="1541225" y="4689642"/>
                </a:cubicBezTo>
                <a:cubicBezTo>
                  <a:pt x="1629667" y="4569451"/>
                  <a:pt x="1656989" y="4429222"/>
                  <a:pt x="1622232" y="4326435"/>
                </a:cubicBezTo>
                <a:close/>
                <a:moveTo>
                  <a:pt x="994239" y="3888815"/>
                </a:moveTo>
                <a:cubicBezTo>
                  <a:pt x="881982" y="3877844"/>
                  <a:pt x="747156" y="3946329"/>
                  <a:pt x="653854" y="4073125"/>
                </a:cubicBezTo>
                <a:cubicBezTo>
                  <a:pt x="565411" y="4193316"/>
                  <a:pt x="538090" y="4333545"/>
                  <a:pt x="572846" y="4436332"/>
                </a:cubicBezTo>
                <a:lnTo>
                  <a:pt x="581308" y="4455152"/>
                </a:lnTo>
                <a:lnTo>
                  <a:pt x="577141" y="4439616"/>
                </a:lnTo>
                <a:cubicBezTo>
                  <a:pt x="561963" y="4354872"/>
                  <a:pt x="586844" y="4252322"/>
                  <a:pt x="652063" y="4163691"/>
                </a:cubicBezTo>
                <a:cubicBezTo>
                  <a:pt x="759089" y="4018245"/>
                  <a:pt x="934214" y="3965360"/>
                  <a:pt x="1043216" y="4045569"/>
                </a:cubicBezTo>
                <a:cubicBezTo>
                  <a:pt x="1138592" y="4115752"/>
                  <a:pt x="1151741" y="4264580"/>
                  <a:pt x="1081839" y="4398128"/>
                </a:cubicBezTo>
                <a:lnTo>
                  <a:pt x="1073741" y="4412254"/>
                </a:lnTo>
                <a:lnTo>
                  <a:pt x="1088839" y="4393207"/>
                </a:lnTo>
                <a:cubicBezTo>
                  <a:pt x="1213242" y="4224146"/>
                  <a:pt x="1216716" y="4015443"/>
                  <a:pt x="1096598" y="3927054"/>
                </a:cubicBezTo>
                <a:cubicBezTo>
                  <a:pt x="1066568" y="3904957"/>
                  <a:pt x="1031657" y="3892472"/>
                  <a:pt x="994239" y="3888815"/>
                </a:cubicBezTo>
                <a:close/>
                <a:moveTo>
                  <a:pt x="1954846" y="3022228"/>
                </a:moveTo>
                <a:lnTo>
                  <a:pt x="1932541" y="3041372"/>
                </a:lnTo>
                <a:cubicBezTo>
                  <a:pt x="1747955" y="3215479"/>
                  <a:pt x="1729492" y="3495689"/>
                  <a:pt x="1891303" y="3667238"/>
                </a:cubicBezTo>
                <a:cubicBezTo>
                  <a:pt x="2053114" y="3838788"/>
                  <a:pt x="2333923" y="3836716"/>
                  <a:pt x="2518509" y="3662609"/>
                </a:cubicBezTo>
                <a:cubicBezTo>
                  <a:pt x="2649738" y="3538830"/>
                  <a:pt x="2697003" y="3361423"/>
                  <a:pt x="2655220" y="3207560"/>
                </a:cubicBezTo>
                <a:lnTo>
                  <a:pt x="2644643" y="3178476"/>
                </a:lnTo>
                <a:lnTo>
                  <a:pt x="2649442" y="3201259"/>
                </a:lnTo>
                <a:cubicBezTo>
                  <a:pt x="2665089" y="3322252"/>
                  <a:pt x="2623686" y="3449859"/>
                  <a:pt x="2526916" y="3541136"/>
                </a:cubicBezTo>
                <a:cubicBezTo>
                  <a:pt x="2368114" y="3690922"/>
                  <a:pt x="2120346" y="3686149"/>
                  <a:pt x="1973509" y="3530475"/>
                </a:cubicBezTo>
                <a:cubicBezTo>
                  <a:pt x="1845028" y="3394260"/>
                  <a:pt x="1836393" y="3187645"/>
                  <a:pt x="1942627" y="3037775"/>
                </a:cubicBezTo>
                <a:close/>
                <a:moveTo>
                  <a:pt x="1642897" y="2312554"/>
                </a:moveTo>
                <a:cubicBezTo>
                  <a:pt x="1529395" y="2313391"/>
                  <a:pt x="1413046" y="2357436"/>
                  <a:pt x="1320753" y="2444489"/>
                </a:cubicBezTo>
                <a:cubicBezTo>
                  <a:pt x="1189524" y="2568268"/>
                  <a:pt x="1142259" y="2745675"/>
                  <a:pt x="1184043" y="2899539"/>
                </a:cubicBezTo>
                <a:lnTo>
                  <a:pt x="1194620" y="2928623"/>
                </a:lnTo>
                <a:lnTo>
                  <a:pt x="1189820" y="2905839"/>
                </a:lnTo>
                <a:cubicBezTo>
                  <a:pt x="1174173" y="2784846"/>
                  <a:pt x="1215576" y="2657239"/>
                  <a:pt x="1312346" y="2565963"/>
                </a:cubicBezTo>
                <a:cubicBezTo>
                  <a:pt x="1471148" y="2416176"/>
                  <a:pt x="1718917" y="2420949"/>
                  <a:pt x="1865753" y="2576624"/>
                </a:cubicBezTo>
                <a:cubicBezTo>
                  <a:pt x="1994235" y="2712838"/>
                  <a:pt x="2002869" y="2919453"/>
                  <a:pt x="1896635" y="3069324"/>
                </a:cubicBezTo>
                <a:lnTo>
                  <a:pt x="1884416" y="3084871"/>
                </a:lnTo>
                <a:lnTo>
                  <a:pt x="1906721" y="3065726"/>
                </a:lnTo>
                <a:cubicBezTo>
                  <a:pt x="2091307" y="2891619"/>
                  <a:pt x="2109770" y="2611410"/>
                  <a:pt x="1947959" y="2439860"/>
                </a:cubicBezTo>
                <a:cubicBezTo>
                  <a:pt x="1867054" y="2354085"/>
                  <a:pt x="1756399" y="2311716"/>
                  <a:pt x="1642897" y="2312554"/>
                </a:cubicBezTo>
                <a:close/>
                <a:moveTo>
                  <a:pt x="2991493" y="1650863"/>
                </a:moveTo>
                <a:lnTo>
                  <a:pt x="2957454" y="1680583"/>
                </a:lnTo>
                <a:cubicBezTo>
                  <a:pt x="2673588" y="1948333"/>
                  <a:pt x="2608744" y="2340609"/>
                  <a:pt x="2812620" y="2556757"/>
                </a:cubicBezTo>
                <a:cubicBezTo>
                  <a:pt x="3016496" y="2772904"/>
                  <a:pt x="3411889" y="2731071"/>
                  <a:pt x="3695755" y="2463321"/>
                </a:cubicBezTo>
                <a:cubicBezTo>
                  <a:pt x="3897565" y="2272968"/>
                  <a:pt x="3988675" y="2019675"/>
                  <a:pt x="3951227" y="1811477"/>
                </a:cubicBezTo>
                <a:lnTo>
                  <a:pt x="3940379" y="1772494"/>
                </a:lnTo>
                <a:lnTo>
                  <a:pt x="3943972" y="1803516"/>
                </a:lnTo>
                <a:cubicBezTo>
                  <a:pt x="3949205" y="1969621"/>
                  <a:pt x="3873250" y="2152841"/>
                  <a:pt x="3724433" y="2293210"/>
                </a:cubicBezTo>
                <a:cubicBezTo>
                  <a:pt x="3480219" y="2523559"/>
                  <a:pt x="3132265" y="2551288"/>
                  <a:pt x="2947256" y="2355143"/>
                </a:cubicBezTo>
                <a:cubicBezTo>
                  <a:pt x="2785373" y="2183518"/>
                  <a:pt x="2801883" y="1897356"/>
                  <a:pt x="2972145" y="1674180"/>
                </a:cubicBezTo>
                <a:close/>
                <a:moveTo>
                  <a:pt x="2768404" y="705841"/>
                </a:moveTo>
                <a:cubicBezTo>
                  <a:pt x="2577843" y="688859"/>
                  <a:pt x="2356862" y="767954"/>
                  <a:pt x="2179446" y="935298"/>
                </a:cubicBezTo>
                <a:cubicBezTo>
                  <a:pt x="1977636" y="1125651"/>
                  <a:pt x="1886525" y="1378944"/>
                  <a:pt x="1923974" y="1587141"/>
                </a:cubicBezTo>
                <a:lnTo>
                  <a:pt x="1934821" y="1626125"/>
                </a:lnTo>
                <a:lnTo>
                  <a:pt x="1931229" y="1595103"/>
                </a:lnTo>
                <a:cubicBezTo>
                  <a:pt x="1925996" y="1428997"/>
                  <a:pt x="2001950" y="1245778"/>
                  <a:pt x="2150768" y="1105409"/>
                </a:cubicBezTo>
                <a:cubicBezTo>
                  <a:pt x="2394982" y="875059"/>
                  <a:pt x="2742936" y="847330"/>
                  <a:pt x="2927945" y="1043475"/>
                </a:cubicBezTo>
                <a:cubicBezTo>
                  <a:pt x="3089828" y="1215101"/>
                  <a:pt x="3073318" y="1501263"/>
                  <a:pt x="2903056" y="1724438"/>
                </a:cubicBezTo>
                <a:lnTo>
                  <a:pt x="2883708" y="1747756"/>
                </a:lnTo>
                <a:lnTo>
                  <a:pt x="2917747" y="1718035"/>
                </a:lnTo>
                <a:cubicBezTo>
                  <a:pt x="3201612" y="1450286"/>
                  <a:pt x="3266457" y="1058009"/>
                  <a:pt x="3062580" y="841862"/>
                </a:cubicBezTo>
                <a:cubicBezTo>
                  <a:pt x="2986127" y="760807"/>
                  <a:pt x="2882741" y="716030"/>
                  <a:pt x="2768404" y="70584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-34774"/>
            <a:ext cx="9234850" cy="6929733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67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6584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8000">
                <a:schemeClr val="accent6">
                  <a:lumMod val="40000"/>
                  <a:lumOff val="60000"/>
                </a:schemeClr>
              </a:gs>
              <a:gs pos="62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0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tx1">
                  <a:lumMod val="95000"/>
                </a:schemeClr>
              </a:gs>
              <a:gs pos="12000">
                <a:schemeClr val="tx1">
                  <a:lumMod val="95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65044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tx1">
                  <a:lumMod val="95000"/>
                </a:schemeClr>
              </a:gs>
              <a:gs pos="12000">
                <a:schemeClr val="tx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8000">
                <a:schemeClr val="accent6">
                  <a:lumMod val="40000"/>
                  <a:lumOff val="60000"/>
                </a:schemeClr>
              </a:gs>
              <a:gs pos="62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01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4068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1" y="5717006"/>
            <a:ext cx="918863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1000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590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70973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 flip="none" rotWithShape="1"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82442" y="120396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 flip="none" rotWithShape="1"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2000">
                <a:srgbClr val="FF0066">
                  <a:lumMod val="45000"/>
                </a:srgbClr>
              </a:gs>
              <a:gs pos="49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212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3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8" b="2329"/>
          <a:stretch/>
        </p:blipFill>
        <p:spPr>
          <a:xfrm>
            <a:off x="0" y="30365"/>
            <a:ext cx="9144000" cy="682763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31"/>
          <p:cNvSpPr/>
          <p:nvPr/>
        </p:nvSpPr>
        <p:spPr>
          <a:xfrm rot="10800000" flipV="1">
            <a:off x="6215937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31"/>
          <p:cNvSpPr/>
          <p:nvPr/>
        </p:nvSpPr>
        <p:spPr>
          <a:xfrm rot="10800000" flipV="1">
            <a:off x="6244656" y="1943873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31"/>
          <p:cNvSpPr/>
          <p:nvPr/>
        </p:nvSpPr>
        <p:spPr>
          <a:xfrm rot="10800000" flipV="1">
            <a:off x="6244656" y="306895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 31"/>
          <p:cNvSpPr/>
          <p:nvPr/>
        </p:nvSpPr>
        <p:spPr>
          <a:xfrm rot="10800000" flipH="1" flipV="1">
            <a:off x="-23374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31"/>
          <p:cNvSpPr/>
          <p:nvPr/>
        </p:nvSpPr>
        <p:spPr>
          <a:xfrm rot="10800000" flipH="1" flipV="1">
            <a:off x="11431" y="1916982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 31"/>
          <p:cNvSpPr/>
          <p:nvPr/>
        </p:nvSpPr>
        <p:spPr>
          <a:xfrm rot="10800000" flipH="1" flipV="1">
            <a:off x="24569" y="304206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31"/>
          <p:cNvSpPr/>
          <p:nvPr/>
        </p:nvSpPr>
        <p:spPr>
          <a:xfrm rot="10800000" flipH="1" flipV="1">
            <a:off x="48722" y="4167155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31"/>
          <p:cNvSpPr/>
          <p:nvPr/>
        </p:nvSpPr>
        <p:spPr>
          <a:xfrm rot="10800000" flipV="1">
            <a:off x="6268582" y="419404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88000">
                <a:srgbClr val="CFA78E"/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3375" y="5780311"/>
            <a:ext cx="919609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23374" y="0"/>
            <a:ext cx="918128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69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4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rgbClr val="C00000">
                  <a:lumMod val="61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7" y="5681640"/>
            <a:ext cx="9157911" cy="117635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2080">
                <a:srgbClr val="FF6600">
                  <a:lumMod val="67000"/>
                </a:srgbClr>
              </a:gs>
              <a:gs pos="61000">
                <a:srgbClr val="C00000">
                  <a:lumMod val="61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0"/>
          <p:cNvSpPr/>
          <p:nvPr/>
        </p:nvSpPr>
        <p:spPr>
          <a:xfrm>
            <a:off x="-8191" y="404664"/>
            <a:ext cx="4585804" cy="6048671"/>
          </a:xfrm>
          <a:custGeom>
            <a:avLst/>
            <a:gdLst>
              <a:gd name="connsiteX0" fmla="*/ 2313637 w 4627223"/>
              <a:gd name="connsiteY0" fmla="*/ 2958600 h 6120679"/>
              <a:gd name="connsiteX1" fmla="*/ 2346146 w 4627223"/>
              <a:gd name="connsiteY1" fmla="*/ 2970443 h 6120679"/>
              <a:gd name="connsiteX2" fmla="*/ 2755904 w 4627223"/>
              <a:gd name="connsiteY2" fmla="*/ 3711514 h 6120679"/>
              <a:gd name="connsiteX3" fmla="*/ 1944481 w 4627223"/>
              <a:gd name="connsiteY3" fmla="*/ 4211075 h 6120679"/>
              <a:gd name="connsiteX4" fmla="*/ 1448372 w 4627223"/>
              <a:gd name="connsiteY4" fmla="*/ 3825686 h 6120679"/>
              <a:gd name="connsiteX5" fmla="*/ 1434427 w 4627223"/>
              <a:gd name="connsiteY5" fmla="*/ 3788468 h 6120679"/>
              <a:gd name="connsiteX6" fmla="*/ 1445624 w 4627223"/>
              <a:gd name="connsiteY6" fmla="*/ 3839871 h 6120679"/>
              <a:gd name="connsiteX7" fmla="*/ 2069282 w 4627223"/>
              <a:gd name="connsiteY7" fmla="*/ 4379769 h 6120679"/>
              <a:gd name="connsiteX8" fmla="*/ 3004364 w 4627223"/>
              <a:gd name="connsiteY8" fmla="*/ 3837809 h 6120679"/>
              <a:gd name="connsiteX9" fmla="*/ 2364442 w 4627223"/>
              <a:gd name="connsiteY9" fmla="*/ 2966834 h 6120679"/>
              <a:gd name="connsiteX10" fmla="*/ 2201059 w 4627223"/>
              <a:gd name="connsiteY10" fmla="*/ 2934605 h 6120679"/>
              <a:gd name="connsiteX11" fmla="*/ 2225572 w 4627223"/>
              <a:gd name="connsiteY11" fmla="*/ 2943762 h 6120679"/>
              <a:gd name="connsiteX12" fmla="*/ 2529388 w 4627223"/>
              <a:gd name="connsiteY12" fmla="*/ 3530931 h 6120679"/>
              <a:gd name="connsiteX13" fmla="*/ 1910604 w 4627223"/>
              <a:gd name="connsiteY13" fmla="*/ 3936231 h 6120679"/>
              <a:gd name="connsiteX14" fmla="*/ 1538300 w 4627223"/>
              <a:gd name="connsiteY14" fmla="*/ 3633346 h 6120679"/>
              <a:gd name="connsiteX15" fmla="*/ 1528065 w 4627223"/>
              <a:gd name="connsiteY15" fmla="*/ 3603799 h 6120679"/>
              <a:gd name="connsiteX16" fmla="*/ 1536095 w 4627223"/>
              <a:gd name="connsiteY16" fmla="*/ 3644677 h 6120679"/>
              <a:gd name="connsiteX17" fmla="*/ 2003634 w 4627223"/>
              <a:gd name="connsiteY17" fmla="*/ 4069617 h 6120679"/>
              <a:gd name="connsiteX18" fmla="*/ 2716426 w 4627223"/>
              <a:gd name="connsiteY18" fmla="*/ 3629440 h 6120679"/>
              <a:gd name="connsiteX19" fmla="*/ 2239458 w 4627223"/>
              <a:gd name="connsiteY19" fmla="*/ 2940725 h 6120679"/>
              <a:gd name="connsiteX20" fmla="*/ 2092760 w 4627223"/>
              <a:gd name="connsiteY20" fmla="*/ 2911466 h 6120679"/>
              <a:gd name="connsiteX21" fmla="*/ 2112120 w 4627223"/>
              <a:gd name="connsiteY21" fmla="*/ 2918453 h 6120679"/>
              <a:gd name="connsiteX22" fmla="*/ 2357636 w 4627223"/>
              <a:gd name="connsiteY22" fmla="*/ 3351537 h 6120679"/>
              <a:gd name="connsiteX23" fmla="*/ 1876434 w 4627223"/>
              <a:gd name="connsiteY23" fmla="*/ 3640728 h 6120679"/>
              <a:gd name="connsiteX24" fmla="*/ 1580475 w 4627223"/>
              <a:gd name="connsiteY24" fmla="*/ 3414789 h 6120679"/>
              <a:gd name="connsiteX25" fmla="*/ 1572089 w 4627223"/>
              <a:gd name="connsiteY25" fmla="*/ 3393055 h 6120679"/>
              <a:gd name="connsiteX26" fmla="*/ 1578877 w 4627223"/>
              <a:gd name="connsiteY26" fmla="*/ 3423052 h 6120679"/>
              <a:gd name="connsiteX27" fmla="*/ 1951066 w 4627223"/>
              <a:gd name="connsiteY27" fmla="*/ 3739393 h 6120679"/>
              <a:gd name="connsiteX28" fmla="*/ 2505688 w 4627223"/>
              <a:gd name="connsiteY28" fmla="*/ 3425796 h 6120679"/>
              <a:gd name="connsiteX29" fmla="*/ 2122989 w 4627223"/>
              <a:gd name="connsiteY29" fmla="*/ 2916395 h 6120679"/>
              <a:gd name="connsiteX30" fmla="*/ 2579959 w 4627223"/>
              <a:gd name="connsiteY30" fmla="*/ 2161667 h 6120679"/>
              <a:gd name="connsiteX31" fmla="*/ 2121536 w 4627223"/>
              <a:gd name="connsiteY31" fmla="*/ 2486634 h 6120679"/>
              <a:gd name="connsiteX32" fmla="*/ 2504234 w 4627223"/>
              <a:gd name="connsiteY32" fmla="*/ 2996036 h 6120679"/>
              <a:gd name="connsiteX33" fmla="*/ 2534463 w 4627223"/>
              <a:gd name="connsiteY33" fmla="*/ 3000965 h 6120679"/>
              <a:gd name="connsiteX34" fmla="*/ 2515103 w 4627223"/>
              <a:gd name="connsiteY34" fmla="*/ 2993978 h 6120679"/>
              <a:gd name="connsiteX35" fmla="*/ 2269587 w 4627223"/>
              <a:gd name="connsiteY35" fmla="*/ 2560894 h 6120679"/>
              <a:gd name="connsiteX36" fmla="*/ 2750790 w 4627223"/>
              <a:gd name="connsiteY36" fmla="*/ 2271702 h 6120679"/>
              <a:gd name="connsiteX37" fmla="*/ 3046748 w 4627223"/>
              <a:gd name="connsiteY37" fmla="*/ 2497641 h 6120679"/>
              <a:gd name="connsiteX38" fmla="*/ 3055134 w 4627223"/>
              <a:gd name="connsiteY38" fmla="*/ 2519375 h 6120679"/>
              <a:gd name="connsiteX39" fmla="*/ 3048346 w 4627223"/>
              <a:gd name="connsiteY39" fmla="*/ 2489378 h 6120679"/>
              <a:gd name="connsiteX40" fmla="*/ 2676157 w 4627223"/>
              <a:gd name="connsiteY40" fmla="*/ 2173038 h 6120679"/>
              <a:gd name="connsiteX41" fmla="*/ 2579959 w 4627223"/>
              <a:gd name="connsiteY41" fmla="*/ 2161667 h 6120679"/>
              <a:gd name="connsiteX42" fmla="*/ 2501304 w 4627223"/>
              <a:gd name="connsiteY42" fmla="*/ 1829237 h 6120679"/>
              <a:gd name="connsiteX43" fmla="*/ 1910797 w 4627223"/>
              <a:gd name="connsiteY43" fmla="*/ 2282990 h 6120679"/>
              <a:gd name="connsiteX44" fmla="*/ 2387765 w 4627223"/>
              <a:gd name="connsiteY44" fmla="*/ 2971706 h 6120679"/>
              <a:gd name="connsiteX45" fmla="*/ 2426164 w 4627223"/>
              <a:gd name="connsiteY45" fmla="*/ 2977826 h 6120679"/>
              <a:gd name="connsiteX46" fmla="*/ 2401651 w 4627223"/>
              <a:gd name="connsiteY46" fmla="*/ 2968669 h 6120679"/>
              <a:gd name="connsiteX47" fmla="*/ 2097835 w 4627223"/>
              <a:gd name="connsiteY47" fmla="*/ 2381499 h 6120679"/>
              <a:gd name="connsiteX48" fmla="*/ 2716620 w 4627223"/>
              <a:gd name="connsiteY48" fmla="*/ 1976199 h 6120679"/>
              <a:gd name="connsiteX49" fmla="*/ 3088923 w 4627223"/>
              <a:gd name="connsiteY49" fmla="*/ 2279085 h 6120679"/>
              <a:gd name="connsiteX50" fmla="*/ 3099158 w 4627223"/>
              <a:gd name="connsiteY50" fmla="*/ 2308632 h 6120679"/>
              <a:gd name="connsiteX51" fmla="*/ 3091128 w 4627223"/>
              <a:gd name="connsiteY51" fmla="*/ 2267754 h 6120679"/>
              <a:gd name="connsiteX52" fmla="*/ 2623589 w 4627223"/>
              <a:gd name="connsiteY52" fmla="*/ 1842814 h 6120679"/>
              <a:gd name="connsiteX53" fmla="*/ 2501304 w 4627223"/>
              <a:gd name="connsiteY53" fmla="*/ 1829237 h 6120679"/>
              <a:gd name="connsiteX54" fmla="*/ 2396234 w 4627223"/>
              <a:gd name="connsiteY54" fmla="*/ 1513861 h 6120679"/>
              <a:gd name="connsiteX55" fmla="*/ 1622860 w 4627223"/>
              <a:gd name="connsiteY55" fmla="*/ 2074621 h 6120679"/>
              <a:gd name="connsiteX56" fmla="*/ 2262782 w 4627223"/>
              <a:gd name="connsiteY56" fmla="*/ 2945597 h 6120679"/>
              <a:gd name="connsiteX57" fmla="*/ 2313586 w 4627223"/>
              <a:gd name="connsiteY57" fmla="*/ 2953830 h 6120679"/>
              <a:gd name="connsiteX58" fmla="*/ 2281078 w 4627223"/>
              <a:gd name="connsiteY58" fmla="*/ 2941987 h 6120679"/>
              <a:gd name="connsiteX59" fmla="*/ 1871319 w 4627223"/>
              <a:gd name="connsiteY59" fmla="*/ 2200917 h 6120679"/>
              <a:gd name="connsiteX60" fmla="*/ 2682742 w 4627223"/>
              <a:gd name="connsiteY60" fmla="*/ 1701355 h 6120679"/>
              <a:gd name="connsiteX61" fmla="*/ 3178851 w 4627223"/>
              <a:gd name="connsiteY61" fmla="*/ 2086744 h 6120679"/>
              <a:gd name="connsiteX62" fmla="*/ 3192796 w 4627223"/>
              <a:gd name="connsiteY62" fmla="*/ 2123963 h 6120679"/>
              <a:gd name="connsiteX63" fmla="*/ 3181600 w 4627223"/>
              <a:gd name="connsiteY63" fmla="*/ 2072559 h 6120679"/>
              <a:gd name="connsiteX64" fmla="*/ 2557942 w 4627223"/>
              <a:gd name="connsiteY64" fmla="*/ 1532662 h 6120679"/>
              <a:gd name="connsiteX65" fmla="*/ 2396234 w 4627223"/>
              <a:gd name="connsiteY65" fmla="*/ 151386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0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5 h 6120679"/>
              <a:gd name="connsiteX71" fmla="*/ 340045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2313637" y="2958600"/>
                </a:moveTo>
                <a:lnTo>
                  <a:pt x="2346146" y="2970443"/>
                </a:lnTo>
                <a:cubicBezTo>
                  <a:pt x="2642384" y="3094715"/>
                  <a:pt x="2820622" y="3401709"/>
                  <a:pt x="2755904" y="3711514"/>
                </a:cubicBezTo>
                <a:cubicBezTo>
                  <a:pt x="2681941" y="4065579"/>
                  <a:pt x="2318655" y="4289239"/>
                  <a:pt x="1944481" y="4211075"/>
                </a:cubicBezTo>
                <a:cubicBezTo>
                  <a:pt x="1716470" y="4163444"/>
                  <a:pt x="1537030" y="4014724"/>
                  <a:pt x="1448372" y="3825686"/>
                </a:cubicBezTo>
                <a:lnTo>
                  <a:pt x="1434427" y="3788468"/>
                </a:lnTo>
                <a:lnTo>
                  <a:pt x="1445624" y="3839871"/>
                </a:lnTo>
                <a:cubicBezTo>
                  <a:pt x="1525890" y="4099413"/>
                  <a:pt x="1760077" y="4315176"/>
                  <a:pt x="2069282" y="4379769"/>
                </a:cubicBezTo>
                <a:cubicBezTo>
                  <a:pt x="2504207" y="4470624"/>
                  <a:pt x="2922858" y="4227980"/>
                  <a:pt x="3004364" y="3837809"/>
                </a:cubicBezTo>
                <a:cubicBezTo>
                  <a:pt x="3085870" y="3447638"/>
                  <a:pt x="2799367" y="3057689"/>
                  <a:pt x="2364442" y="2966834"/>
                </a:cubicBezTo>
                <a:close/>
                <a:moveTo>
                  <a:pt x="2201059" y="2934605"/>
                </a:moveTo>
                <a:lnTo>
                  <a:pt x="2225572" y="2943762"/>
                </a:lnTo>
                <a:cubicBezTo>
                  <a:pt x="2448807" y="3040241"/>
                  <a:pt x="2581096" y="3283406"/>
                  <a:pt x="2529388" y="3530931"/>
                </a:cubicBezTo>
                <a:cubicBezTo>
                  <a:pt x="2470294" y="3813818"/>
                  <a:pt x="2193255" y="3995276"/>
                  <a:pt x="1910604" y="3936231"/>
                </a:cubicBezTo>
                <a:cubicBezTo>
                  <a:pt x="1738364" y="3900250"/>
                  <a:pt x="1603786" y="3783264"/>
                  <a:pt x="1538300" y="3633346"/>
                </a:cubicBezTo>
                <a:lnTo>
                  <a:pt x="1528065" y="3603799"/>
                </a:lnTo>
                <a:lnTo>
                  <a:pt x="1536095" y="3644677"/>
                </a:lnTo>
                <a:cubicBezTo>
                  <a:pt x="1594611" y="3850870"/>
                  <a:pt x="1770061" y="4020824"/>
                  <a:pt x="2003634" y="4069617"/>
                </a:cubicBezTo>
                <a:cubicBezTo>
                  <a:pt x="2332177" y="4138249"/>
                  <a:pt x="2651305" y="3941175"/>
                  <a:pt x="2716426" y="3629440"/>
                </a:cubicBezTo>
                <a:cubicBezTo>
                  <a:pt x="2781547" y="3317705"/>
                  <a:pt x="2568001" y="3009357"/>
                  <a:pt x="2239458" y="2940725"/>
                </a:cubicBezTo>
                <a:close/>
                <a:moveTo>
                  <a:pt x="2092760" y="2911466"/>
                </a:moveTo>
                <a:lnTo>
                  <a:pt x="2112120" y="2918453"/>
                </a:lnTo>
                <a:cubicBezTo>
                  <a:pt x="2288576" y="2991653"/>
                  <a:pt x="2395332" y="3171083"/>
                  <a:pt x="2357636" y="3351537"/>
                </a:cubicBezTo>
                <a:cubicBezTo>
                  <a:pt x="2314554" y="3557770"/>
                  <a:pt x="2099113" y="3687245"/>
                  <a:pt x="1876434" y="3640728"/>
                </a:cubicBezTo>
                <a:cubicBezTo>
                  <a:pt x="1740739" y="3612382"/>
                  <a:pt x="1633670" y="3525223"/>
                  <a:pt x="1580475" y="3414789"/>
                </a:cubicBezTo>
                <a:lnTo>
                  <a:pt x="1572089" y="3393055"/>
                </a:lnTo>
                <a:lnTo>
                  <a:pt x="1578877" y="3423052"/>
                </a:lnTo>
                <a:cubicBezTo>
                  <a:pt x="1627260" y="3574569"/>
                  <a:pt x="1767052" y="3700953"/>
                  <a:pt x="1951066" y="3739393"/>
                </a:cubicBezTo>
                <a:cubicBezTo>
                  <a:pt x="2209900" y="3793463"/>
                  <a:pt x="2458212" y="3653061"/>
                  <a:pt x="2505688" y="3425796"/>
                </a:cubicBezTo>
                <a:cubicBezTo>
                  <a:pt x="2553163" y="3198532"/>
                  <a:pt x="2381823" y="2970464"/>
                  <a:pt x="2122989" y="2916395"/>
                </a:cubicBezTo>
                <a:close/>
                <a:moveTo>
                  <a:pt x="2579959" y="2161667"/>
                </a:moveTo>
                <a:cubicBezTo>
                  <a:pt x="2358383" y="2155426"/>
                  <a:pt x="2163077" y="2287778"/>
                  <a:pt x="2121536" y="2486634"/>
                </a:cubicBezTo>
                <a:cubicBezTo>
                  <a:pt x="2074060" y="2713899"/>
                  <a:pt x="2245400" y="2941966"/>
                  <a:pt x="2504234" y="2996036"/>
                </a:cubicBezTo>
                <a:lnTo>
                  <a:pt x="2534463" y="3000965"/>
                </a:lnTo>
                <a:lnTo>
                  <a:pt x="2515103" y="2993978"/>
                </a:lnTo>
                <a:cubicBezTo>
                  <a:pt x="2338648" y="2920777"/>
                  <a:pt x="2231891" y="2741348"/>
                  <a:pt x="2269587" y="2560894"/>
                </a:cubicBezTo>
                <a:cubicBezTo>
                  <a:pt x="2312669" y="2354661"/>
                  <a:pt x="2528111" y="2225185"/>
                  <a:pt x="2750790" y="2271702"/>
                </a:cubicBezTo>
                <a:cubicBezTo>
                  <a:pt x="2886484" y="2300049"/>
                  <a:pt x="2993554" y="2387207"/>
                  <a:pt x="3046748" y="2497641"/>
                </a:cubicBezTo>
                <a:lnTo>
                  <a:pt x="3055134" y="2519375"/>
                </a:lnTo>
                <a:lnTo>
                  <a:pt x="3048346" y="2489378"/>
                </a:lnTo>
                <a:cubicBezTo>
                  <a:pt x="2999964" y="2337862"/>
                  <a:pt x="2860171" y="2211478"/>
                  <a:pt x="2676157" y="2173038"/>
                </a:cubicBezTo>
                <a:cubicBezTo>
                  <a:pt x="2643803" y="2166279"/>
                  <a:pt x="2611613" y="2162559"/>
                  <a:pt x="2579959" y="2161667"/>
                </a:cubicBezTo>
                <a:close/>
                <a:moveTo>
                  <a:pt x="2501304" y="1829237"/>
                </a:moveTo>
                <a:cubicBezTo>
                  <a:pt x="2219233" y="1825242"/>
                  <a:pt x="1967778" y="2010223"/>
                  <a:pt x="1910797" y="2282990"/>
                </a:cubicBezTo>
                <a:cubicBezTo>
                  <a:pt x="1845677" y="2594725"/>
                  <a:pt x="2059223" y="2903074"/>
                  <a:pt x="2387765" y="2971706"/>
                </a:cubicBezTo>
                <a:lnTo>
                  <a:pt x="2426164" y="2977826"/>
                </a:lnTo>
                <a:lnTo>
                  <a:pt x="2401651" y="2968669"/>
                </a:lnTo>
                <a:cubicBezTo>
                  <a:pt x="2178416" y="2872189"/>
                  <a:pt x="2046127" y="2629024"/>
                  <a:pt x="2097835" y="2381499"/>
                </a:cubicBezTo>
                <a:cubicBezTo>
                  <a:pt x="2156929" y="2098613"/>
                  <a:pt x="2433969" y="1917154"/>
                  <a:pt x="2716620" y="1976199"/>
                </a:cubicBezTo>
                <a:cubicBezTo>
                  <a:pt x="2888859" y="2012180"/>
                  <a:pt x="3023438" y="2129166"/>
                  <a:pt x="3088923" y="2279085"/>
                </a:cubicBezTo>
                <a:lnTo>
                  <a:pt x="3099158" y="2308632"/>
                </a:lnTo>
                <a:lnTo>
                  <a:pt x="3091128" y="2267754"/>
                </a:lnTo>
                <a:cubicBezTo>
                  <a:pt x="3032613" y="2061560"/>
                  <a:pt x="2857162" y="1891607"/>
                  <a:pt x="2623589" y="1842814"/>
                </a:cubicBezTo>
                <a:cubicBezTo>
                  <a:pt x="2582521" y="1834235"/>
                  <a:pt x="2541600" y="1829808"/>
                  <a:pt x="2501304" y="1829237"/>
                </a:cubicBezTo>
                <a:close/>
                <a:moveTo>
                  <a:pt x="2396234" y="1513861"/>
                </a:moveTo>
                <a:cubicBezTo>
                  <a:pt x="2023622" y="1504773"/>
                  <a:pt x="1694177" y="1733222"/>
                  <a:pt x="1622860" y="2074621"/>
                </a:cubicBezTo>
                <a:cubicBezTo>
                  <a:pt x="1541353" y="2464793"/>
                  <a:pt x="1827856" y="2854742"/>
                  <a:pt x="2262782" y="2945597"/>
                </a:cubicBezTo>
                <a:lnTo>
                  <a:pt x="2313586" y="2953830"/>
                </a:lnTo>
                <a:lnTo>
                  <a:pt x="2281078" y="2941987"/>
                </a:lnTo>
                <a:cubicBezTo>
                  <a:pt x="1984839" y="2817716"/>
                  <a:pt x="1806601" y="2510722"/>
                  <a:pt x="1871319" y="2200917"/>
                </a:cubicBezTo>
                <a:cubicBezTo>
                  <a:pt x="1945283" y="1846852"/>
                  <a:pt x="2308569" y="1623191"/>
                  <a:pt x="2682742" y="1701355"/>
                </a:cubicBezTo>
                <a:cubicBezTo>
                  <a:pt x="2910753" y="1748987"/>
                  <a:pt x="3090193" y="1897706"/>
                  <a:pt x="3178851" y="2086744"/>
                </a:cubicBezTo>
                <a:lnTo>
                  <a:pt x="3192796" y="2123963"/>
                </a:lnTo>
                <a:lnTo>
                  <a:pt x="3181600" y="2072559"/>
                </a:lnTo>
                <a:cubicBezTo>
                  <a:pt x="3101334" y="1813018"/>
                  <a:pt x="2867146" y="1597254"/>
                  <a:pt x="2557942" y="1532662"/>
                </a:cubicBezTo>
                <a:cubicBezTo>
                  <a:pt x="2503576" y="1521305"/>
                  <a:pt x="2449465" y="1515159"/>
                  <a:pt x="2396234" y="151386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8000">
                <a:srgbClr val="FF6600">
                  <a:alpha val="61000"/>
                  <a:lumMod val="98000"/>
                  <a:lumOff val="2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58171" y="404664"/>
            <a:ext cx="4585804" cy="6048671"/>
          </a:xfrm>
          <a:custGeom>
            <a:avLst/>
            <a:gdLst>
              <a:gd name="connsiteX0" fmla="*/ 2313637 w 4627223"/>
              <a:gd name="connsiteY0" fmla="*/ 2958600 h 6120679"/>
              <a:gd name="connsiteX1" fmla="*/ 2346146 w 4627223"/>
              <a:gd name="connsiteY1" fmla="*/ 2970443 h 6120679"/>
              <a:gd name="connsiteX2" fmla="*/ 2755904 w 4627223"/>
              <a:gd name="connsiteY2" fmla="*/ 3711514 h 6120679"/>
              <a:gd name="connsiteX3" fmla="*/ 1944481 w 4627223"/>
              <a:gd name="connsiteY3" fmla="*/ 4211075 h 6120679"/>
              <a:gd name="connsiteX4" fmla="*/ 1448372 w 4627223"/>
              <a:gd name="connsiteY4" fmla="*/ 3825686 h 6120679"/>
              <a:gd name="connsiteX5" fmla="*/ 1434427 w 4627223"/>
              <a:gd name="connsiteY5" fmla="*/ 3788468 h 6120679"/>
              <a:gd name="connsiteX6" fmla="*/ 1445624 w 4627223"/>
              <a:gd name="connsiteY6" fmla="*/ 3839871 h 6120679"/>
              <a:gd name="connsiteX7" fmla="*/ 2069282 w 4627223"/>
              <a:gd name="connsiteY7" fmla="*/ 4379769 h 6120679"/>
              <a:gd name="connsiteX8" fmla="*/ 3004364 w 4627223"/>
              <a:gd name="connsiteY8" fmla="*/ 3837809 h 6120679"/>
              <a:gd name="connsiteX9" fmla="*/ 2364442 w 4627223"/>
              <a:gd name="connsiteY9" fmla="*/ 2966834 h 6120679"/>
              <a:gd name="connsiteX10" fmla="*/ 2201059 w 4627223"/>
              <a:gd name="connsiteY10" fmla="*/ 2934605 h 6120679"/>
              <a:gd name="connsiteX11" fmla="*/ 2225572 w 4627223"/>
              <a:gd name="connsiteY11" fmla="*/ 2943762 h 6120679"/>
              <a:gd name="connsiteX12" fmla="*/ 2529388 w 4627223"/>
              <a:gd name="connsiteY12" fmla="*/ 3530931 h 6120679"/>
              <a:gd name="connsiteX13" fmla="*/ 1910604 w 4627223"/>
              <a:gd name="connsiteY13" fmla="*/ 3936231 h 6120679"/>
              <a:gd name="connsiteX14" fmla="*/ 1538300 w 4627223"/>
              <a:gd name="connsiteY14" fmla="*/ 3633346 h 6120679"/>
              <a:gd name="connsiteX15" fmla="*/ 1528065 w 4627223"/>
              <a:gd name="connsiteY15" fmla="*/ 3603799 h 6120679"/>
              <a:gd name="connsiteX16" fmla="*/ 1536095 w 4627223"/>
              <a:gd name="connsiteY16" fmla="*/ 3644677 h 6120679"/>
              <a:gd name="connsiteX17" fmla="*/ 2003634 w 4627223"/>
              <a:gd name="connsiteY17" fmla="*/ 4069617 h 6120679"/>
              <a:gd name="connsiteX18" fmla="*/ 2716426 w 4627223"/>
              <a:gd name="connsiteY18" fmla="*/ 3629440 h 6120679"/>
              <a:gd name="connsiteX19" fmla="*/ 2239458 w 4627223"/>
              <a:gd name="connsiteY19" fmla="*/ 2940725 h 6120679"/>
              <a:gd name="connsiteX20" fmla="*/ 2092760 w 4627223"/>
              <a:gd name="connsiteY20" fmla="*/ 2911466 h 6120679"/>
              <a:gd name="connsiteX21" fmla="*/ 2112120 w 4627223"/>
              <a:gd name="connsiteY21" fmla="*/ 2918453 h 6120679"/>
              <a:gd name="connsiteX22" fmla="*/ 2357636 w 4627223"/>
              <a:gd name="connsiteY22" fmla="*/ 3351537 h 6120679"/>
              <a:gd name="connsiteX23" fmla="*/ 1876434 w 4627223"/>
              <a:gd name="connsiteY23" fmla="*/ 3640728 h 6120679"/>
              <a:gd name="connsiteX24" fmla="*/ 1580475 w 4627223"/>
              <a:gd name="connsiteY24" fmla="*/ 3414789 h 6120679"/>
              <a:gd name="connsiteX25" fmla="*/ 1572089 w 4627223"/>
              <a:gd name="connsiteY25" fmla="*/ 3393055 h 6120679"/>
              <a:gd name="connsiteX26" fmla="*/ 1578877 w 4627223"/>
              <a:gd name="connsiteY26" fmla="*/ 3423052 h 6120679"/>
              <a:gd name="connsiteX27" fmla="*/ 1951066 w 4627223"/>
              <a:gd name="connsiteY27" fmla="*/ 3739393 h 6120679"/>
              <a:gd name="connsiteX28" fmla="*/ 2505688 w 4627223"/>
              <a:gd name="connsiteY28" fmla="*/ 3425796 h 6120679"/>
              <a:gd name="connsiteX29" fmla="*/ 2122989 w 4627223"/>
              <a:gd name="connsiteY29" fmla="*/ 2916395 h 6120679"/>
              <a:gd name="connsiteX30" fmla="*/ 2579959 w 4627223"/>
              <a:gd name="connsiteY30" fmla="*/ 2161667 h 6120679"/>
              <a:gd name="connsiteX31" fmla="*/ 2121536 w 4627223"/>
              <a:gd name="connsiteY31" fmla="*/ 2486634 h 6120679"/>
              <a:gd name="connsiteX32" fmla="*/ 2504234 w 4627223"/>
              <a:gd name="connsiteY32" fmla="*/ 2996036 h 6120679"/>
              <a:gd name="connsiteX33" fmla="*/ 2534463 w 4627223"/>
              <a:gd name="connsiteY33" fmla="*/ 3000965 h 6120679"/>
              <a:gd name="connsiteX34" fmla="*/ 2515103 w 4627223"/>
              <a:gd name="connsiteY34" fmla="*/ 2993978 h 6120679"/>
              <a:gd name="connsiteX35" fmla="*/ 2269587 w 4627223"/>
              <a:gd name="connsiteY35" fmla="*/ 2560894 h 6120679"/>
              <a:gd name="connsiteX36" fmla="*/ 2750790 w 4627223"/>
              <a:gd name="connsiteY36" fmla="*/ 2271702 h 6120679"/>
              <a:gd name="connsiteX37" fmla="*/ 3046748 w 4627223"/>
              <a:gd name="connsiteY37" fmla="*/ 2497641 h 6120679"/>
              <a:gd name="connsiteX38" fmla="*/ 3055134 w 4627223"/>
              <a:gd name="connsiteY38" fmla="*/ 2519375 h 6120679"/>
              <a:gd name="connsiteX39" fmla="*/ 3048346 w 4627223"/>
              <a:gd name="connsiteY39" fmla="*/ 2489378 h 6120679"/>
              <a:gd name="connsiteX40" fmla="*/ 2676157 w 4627223"/>
              <a:gd name="connsiteY40" fmla="*/ 2173038 h 6120679"/>
              <a:gd name="connsiteX41" fmla="*/ 2579959 w 4627223"/>
              <a:gd name="connsiteY41" fmla="*/ 2161667 h 6120679"/>
              <a:gd name="connsiteX42" fmla="*/ 2501304 w 4627223"/>
              <a:gd name="connsiteY42" fmla="*/ 1829237 h 6120679"/>
              <a:gd name="connsiteX43" fmla="*/ 1910797 w 4627223"/>
              <a:gd name="connsiteY43" fmla="*/ 2282990 h 6120679"/>
              <a:gd name="connsiteX44" fmla="*/ 2387765 w 4627223"/>
              <a:gd name="connsiteY44" fmla="*/ 2971706 h 6120679"/>
              <a:gd name="connsiteX45" fmla="*/ 2426164 w 4627223"/>
              <a:gd name="connsiteY45" fmla="*/ 2977826 h 6120679"/>
              <a:gd name="connsiteX46" fmla="*/ 2401651 w 4627223"/>
              <a:gd name="connsiteY46" fmla="*/ 2968669 h 6120679"/>
              <a:gd name="connsiteX47" fmla="*/ 2097835 w 4627223"/>
              <a:gd name="connsiteY47" fmla="*/ 2381499 h 6120679"/>
              <a:gd name="connsiteX48" fmla="*/ 2716620 w 4627223"/>
              <a:gd name="connsiteY48" fmla="*/ 1976199 h 6120679"/>
              <a:gd name="connsiteX49" fmla="*/ 3088923 w 4627223"/>
              <a:gd name="connsiteY49" fmla="*/ 2279085 h 6120679"/>
              <a:gd name="connsiteX50" fmla="*/ 3099158 w 4627223"/>
              <a:gd name="connsiteY50" fmla="*/ 2308632 h 6120679"/>
              <a:gd name="connsiteX51" fmla="*/ 3091128 w 4627223"/>
              <a:gd name="connsiteY51" fmla="*/ 2267754 h 6120679"/>
              <a:gd name="connsiteX52" fmla="*/ 2623589 w 4627223"/>
              <a:gd name="connsiteY52" fmla="*/ 1842814 h 6120679"/>
              <a:gd name="connsiteX53" fmla="*/ 2501304 w 4627223"/>
              <a:gd name="connsiteY53" fmla="*/ 1829237 h 6120679"/>
              <a:gd name="connsiteX54" fmla="*/ 2396234 w 4627223"/>
              <a:gd name="connsiteY54" fmla="*/ 1513861 h 6120679"/>
              <a:gd name="connsiteX55" fmla="*/ 1622860 w 4627223"/>
              <a:gd name="connsiteY55" fmla="*/ 2074621 h 6120679"/>
              <a:gd name="connsiteX56" fmla="*/ 2262782 w 4627223"/>
              <a:gd name="connsiteY56" fmla="*/ 2945597 h 6120679"/>
              <a:gd name="connsiteX57" fmla="*/ 2313586 w 4627223"/>
              <a:gd name="connsiteY57" fmla="*/ 2953830 h 6120679"/>
              <a:gd name="connsiteX58" fmla="*/ 2281078 w 4627223"/>
              <a:gd name="connsiteY58" fmla="*/ 2941987 h 6120679"/>
              <a:gd name="connsiteX59" fmla="*/ 1871319 w 4627223"/>
              <a:gd name="connsiteY59" fmla="*/ 2200917 h 6120679"/>
              <a:gd name="connsiteX60" fmla="*/ 2682742 w 4627223"/>
              <a:gd name="connsiteY60" fmla="*/ 1701355 h 6120679"/>
              <a:gd name="connsiteX61" fmla="*/ 3178851 w 4627223"/>
              <a:gd name="connsiteY61" fmla="*/ 2086744 h 6120679"/>
              <a:gd name="connsiteX62" fmla="*/ 3192796 w 4627223"/>
              <a:gd name="connsiteY62" fmla="*/ 2123963 h 6120679"/>
              <a:gd name="connsiteX63" fmla="*/ 3181600 w 4627223"/>
              <a:gd name="connsiteY63" fmla="*/ 2072559 h 6120679"/>
              <a:gd name="connsiteX64" fmla="*/ 2557942 w 4627223"/>
              <a:gd name="connsiteY64" fmla="*/ 1532662 h 6120679"/>
              <a:gd name="connsiteX65" fmla="*/ 2396234 w 4627223"/>
              <a:gd name="connsiteY65" fmla="*/ 151386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0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5 h 6120679"/>
              <a:gd name="connsiteX71" fmla="*/ 340045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2313637" y="2958600"/>
                </a:moveTo>
                <a:lnTo>
                  <a:pt x="2346146" y="2970443"/>
                </a:lnTo>
                <a:cubicBezTo>
                  <a:pt x="2642384" y="3094715"/>
                  <a:pt x="2820622" y="3401709"/>
                  <a:pt x="2755904" y="3711514"/>
                </a:cubicBezTo>
                <a:cubicBezTo>
                  <a:pt x="2681941" y="4065579"/>
                  <a:pt x="2318655" y="4289239"/>
                  <a:pt x="1944481" y="4211075"/>
                </a:cubicBezTo>
                <a:cubicBezTo>
                  <a:pt x="1716470" y="4163444"/>
                  <a:pt x="1537030" y="4014724"/>
                  <a:pt x="1448372" y="3825686"/>
                </a:cubicBezTo>
                <a:lnTo>
                  <a:pt x="1434427" y="3788468"/>
                </a:lnTo>
                <a:lnTo>
                  <a:pt x="1445624" y="3839871"/>
                </a:lnTo>
                <a:cubicBezTo>
                  <a:pt x="1525890" y="4099413"/>
                  <a:pt x="1760077" y="4315176"/>
                  <a:pt x="2069282" y="4379769"/>
                </a:cubicBezTo>
                <a:cubicBezTo>
                  <a:pt x="2504207" y="4470624"/>
                  <a:pt x="2922858" y="4227980"/>
                  <a:pt x="3004364" y="3837809"/>
                </a:cubicBezTo>
                <a:cubicBezTo>
                  <a:pt x="3085870" y="3447638"/>
                  <a:pt x="2799367" y="3057689"/>
                  <a:pt x="2364442" y="2966834"/>
                </a:cubicBezTo>
                <a:close/>
                <a:moveTo>
                  <a:pt x="2201059" y="2934605"/>
                </a:moveTo>
                <a:lnTo>
                  <a:pt x="2225572" y="2943762"/>
                </a:lnTo>
                <a:cubicBezTo>
                  <a:pt x="2448807" y="3040241"/>
                  <a:pt x="2581096" y="3283406"/>
                  <a:pt x="2529388" y="3530931"/>
                </a:cubicBezTo>
                <a:cubicBezTo>
                  <a:pt x="2470294" y="3813818"/>
                  <a:pt x="2193255" y="3995276"/>
                  <a:pt x="1910604" y="3936231"/>
                </a:cubicBezTo>
                <a:cubicBezTo>
                  <a:pt x="1738364" y="3900250"/>
                  <a:pt x="1603786" y="3783264"/>
                  <a:pt x="1538300" y="3633346"/>
                </a:cubicBezTo>
                <a:lnTo>
                  <a:pt x="1528065" y="3603799"/>
                </a:lnTo>
                <a:lnTo>
                  <a:pt x="1536095" y="3644677"/>
                </a:lnTo>
                <a:cubicBezTo>
                  <a:pt x="1594611" y="3850870"/>
                  <a:pt x="1770061" y="4020824"/>
                  <a:pt x="2003634" y="4069617"/>
                </a:cubicBezTo>
                <a:cubicBezTo>
                  <a:pt x="2332177" y="4138249"/>
                  <a:pt x="2651305" y="3941175"/>
                  <a:pt x="2716426" y="3629440"/>
                </a:cubicBezTo>
                <a:cubicBezTo>
                  <a:pt x="2781547" y="3317705"/>
                  <a:pt x="2568001" y="3009357"/>
                  <a:pt x="2239458" y="2940725"/>
                </a:cubicBezTo>
                <a:close/>
                <a:moveTo>
                  <a:pt x="2092760" y="2911466"/>
                </a:moveTo>
                <a:lnTo>
                  <a:pt x="2112120" y="2918453"/>
                </a:lnTo>
                <a:cubicBezTo>
                  <a:pt x="2288576" y="2991653"/>
                  <a:pt x="2395332" y="3171083"/>
                  <a:pt x="2357636" y="3351537"/>
                </a:cubicBezTo>
                <a:cubicBezTo>
                  <a:pt x="2314554" y="3557770"/>
                  <a:pt x="2099113" y="3687245"/>
                  <a:pt x="1876434" y="3640728"/>
                </a:cubicBezTo>
                <a:cubicBezTo>
                  <a:pt x="1740739" y="3612382"/>
                  <a:pt x="1633670" y="3525223"/>
                  <a:pt x="1580475" y="3414789"/>
                </a:cubicBezTo>
                <a:lnTo>
                  <a:pt x="1572089" y="3393055"/>
                </a:lnTo>
                <a:lnTo>
                  <a:pt x="1578877" y="3423052"/>
                </a:lnTo>
                <a:cubicBezTo>
                  <a:pt x="1627260" y="3574569"/>
                  <a:pt x="1767052" y="3700953"/>
                  <a:pt x="1951066" y="3739393"/>
                </a:cubicBezTo>
                <a:cubicBezTo>
                  <a:pt x="2209900" y="3793463"/>
                  <a:pt x="2458212" y="3653061"/>
                  <a:pt x="2505688" y="3425796"/>
                </a:cubicBezTo>
                <a:cubicBezTo>
                  <a:pt x="2553163" y="3198532"/>
                  <a:pt x="2381823" y="2970464"/>
                  <a:pt x="2122989" y="2916395"/>
                </a:cubicBezTo>
                <a:close/>
                <a:moveTo>
                  <a:pt x="2579959" y="2161667"/>
                </a:moveTo>
                <a:cubicBezTo>
                  <a:pt x="2358383" y="2155426"/>
                  <a:pt x="2163077" y="2287778"/>
                  <a:pt x="2121536" y="2486634"/>
                </a:cubicBezTo>
                <a:cubicBezTo>
                  <a:pt x="2074060" y="2713899"/>
                  <a:pt x="2245400" y="2941966"/>
                  <a:pt x="2504234" y="2996036"/>
                </a:cubicBezTo>
                <a:lnTo>
                  <a:pt x="2534463" y="3000965"/>
                </a:lnTo>
                <a:lnTo>
                  <a:pt x="2515103" y="2993978"/>
                </a:lnTo>
                <a:cubicBezTo>
                  <a:pt x="2338648" y="2920777"/>
                  <a:pt x="2231891" y="2741348"/>
                  <a:pt x="2269587" y="2560894"/>
                </a:cubicBezTo>
                <a:cubicBezTo>
                  <a:pt x="2312669" y="2354661"/>
                  <a:pt x="2528111" y="2225185"/>
                  <a:pt x="2750790" y="2271702"/>
                </a:cubicBezTo>
                <a:cubicBezTo>
                  <a:pt x="2886484" y="2300049"/>
                  <a:pt x="2993554" y="2387207"/>
                  <a:pt x="3046748" y="2497641"/>
                </a:cubicBezTo>
                <a:lnTo>
                  <a:pt x="3055134" y="2519375"/>
                </a:lnTo>
                <a:lnTo>
                  <a:pt x="3048346" y="2489378"/>
                </a:lnTo>
                <a:cubicBezTo>
                  <a:pt x="2999964" y="2337862"/>
                  <a:pt x="2860171" y="2211478"/>
                  <a:pt x="2676157" y="2173038"/>
                </a:cubicBezTo>
                <a:cubicBezTo>
                  <a:pt x="2643803" y="2166279"/>
                  <a:pt x="2611613" y="2162559"/>
                  <a:pt x="2579959" y="2161667"/>
                </a:cubicBezTo>
                <a:close/>
                <a:moveTo>
                  <a:pt x="2501304" y="1829237"/>
                </a:moveTo>
                <a:cubicBezTo>
                  <a:pt x="2219233" y="1825242"/>
                  <a:pt x="1967778" y="2010223"/>
                  <a:pt x="1910797" y="2282990"/>
                </a:cubicBezTo>
                <a:cubicBezTo>
                  <a:pt x="1845677" y="2594725"/>
                  <a:pt x="2059223" y="2903074"/>
                  <a:pt x="2387765" y="2971706"/>
                </a:cubicBezTo>
                <a:lnTo>
                  <a:pt x="2426164" y="2977826"/>
                </a:lnTo>
                <a:lnTo>
                  <a:pt x="2401651" y="2968669"/>
                </a:lnTo>
                <a:cubicBezTo>
                  <a:pt x="2178416" y="2872189"/>
                  <a:pt x="2046127" y="2629024"/>
                  <a:pt x="2097835" y="2381499"/>
                </a:cubicBezTo>
                <a:cubicBezTo>
                  <a:pt x="2156929" y="2098613"/>
                  <a:pt x="2433969" y="1917154"/>
                  <a:pt x="2716620" y="1976199"/>
                </a:cubicBezTo>
                <a:cubicBezTo>
                  <a:pt x="2888859" y="2012180"/>
                  <a:pt x="3023438" y="2129166"/>
                  <a:pt x="3088923" y="2279085"/>
                </a:cubicBezTo>
                <a:lnTo>
                  <a:pt x="3099158" y="2308632"/>
                </a:lnTo>
                <a:lnTo>
                  <a:pt x="3091128" y="2267754"/>
                </a:lnTo>
                <a:cubicBezTo>
                  <a:pt x="3032613" y="2061560"/>
                  <a:pt x="2857162" y="1891607"/>
                  <a:pt x="2623589" y="1842814"/>
                </a:cubicBezTo>
                <a:cubicBezTo>
                  <a:pt x="2582521" y="1834235"/>
                  <a:pt x="2541600" y="1829808"/>
                  <a:pt x="2501304" y="1829237"/>
                </a:cubicBezTo>
                <a:close/>
                <a:moveTo>
                  <a:pt x="2396234" y="1513861"/>
                </a:moveTo>
                <a:cubicBezTo>
                  <a:pt x="2023622" y="1504773"/>
                  <a:pt x="1694177" y="1733222"/>
                  <a:pt x="1622860" y="2074621"/>
                </a:cubicBezTo>
                <a:cubicBezTo>
                  <a:pt x="1541353" y="2464793"/>
                  <a:pt x="1827856" y="2854742"/>
                  <a:pt x="2262782" y="2945597"/>
                </a:cubicBezTo>
                <a:lnTo>
                  <a:pt x="2313586" y="2953830"/>
                </a:lnTo>
                <a:lnTo>
                  <a:pt x="2281078" y="2941987"/>
                </a:lnTo>
                <a:cubicBezTo>
                  <a:pt x="1984839" y="2817716"/>
                  <a:pt x="1806601" y="2510722"/>
                  <a:pt x="1871319" y="2200917"/>
                </a:cubicBezTo>
                <a:cubicBezTo>
                  <a:pt x="1945283" y="1846852"/>
                  <a:pt x="2308569" y="1623191"/>
                  <a:pt x="2682742" y="1701355"/>
                </a:cubicBezTo>
                <a:cubicBezTo>
                  <a:pt x="2910753" y="1748987"/>
                  <a:pt x="3090193" y="1897706"/>
                  <a:pt x="3178851" y="2086744"/>
                </a:cubicBezTo>
                <a:lnTo>
                  <a:pt x="3192796" y="2123963"/>
                </a:lnTo>
                <a:lnTo>
                  <a:pt x="3181600" y="2072559"/>
                </a:lnTo>
                <a:cubicBezTo>
                  <a:pt x="3101334" y="1813018"/>
                  <a:pt x="2867146" y="1597254"/>
                  <a:pt x="2557942" y="1532662"/>
                </a:cubicBezTo>
                <a:cubicBezTo>
                  <a:pt x="2503576" y="1521305"/>
                  <a:pt x="2449465" y="1515159"/>
                  <a:pt x="2396234" y="151386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rgbClr val="FFC000">
                  <a:lumMod val="41000"/>
                  <a:lumOff val="59000"/>
                </a:srgbClr>
              </a:gs>
              <a:gs pos="58000">
                <a:srgbClr val="FF6600">
                  <a:alpha val="61000"/>
                  <a:lumMod val="98000"/>
                  <a:lumOff val="2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sunse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493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AS TAZAS DE CAF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27584" y="692696"/>
            <a:ext cx="5544616" cy="513986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2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¿El café tiene contraindicaciones?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Lejos quedan ya los antiguos tópicos sobre el café relacionados con el nerviosismo y la irritación.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El principal compuesto por el que es conocido y consumido el café es la cafeína. La cafeína es un estimulante del sistema nervioso que disminuye el cansancio y nos hace sentir con más energía, además de tener efectos diuréticos.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4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27822" y="0"/>
            <a:ext cx="917182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10000"/>
                </a:scheme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7822" y="5717006"/>
            <a:ext cx="917182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chemeClr val="tx2">
                  <a:lumMod val="10000"/>
                </a:scheme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436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rgbClr val="391B03">
                  <a:lumMod val="0"/>
                </a:srgbClr>
              </a:gs>
              <a:gs pos="67000">
                <a:schemeClr val="accent6">
                  <a:lumMod val="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1000">
                <a:schemeClr val="tx2">
                  <a:lumMod val="90000"/>
                </a:schemeClr>
              </a:gs>
              <a:gs pos="84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0905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rgbClr val="391B03">
                  <a:lumMod val="0"/>
                </a:srgbClr>
              </a:gs>
              <a:gs pos="67000">
                <a:schemeClr val="accent6">
                  <a:lumMod val="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1000">
                <a:schemeClr val="tx2">
                  <a:lumMod val="90000"/>
                </a:schemeClr>
              </a:gs>
              <a:gs pos="84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11"/>
          <p:cNvSpPr/>
          <p:nvPr/>
        </p:nvSpPr>
        <p:spPr>
          <a:xfrm>
            <a:off x="0" y="440668"/>
            <a:ext cx="4571999" cy="5976664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3000">
                <a:srgbClr val="391B03">
                  <a:lumMod val="0"/>
                  <a:alpha val="48000"/>
                </a:srgbClr>
              </a:gs>
              <a:gs pos="100000">
                <a:schemeClr val="tx1">
                  <a:lumMod val="85000"/>
                  <a:alpha val="81000"/>
                </a:schemeClr>
              </a:gs>
              <a:gs pos="28000">
                <a:schemeClr val="tx1">
                  <a:lumMod val="85000"/>
                  <a:alpha val="81000"/>
                </a:schemeClr>
              </a:gs>
              <a:gs pos="68000">
                <a:schemeClr val="bg1">
                  <a:lumMod val="65000"/>
                  <a:lumOff val="35000"/>
                  <a:alpha val="67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1"/>
          <p:cNvSpPr/>
          <p:nvPr/>
        </p:nvSpPr>
        <p:spPr>
          <a:xfrm flipH="1">
            <a:off x="4571999" y="455516"/>
            <a:ext cx="4571999" cy="5976664"/>
          </a:xfrm>
          <a:custGeom>
            <a:avLst/>
            <a:gdLst>
              <a:gd name="connsiteX0" fmla="*/ 1666122 w 4627223"/>
              <a:gd name="connsiteY0" fmla="*/ 1273832 h 6120679"/>
              <a:gd name="connsiteX1" fmla="*/ 1757463 w 4627223"/>
              <a:gd name="connsiteY1" fmla="*/ 1278240 h 6120679"/>
              <a:gd name="connsiteX2" fmla="*/ 2507640 w 4627223"/>
              <a:gd name="connsiteY2" fmla="*/ 1395269 h 6120679"/>
              <a:gd name="connsiteX3" fmla="*/ 1859371 w 4627223"/>
              <a:gd name="connsiteY3" fmla="*/ 1506003 h 6120679"/>
              <a:gd name="connsiteX4" fmla="*/ 1819515 w 4627223"/>
              <a:gd name="connsiteY4" fmla="*/ 1508404 h 6120679"/>
              <a:gd name="connsiteX5" fmla="*/ 1838973 w 4627223"/>
              <a:gd name="connsiteY5" fmla="*/ 1509490 h 6120679"/>
              <a:gd name="connsiteX6" fmla="*/ 1732166 w 4627223"/>
              <a:gd name="connsiteY6" fmla="*/ 1521627 h 6120679"/>
              <a:gd name="connsiteX7" fmla="*/ 1396902 w 4627223"/>
              <a:gd name="connsiteY7" fmla="*/ 1614888 h 6120679"/>
              <a:gd name="connsiteX8" fmla="*/ 2044412 w 4627223"/>
              <a:gd name="connsiteY8" fmla="*/ 1738695 h 6120679"/>
              <a:gd name="connsiteX9" fmla="*/ 2065873 w 4627223"/>
              <a:gd name="connsiteY9" fmla="*/ 1740234 h 6120679"/>
              <a:gd name="connsiteX10" fmla="*/ 2009053 w 4627223"/>
              <a:gd name="connsiteY10" fmla="*/ 1738297 h 6120679"/>
              <a:gd name="connsiteX11" fmla="*/ 2100285 w 4627223"/>
              <a:gd name="connsiteY11" fmla="*/ 1742701 h 6120679"/>
              <a:gd name="connsiteX12" fmla="*/ 2146842 w 4627223"/>
              <a:gd name="connsiteY12" fmla="*/ 1746038 h 6120679"/>
              <a:gd name="connsiteX13" fmla="*/ 2255073 w 4627223"/>
              <a:gd name="connsiteY13" fmla="*/ 1752782 h 6120679"/>
              <a:gd name="connsiteX14" fmla="*/ 2262053 w 4627223"/>
              <a:gd name="connsiteY14" fmla="*/ 1753158 h 6120679"/>
              <a:gd name="connsiteX15" fmla="*/ 2262976 w 4627223"/>
              <a:gd name="connsiteY15" fmla="*/ 1753221 h 6120679"/>
              <a:gd name="connsiteX16" fmla="*/ 2850569 w 4627223"/>
              <a:gd name="connsiteY16" fmla="*/ 1859734 h 6120679"/>
              <a:gd name="connsiteX17" fmla="*/ 2202300 w 4627223"/>
              <a:gd name="connsiteY17" fmla="*/ 1970469 h 6120679"/>
              <a:gd name="connsiteX18" fmla="*/ 2162446 w 4627223"/>
              <a:gd name="connsiteY18" fmla="*/ 1972870 h 6120679"/>
              <a:gd name="connsiteX19" fmla="*/ 2181901 w 4627223"/>
              <a:gd name="connsiteY19" fmla="*/ 1973956 h 6120679"/>
              <a:gd name="connsiteX20" fmla="*/ 2075095 w 4627223"/>
              <a:gd name="connsiteY20" fmla="*/ 1986093 h 6120679"/>
              <a:gd name="connsiteX21" fmla="*/ 1739830 w 4627223"/>
              <a:gd name="connsiteY21" fmla="*/ 2079354 h 6120679"/>
              <a:gd name="connsiteX22" fmla="*/ 1914472 w 4627223"/>
              <a:gd name="connsiteY22" fmla="*/ 2148231 h 6120679"/>
              <a:gd name="connsiteX23" fmla="*/ 1980528 w 4627223"/>
              <a:gd name="connsiteY23" fmla="*/ 2158624 h 6120679"/>
              <a:gd name="connsiteX24" fmla="*/ 1796763 w 4627223"/>
              <a:gd name="connsiteY24" fmla="*/ 2149475 h 6120679"/>
              <a:gd name="connsiteX25" fmla="*/ 1666127 w 4627223"/>
              <a:gd name="connsiteY25" fmla="*/ 2145023 h 6120679"/>
              <a:gd name="connsiteX26" fmla="*/ 1757467 w 4627223"/>
              <a:gd name="connsiteY26" fmla="*/ 2149431 h 6120679"/>
              <a:gd name="connsiteX27" fmla="*/ 2066216 w 4627223"/>
              <a:gd name="connsiteY27" fmla="*/ 2171898 h 6120679"/>
              <a:gd name="connsiteX28" fmla="*/ 2127222 w 4627223"/>
              <a:gd name="connsiteY28" fmla="*/ 2178210 h 6120679"/>
              <a:gd name="connsiteX29" fmla="*/ 2201312 w 4627223"/>
              <a:gd name="connsiteY29" fmla="*/ 2186803 h 6120679"/>
              <a:gd name="connsiteX30" fmla="*/ 2217277 w 4627223"/>
              <a:gd name="connsiteY30" fmla="*/ 2188207 h 6120679"/>
              <a:gd name="connsiteX31" fmla="*/ 2302810 w 4627223"/>
              <a:gd name="connsiteY31" fmla="*/ 2199588 h 6120679"/>
              <a:gd name="connsiteX32" fmla="*/ 2507645 w 4627223"/>
              <a:gd name="connsiteY32" fmla="*/ 2266460 h 6120679"/>
              <a:gd name="connsiteX33" fmla="*/ 1859376 w 4627223"/>
              <a:gd name="connsiteY33" fmla="*/ 2377194 h 6120679"/>
              <a:gd name="connsiteX34" fmla="*/ 1819520 w 4627223"/>
              <a:gd name="connsiteY34" fmla="*/ 2379595 h 6120679"/>
              <a:gd name="connsiteX35" fmla="*/ 1838977 w 4627223"/>
              <a:gd name="connsiteY35" fmla="*/ 2380681 h 6120679"/>
              <a:gd name="connsiteX36" fmla="*/ 1732170 w 4627223"/>
              <a:gd name="connsiteY36" fmla="*/ 2392818 h 6120679"/>
              <a:gd name="connsiteX37" fmla="*/ 1396906 w 4627223"/>
              <a:gd name="connsiteY37" fmla="*/ 2486080 h 6120679"/>
              <a:gd name="connsiteX38" fmla="*/ 2044417 w 4627223"/>
              <a:gd name="connsiteY38" fmla="*/ 2609887 h 6120679"/>
              <a:gd name="connsiteX39" fmla="*/ 2065878 w 4627223"/>
              <a:gd name="connsiteY39" fmla="*/ 2611425 h 6120679"/>
              <a:gd name="connsiteX40" fmla="*/ 2009057 w 4627223"/>
              <a:gd name="connsiteY40" fmla="*/ 2609489 h 6120679"/>
              <a:gd name="connsiteX41" fmla="*/ 2100290 w 4627223"/>
              <a:gd name="connsiteY41" fmla="*/ 2613892 h 6120679"/>
              <a:gd name="connsiteX42" fmla="*/ 2146847 w 4627223"/>
              <a:gd name="connsiteY42" fmla="*/ 2617229 h 6120679"/>
              <a:gd name="connsiteX43" fmla="*/ 2255077 w 4627223"/>
              <a:gd name="connsiteY43" fmla="*/ 2623973 h 6120679"/>
              <a:gd name="connsiteX44" fmla="*/ 2262058 w 4627223"/>
              <a:gd name="connsiteY44" fmla="*/ 2624349 h 6120679"/>
              <a:gd name="connsiteX45" fmla="*/ 2262981 w 4627223"/>
              <a:gd name="connsiteY45" fmla="*/ 2624412 h 6120679"/>
              <a:gd name="connsiteX46" fmla="*/ 2850573 w 4627223"/>
              <a:gd name="connsiteY46" fmla="*/ 2730925 h 6120679"/>
              <a:gd name="connsiteX47" fmla="*/ 2202304 w 4627223"/>
              <a:gd name="connsiteY47" fmla="*/ 2841660 h 6120679"/>
              <a:gd name="connsiteX48" fmla="*/ 2162451 w 4627223"/>
              <a:gd name="connsiteY48" fmla="*/ 2844061 h 6120679"/>
              <a:gd name="connsiteX49" fmla="*/ 2181906 w 4627223"/>
              <a:gd name="connsiteY49" fmla="*/ 2845147 h 6120679"/>
              <a:gd name="connsiteX50" fmla="*/ 2075099 w 4627223"/>
              <a:gd name="connsiteY50" fmla="*/ 2857284 h 6120679"/>
              <a:gd name="connsiteX51" fmla="*/ 1739835 w 4627223"/>
              <a:gd name="connsiteY51" fmla="*/ 2950545 h 6120679"/>
              <a:gd name="connsiteX52" fmla="*/ 1914477 w 4627223"/>
              <a:gd name="connsiteY52" fmla="*/ 3019422 h 6120679"/>
              <a:gd name="connsiteX53" fmla="*/ 1980534 w 4627223"/>
              <a:gd name="connsiteY53" fmla="*/ 3029815 h 6120679"/>
              <a:gd name="connsiteX54" fmla="*/ 1796768 w 4627223"/>
              <a:gd name="connsiteY54" fmla="*/ 3020666 h 6120679"/>
              <a:gd name="connsiteX55" fmla="*/ 1666131 w 4627223"/>
              <a:gd name="connsiteY55" fmla="*/ 3016214 h 6120679"/>
              <a:gd name="connsiteX56" fmla="*/ 1757472 w 4627223"/>
              <a:gd name="connsiteY56" fmla="*/ 3020622 h 6120679"/>
              <a:gd name="connsiteX57" fmla="*/ 2066221 w 4627223"/>
              <a:gd name="connsiteY57" fmla="*/ 3043089 h 6120679"/>
              <a:gd name="connsiteX58" fmla="*/ 2127227 w 4627223"/>
              <a:gd name="connsiteY58" fmla="*/ 3049401 h 6120679"/>
              <a:gd name="connsiteX59" fmla="*/ 2201316 w 4627223"/>
              <a:gd name="connsiteY59" fmla="*/ 3057994 h 6120679"/>
              <a:gd name="connsiteX60" fmla="*/ 2217281 w 4627223"/>
              <a:gd name="connsiteY60" fmla="*/ 3059398 h 6120679"/>
              <a:gd name="connsiteX61" fmla="*/ 2302814 w 4627223"/>
              <a:gd name="connsiteY61" fmla="*/ 3070779 h 6120679"/>
              <a:gd name="connsiteX62" fmla="*/ 2507649 w 4627223"/>
              <a:gd name="connsiteY62" fmla="*/ 3137651 h 6120679"/>
              <a:gd name="connsiteX63" fmla="*/ 1859380 w 4627223"/>
              <a:gd name="connsiteY63" fmla="*/ 3248386 h 6120679"/>
              <a:gd name="connsiteX64" fmla="*/ 1819524 w 4627223"/>
              <a:gd name="connsiteY64" fmla="*/ 3250786 h 6120679"/>
              <a:gd name="connsiteX65" fmla="*/ 1838982 w 4627223"/>
              <a:gd name="connsiteY65" fmla="*/ 3251872 h 6120679"/>
              <a:gd name="connsiteX66" fmla="*/ 1732175 w 4627223"/>
              <a:gd name="connsiteY66" fmla="*/ 3264009 h 6120679"/>
              <a:gd name="connsiteX67" fmla="*/ 1396911 w 4627223"/>
              <a:gd name="connsiteY67" fmla="*/ 3357271 h 6120679"/>
              <a:gd name="connsiteX68" fmla="*/ 2044421 w 4627223"/>
              <a:gd name="connsiteY68" fmla="*/ 3481078 h 6120679"/>
              <a:gd name="connsiteX69" fmla="*/ 2065882 w 4627223"/>
              <a:gd name="connsiteY69" fmla="*/ 3482616 h 6120679"/>
              <a:gd name="connsiteX70" fmla="*/ 2009062 w 4627223"/>
              <a:gd name="connsiteY70" fmla="*/ 3480680 h 6120679"/>
              <a:gd name="connsiteX71" fmla="*/ 2100294 w 4627223"/>
              <a:gd name="connsiteY71" fmla="*/ 3485083 h 6120679"/>
              <a:gd name="connsiteX72" fmla="*/ 2146851 w 4627223"/>
              <a:gd name="connsiteY72" fmla="*/ 3488420 h 6120679"/>
              <a:gd name="connsiteX73" fmla="*/ 2255082 w 4627223"/>
              <a:gd name="connsiteY73" fmla="*/ 3495164 h 6120679"/>
              <a:gd name="connsiteX74" fmla="*/ 2262062 w 4627223"/>
              <a:gd name="connsiteY74" fmla="*/ 3495540 h 6120679"/>
              <a:gd name="connsiteX75" fmla="*/ 2262985 w 4627223"/>
              <a:gd name="connsiteY75" fmla="*/ 3495603 h 6120679"/>
              <a:gd name="connsiteX76" fmla="*/ 2850578 w 4627223"/>
              <a:gd name="connsiteY76" fmla="*/ 3602116 h 6120679"/>
              <a:gd name="connsiteX77" fmla="*/ 2202309 w 4627223"/>
              <a:gd name="connsiteY77" fmla="*/ 3712851 h 6120679"/>
              <a:gd name="connsiteX78" fmla="*/ 2162455 w 4627223"/>
              <a:gd name="connsiteY78" fmla="*/ 3715252 h 6120679"/>
              <a:gd name="connsiteX79" fmla="*/ 2181910 w 4627223"/>
              <a:gd name="connsiteY79" fmla="*/ 3716338 h 6120679"/>
              <a:gd name="connsiteX80" fmla="*/ 2075103 w 4627223"/>
              <a:gd name="connsiteY80" fmla="*/ 3728475 h 6120679"/>
              <a:gd name="connsiteX81" fmla="*/ 1739839 w 4627223"/>
              <a:gd name="connsiteY81" fmla="*/ 3821737 h 6120679"/>
              <a:gd name="connsiteX82" fmla="*/ 1914482 w 4627223"/>
              <a:gd name="connsiteY82" fmla="*/ 3890613 h 6120679"/>
              <a:gd name="connsiteX83" fmla="*/ 1980539 w 4627223"/>
              <a:gd name="connsiteY83" fmla="*/ 3901006 h 6120679"/>
              <a:gd name="connsiteX84" fmla="*/ 1796770 w 4627223"/>
              <a:gd name="connsiteY84" fmla="*/ 3891857 h 6120679"/>
              <a:gd name="connsiteX85" fmla="*/ 1666133 w 4627223"/>
              <a:gd name="connsiteY85" fmla="*/ 3887405 h 6120679"/>
              <a:gd name="connsiteX86" fmla="*/ 1757474 w 4627223"/>
              <a:gd name="connsiteY86" fmla="*/ 3891813 h 6120679"/>
              <a:gd name="connsiteX87" fmla="*/ 2066223 w 4627223"/>
              <a:gd name="connsiteY87" fmla="*/ 3914280 h 6120679"/>
              <a:gd name="connsiteX88" fmla="*/ 2127251 w 4627223"/>
              <a:gd name="connsiteY88" fmla="*/ 3920594 h 6120679"/>
              <a:gd name="connsiteX89" fmla="*/ 2201321 w 4627223"/>
              <a:gd name="connsiteY89" fmla="*/ 3929185 h 6120679"/>
              <a:gd name="connsiteX90" fmla="*/ 2217279 w 4627223"/>
              <a:gd name="connsiteY90" fmla="*/ 3930588 h 6120679"/>
              <a:gd name="connsiteX91" fmla="*/ 2302814 w 4627223"/>
              <a:gd name="connsiteY91" fmla="*/ 3941970 h 6120679"/>
              <a:gd name="connsiteX92" fmla="*/ 2507649 w 4627223"/>
              <a:gd name="connsiteY92" fmla="*/ 4008842 h 6120679"/>
              <a:gd name="connsiteX93" fmla="*/ 1859383 w 4627223"/>
              <a:gd name="connsiteY93" fmla="*/ 4119577 h 6120679"/>
              <a:gd name="connsiteX94" fmla="*/ 1819526 w 4627223"/>
              <a:gd name="connsiteY94" fmla="*/ 4121977 h 6120679"/>
              <a:gd name="connsiteX95" fmla="*/ 1838984 w 4627223"/>
              <a:gd name="connsiteY95" fmla="*/ 4123063 h 6120679"/>
              <a:gd name="connsiteX96" fmla="*/ 1732177 w 4627223"/>
              <a:gd name="connsiteY96" fmla="*/ 4135200 h 6120679"/>
              <a:gd name="connsiteX97" fmla="*/ 1396913 w 4627223"/>
              <a:gd name="connsiteY97" fmla="*/ 4228462 h 6120679"/>
              <a:gd name="connsiteX98" fmla="*/ 2044424 w 4627223"/>
              <a:gd name="connsiteY98" fmla="*/ 4352269 h 6120679"/>
              <a:gd name="connsiteX99" fmla="*/ 2065885 w 4627223"/>
              <a:gd name="connsiteY99" fmla="*/ 4353807 h 6120679"/>
              <a:gd name="connsiteX100" fmla="*/ 2009064 w 4627223"/>
              <a:gd name="connsiteY100" fmla="*/ 4351871 h 6120679"/>
              <a:gd name="connsiteX101" fmla="*/ 2100297 w 4627223"/>
              <a:gd name="connsiteY101" fmla="*/ 4356274 h 6120679"/>
              <a:gd name="connsiteX102" fmla="*/ 2146853 w 4627223"/>
              <a:gd name="connsiteY102" fmla="*/ 4359611 h 6120679"/>
              <a:gd name="connsiteX103" fmla="*/ 2255084 w 4627223"/>
              <a:gd name="connsiteY103" fmla="*/ 4366355 h 6120679"/>
              <a:gd name="connsiteX104" fmla="*/ 2262065 w 4627223"/>
              <a:gd name="connsiteY104" fmla="*/ 4366731 h 6120679"/>
              <a:gd name="connsiteX105" fmla="*/ 2262987 w 4627223"/>
              <a:gd name="connsiteY105" fmla="*/ 4366794 h 6120679"/>
              <a:gd name="connsiteX106" fmla="*/ 2850580 w 4627223"/>
              <a:gd name="connsiteY106" fmla="*/ 4473308 h 6120679"/>
              <a:gd name="connsiteX107" fmla="*/ 2202311 w 4627223"/>
              <a:gd name="connsiteY107" fmla="*/ 4584042 h 6120679"/>
              <a:gd name="connsiteX108" fmla="*/ 2162457 w 4627223"/>
              <a:gd name="connsiteY108" fmla="*/ 4586443 h 6120679"/>
              <a:gd name="connsiteX109" fmla="*/ 2181913 w 4627223"/>
              <a:gd name="connsiteY109" fmla="*/ 4587529 h 6120679"/>
              <a:gd name="connsiteX110" fmla="*/ 2075106 w 4627223"/>
              <a:gd name="connsiteY110" fmla="*/ 4599666 h 6120679"/>
              <a:gd name="connsiteX111" fmla="*/ 1739841 w 4627223"/>
              <a:gd name="connsiteY111" fmla="*/ 4692928 h 6120679"/>
              <a:gd name="connsiteX112" fmla="*/ 2830461 w 4627223"/>
              <a:gd name="connsiteY112" fmla="*/ 4842394 h 6120679"/>
              <a:gd name="connsiteX113" fmla="*/ 2961098 w 4627223"/>
              <a:gd name="connsiteY113" fmla="*/ 4846846 h 6120679"/>
              <a:gd name="connsiteX114" fmla="*/ 2869758 w 4627223"/>
              <a:gd name="connsiteY114" fmla="*/ 4842437 h 6120679"/>
              <a:gd name="connsiteX115" fmla="*/ 2119580 w 4627223"/>
              <a:gd name="connsiteY115" fmla="*/ 4725409 h 6120679"/>
              <a:gd name="connsiteX116" fmla="*/ 2767849 w 4627223"/>
              <a:gd name="connsiteY116" fmla="*/ 4614674 h 6120679"/>
              <a:gd name="connsiteX117" fmla="*/ 2807705 w 4627223"/>
              <a:gd name="connsiteY117" fmla="*/ 4612273 h 6120679"/>
              <a:gd name="connsiteX118" fmla="*/ 2788247 w 4627223"/>
              <a:gd name="connsiteY118" fmla="*/ 4611187 h 6120679"/>
              <a:gd name="connsiteX119" fmla="*/ 2895054 w 4627223"/>
              <a:gd name="connsiteY119" fmla="*/ 4599051 h 6120679"/>
              <a:gd name="connsiteX120" fmla="*/ 3230319 w 4627223"/>
              <a:gd name="connsiteY120" fmla="*/ 4505789 h 6120679"/>
              <a:gd name="connsiteX121" fmla="*/ 2582808 w 4627223"/>
              <a:gd name="connsiteY121" fmla="*/ 4381982 h 6120679"/>
              <a:gd name="connsiteX122" fmla="*/ 2561347 w 4627223"/>
              <a:gd name="connsiteY122" fmla="*/ 4380444 h 6120679"/>
              <a:gd name="connsiteX123" fmla="*/ 2618167 w 4627223"/>
              <a:gd name="connsiteY123" fmla="*/ 4382380 h 6120679"/>
              <a:gd name="connsiteX124" fmla="*/ 2526935 w 4627223"/>
              <a:gd name="connsiteY124" fmla="*/ 4377977 h 6120679"/>
              <a:gd name="connsiteX125" fmla="*/ 2480378 w 4627223"/>
              <a:gd name="connsiteY125" fmla="*/ 4374640 h 6120679"/>
              <a:gd name="connsiteX126" fmla="*/ 2372148 w 4627223"/>
              <a:gd name="connsiteY126" fmla="*/ 4367896 h 6120679"/>
              <a:gd name="connsiteX127" fmla="*/ 2365167 w 4627223"/>
              <a:gd name="connsiteY127" fmla="*/ 4367520 h 6120679"/>
              <a:gd name="connsiteX128" fmla="*/ 2364244 w 4627223"/>
              <a:gd name="connsiteY128" fmla="*/ 4367457 h 6120679"/>
              <a:gd name="connsiteX129" fmla="*/ 1776652 w 4627223"/>
              <a:gd name="connsiteY129" fmla="*/ 4260943 h 6120679"/>
              <a:gd name="connsiteX130" fmla="*/ 2424920 w 4627223"/>
              <a:gd name="connsiteY130" fmla="*/ 4150208 h 6120679"/>
              <a:gd name="connsiteX131" fmla="*/ 2464774 w 4627223"/>
              <a:gd name="connsiteY131" fmla="*/ 4147808 h 6120679"/>
              <a:gd name="connsiteX132" fmla="*/ 2445319 w 4627223"/>
              <a:gd name="connsiteY132" fmla="*/ 4146722 h 6120679"/>
              <a:gd name="connsiteX133" fmla="*/ 2552126 w 4627223"/>
              <a:gd name="connsiteY133" fmla="*/ 4134585 h 6120679"/>
              <a:gd name="connsiteX134" fmla="*/ 2887390 w 4627223"/>
              <a:gd name="connsiteY134" fmla="*/ 4041323 h 6120679"/>
              <a:gd name="connsiteX135" fmla="*/ 2712746 w 4627223"/>
              <a:gd name="connsiteY135" fmla="*/ 3972446 h 6120679"/>
              <a:gd name="connsiteX136" fmla="*/ 2646690 w 4627223"/>
              <a:gd name="connsiteY136" fmla="*/ 3962053 h 6120679"/>
              <a:gd name="connsiteX137" fmla="*/ 2830459 w 4627223"/>
              <a:gd name="connsiteY137" fmla="*/ 3971202 h 6120679"/>
              <a:gd name="connsiteX138" fmla="*/ 2961096 w 4627223"/>
              <a:gd name="connsiteY138" fmla="*/ 3975655 h 6120679"/>
              <a:gd name="connsiteX139" fmla="*/ 2869755 w 4627223"/>
              <a:gd name="connsiteY139" fmla="*/ 3971246 h 6120679"/>
              <a:gd name="connsiteX140" fmla="*/ 2561006 w 4627223"/>
              <a:gd name="connsiteY140" fmla="*/ 3948780 h 6120679"/>
              <a:gd name="connsiteX141" fmla="*/ 2499978 w 4627223"/>
              <a:gd name="connsiteY141" fmla="*/ 3942465 h 6120679"/>
              <a:gd name="connsiteX142" fmla="*/ 2425909 w 4627223"/>
              <a:gd name="connsiteY142" fmla="*/ 3933875 h 6120679"/>
              <a:gd name="connsiteX143" fmla="*/ 2409950 w 4627223"/>
              <a:gd name="connsiteY143" fmla="*/ 3932472 h 6120679"/>
              <a:gd name="connsiteX144" fmla="*/ 2324415 w 4627223"/>
              <a:gd name="connsiteY144" fmla="*/ 3921090 h 6120679"/>
              <a:gd name="connsiteX145" fmla="*/ 2119580 w 4627223"/>
              <a:gd name="connsiteY145" fmla="*/ 3854218 h 6120679"/>
              <a:gd name="connsiteX146" fmla="*/ 2767847 w 4627223"/>
              <a:gd name="connsiteY146" fmla="*/ 3743483 h 6120679"/>
              <a:gd name="connsiteX147" fmla="*/ 2807703 w 4627223"/>
              <a:gd name="connsiteY147" fmla="*/ 3741082 h 6120679"/>
              <a:gd name="connsiteX148" fmla="*/ 2788245 w 4627223"/>
              <a:gd name="connsiteY148" fmla="*/ 3739996 h 6120679"/>
              <a:gd name="connsiteX149" fmla="*/ 2895052 w 4627223"/>
              <a:gd name="connsiteY149" fmla="*/ 3727859 h 6120679"/>
              <a:gd name="connsiteX150" fmla="*/ 3230316 w 4627223"/>
              <a:gd name="connsiteY150" fmla="*/ 3634598 h 6120679"/>
              <a:gd name="connsiteX151" fmla="*/ 2582806 w 4627223"/>
              <a:gd name="connsiteY151" fmla="*/ 3510791 h 6120679"/>
              <a:gd name="connsiteX152" fmla="*/ 2561345 w 4627223"/>
              <a:gd name="connsiteY152" fmla="*/ 3509252 h 6120679"/>
              <a:gd name="connsiteX153" fmla="*/ 2618165 w 4627223"/>
              <a:gd name="connsiteY153" fmla="*/ 3511189 h 6120679"/>
              <a:gd name="connsiteX154" fmla="*/ 2526933 w 4627223"/>
              <a:gd name="connsiteY154" fmla="*/ 3506785 h 6120679"/>
              <a:gd name="connsiteX155" fmla="*/ 2480376 w 4627223"/>
              <a:gd name="connsiteY155" fmla="*/ 3503448 h 6120679"/>
              <a:gd name="connsiteX156" fmla="*/ 2372145 w 4627223"/>
              <a:gd name="connsiteY156" fmla="*/ 3496704 h 6120679"/>
              <a:gd name="connsiteX157" fmla="*/ 2365165 w 4627223"/>
              <a:gd name="connsiteY157" fmla="*/ 3496329 h 6120679"/>
              <a:gd name="connsiteX158" fmla="*/ 2364242 w 4627223"/>
              <a:gd name="connsiteY158" fmla="*/ 3496265 h 6120679"/>
              <a:gd name="connsiteX159" fmla="*/ 1776649 w 4627223"/>
              <a:gd name="connsiteY159" fmla="*/ 3389752 h 6120679"/>
              <a:gd name="connsiteX160" fmla="*/ 2424918 w 4627223"/>
              <a:gd name="connsiteY160" fmla="*/ 3279017 h 6120679"/>
              <a:gd name="connsiteX161" fmla="*/ 2464772 w 4627223"/>
              <a:gd name="connsiteY161" fmla="*/ 3276617 h 6120679"/>
              <a:gd name="connsiteX162" fmla="*/ 2445317 w 4627223"/>
              <a:gd name="connsiteY162" fmla="*/ 3275530 h 6120679"/>
              <a:gd name="connsiteX163" fmla="*/ 2552123 w 4627223"/>
              <a:gd name="connsiteY163" fmla="*/ 3263394 h 6120679"/>
              <a:gd name="connsiteX164" fmla="*/ 2887388 w 4627223"/>
              <a:gd name="connsiteY164" fmla="*/ 3170132 h 6120679"/>
              <a:gd name="connsiteX165" fmla="*/ 2712746 w 4627223"/>
              <a:gd name="connsiteY165" fmla="*/ 3101255 h 6120679"/>
              <a:gd name="connsiteX166" fmla="*/ 2646688 w 4627223"/>
              <a:gd name="connsiteY166" fmla="*/ 3090863 h 6120679"/>
              <a:gd name="connsiteX167" fmla="*/ 2830454 w 4627223"/>
              <a:gd name="connsiteY167" fmla="*/ 3100011 h 6120679"/>
              <a:gd name="connsiteX168" fmla="*/ 2961091 w 4627223"/>
              <a:gd name="connsiteY168" fmla="*/ 3104464 h 6120679"/>
              <a:gd name="connsiteX169" fmla="*/ 2869751 w 4627223"/>
              <a:gd name="connsiteY169" fmla="*/ 3100055 h 6120679"/>
              <a:gd name="connsiteX170" fmla="*/ 2561002 w 4627223"/>
              <a:gd name="connsiteY170" fmla="*/ 3077589 h 6120679"/>
              <a:gd name="connsiteX171" fmla="*/ 2499996 w 4627223"/>
              <a:gd name="connsiteY171" fmla="*/ 3071276 h 6120679"/>
              <a:gd name="connsiteX172" fmla="*/ 2425906 w 4627223"/>
              <a:gd name="connsiteY172" fmla="*/ 3062684 h 6120679"/>
              <a:gd name="connsiteX173" fmla="*/ 2409941 w 4627223"/>
              <a:gd name="connsiteY173" fmla="*/ 3061280 h 6120679"/>
              <a:gd name="connsiteX174" fmla="*/ 2324411 w 4627223"/>
              <a:gd name="connsiteY174" fmla="*/ 3049899 h 6120679"/>
              <a:gd name="connsiteX175" fmla="*/ 2119576 w 4627223"/>
              <a:gd name="connsiteY175" fmla="*/ 2983027 h 6120679"/>
              <a:gd name="connsiteX176" fmla="*/ 2767842 w 4627223"/>
              <a:gd name="connsiteY176" fmla="*/ 2872292 h 6120679"/>
              <a:gd name="connsiteX177" fmla="*/ 2807698 w 4627223"/>
              <a:gd name="connsiteY177" fmla="*/ 2869891 h 6120679"/>
              <a:gd name="connsiteX178" fmla="*/ 2788241 w 4627223"/>
              <a:gd name="connsiteY178" fmla="*/ 2868805 h 6120679"/>
              <a:gd name="connsiteX179" fmla="*/ 2895048 w 4627223"/>
              <a:gd name="connsiteY179" fmla="*/ 2856668 h 6120679"/>
              <a:gd name="connsiteX180" fmla="*/ 3230312 w 4627223"/>
              <a:gd name="connsiteY180" fmla="*/ 2763407 h 6120679"/>
              <a:gd name="connsiteX181" fmla="*/ 2582801 w 4627223"/>
              <a:gd name="connsiteY181" fmla="*/ 2639600 h 6120679"/>
              <a:gd name="connsiteX182" fmla="*/ 2561340 w 4627223"/>
              <a:gd name="connsiteY182" fmla="*/ 2638061 h 6120679"/>
              <a:gd name="connsiteX183" fmla="*/ 2618161 w 4627223"/>
              <a:gd name="connsiteY183" fmla="*/ 2639998 h 6120679"/>
              <a:gd name="connsiteX184" fmla="*/ 2526928 w 4627223"/>
              <a:gd name="connsiteY184" fmla="*/ 2635594 h 6120679"/>
              <a:gd name="connsiteX185" fmla="*/ 2480371 w 4627223"/>
              <a:gd name="connsiteY185" fmla="*/ 2632257 h 6120679"/>
              <a:gd name="connsiteX186" fmla="*/ 2372141 w 4627223"/>
              <a:gd name="connsiteY186" fmla="*/ 2625514 h 6120679"/>
              <a:gd name="connsiteX187" fmla="*/ 2365160 w 4627223"/>
              <a:gd name="connsiteY187" fmla="*/ 2625138 h 6120679"/>
              <a:gd name="connsiteX188" fmla="*/ 2364237 w 4627223"/>
              <a:gd name="connsiteY188" fmla="*/ 2625074 h 6120679"/>
              <a:gd name="connsiteX189" fmla="*/ 1776645 w 4627223"/>
              <a:gd name="connsiteY189" fmla="*/ 2518561 h 6120679"/>
              <a:gd name="connsiteX190" fmla="*/ 2424914 w 4627223"/>
              <a:gd name="connsiteY190" fmla="*/ 2407826 h 6120679"/>
              <a:gd name="connsiteX191" fmla="*/ 2464767 w 4627223"/>
              <a:gd name="connsiteY191" fmla="*/ 2405425 h 6120679"/>
              <a:gd name="connsiteX192" fmla="*/ 2445312 w 4627223"/>
              <a:gd name="connsiteY192" fmla="*/ 2404339 h 6120679"/>
              <a:gd name="connsiteX193" fmla="*/ 2552119 w 4627223"/>
              <a:gd name="connsiteY193" fmla="*/ 2392203 h 6120679"/>
              <a:gd name="connsiteX194" fmla="*/ 2887383 w 4627223"/>
              <a:gd name="connsiteY194" fmla="*/ 2298941 h 6120679"/>
              <a:gd name="connsiteX195" fmla="*/ 2712741 w 4627223"/>
              <a:gd name="connsiteY195" fmla="*/ 2230064 h 6120679"/>
              <a:gd name="connsiteX196" fmla="*/ 2646686 w 4627223"/>
              <a:gd name="connsiteY196" fmla="*/ 2219672 h 6120679"/>
              <a:gd name="connsiteX197" fmla="*/ 2830450 w 4627223"/>
              <a:gd name="connsiteY197" fmla="*/ 2228820 h 6120679"/>
              <a:gd name="connsiteX198" fmla="*/ 2961087 w 4627223"/>
              <a:gd name="connsiteY198" fmla="*/ 2233272 h 6120679"/>
              <a:gd name="connsiteX199" fmla="*/ 2869746 w 4627223"/>
              <a:gd name="connsiteY199" fmla="*/ 2228864 h 6120679"/>
              <a:gd name="connsiteX200" fmla="*/ 2560997 w 4627223"/>
              <a:gd name="connsiteY200" fmla="*/ 2206398 h 6120679"/>
              <a:gd name="connsiteX201" fmla="*/ 2499991 w 4627223"/>
              <a:gd name="connsiteY201" fmla="*/ 2200085 h 6120679"/>
              <a:gd name="connsiteX202" fmla="*/ 2425902 w 4627223"/>
              <a:gd name="connsiteY202" fmla="*/ 2191493 h 6120679"/>
              <a:gd name="connsiteX203" fmla="*/ 2409937 w 4627223"/>
              <a:gd name="connsiteY203" fmla="*/ 2190088 h 6120679"/>
              <a:gd name="connsiteX204" fmla="*/ 2324406 w 4627223"/>
              <a:gd name="connsiteY204" fmla="*/ 2178708 h 6120679"/>
              <a:gd name="connsiteX205" fmla="*/ 2119571 w 4627223"/>
              <a:gd name="connsiteY205" fmla="*/ 2111836 h 6120679"/>
              <a:gd name="connsiteX206" fmla="*/ 2767838 w 4627223"/>
              <a:gd name="connsiteY206" fmla="*/ 2001101 h 6120679"/>
              <a:gd name="connsiteX207" fmla="*/ 2807694 w 4627223"/>
              <a:gd name="connsiteY207" fmla="*/ 1998700 h 6120679"/>
              <a:gd name="connsiteX208" fmla="*/ 2788236 w 4627223"/>
              <a:gd name="connsiteY208" fmla="*/ 1997614 h 6120679"/>
              <a:gd name="connsiteX209" fmla="*/ 2895043 w 4627223"/>
              <a:gd name="connsiteY209" fmla="*/ 1985477 h 6120679"/>
              <a:gd name="connsiteX210" fmla="*/ 3230307 w 4627223"/>
              <a:gd name="connsiteY210" fmla="*/ 1892216 h 6120679"/>
              <a:gd name="connsiteX211" fmla="*/ 2582797 w 4627223"/>
              <a:gd name="connsiteY211" fmla="*/ 1768408 h 6120679"/>
              <a:gd name="connsiteX212" fmla="*/ 2561336 w 4627223"/>
              <a:gd name="connsiteY212" fmla="*/ 1766870 h 6120679"/>
              <a:gd name="connsiteX213" fmla="*/ 2618156 w 4627223"/>
              <a:gd name="connsiteY213" fmla="*/ 1768807 h 6120679"/>
              <a:gd name="connsiteX214" fmla="*/ 2526924 w 4627223"/>
              <a:gd name="connsiteY214" fmla="*/ 1764403 h 6120679"/>
              <a:gd name="connsiteX215" fmla="*/ 2480367 w 4627223"/>
              <a:gd name="connsiteY215" fmla="*/ 1761066 h 6120679"/>
              <a:gd name="connsiteX216" fmla="*/ 2372136 w 4627223"/>
              <a:gd name="connsiteY216" fmla="*/ 1754322 h 6120679"/>
              <a:gd name="connsiteX217" fmla="*/ 2365156 w 4627223"/>
              <a:gd name="connsiteY217" fmla="*/ 1753947 h 6120679"/>
              <a:gd name="connsiteX218" fmla="*/ 2364233 w 4627223"/>
              <a:gd name="connsiteY218" fmla="*/ 1753883 h 6120679"/>
              <a:gd name="connsiteX219" fmla="*/ 1776640 w 4627223"/>
              <a:gd name="connsiteY219" fmla="*/ 1647370 h 6120679"/>
              <a:gd name="connsiteX220" fmla="*/ 2424909 w 4627223"/>
              <a:gd name="connsiteY220" fmla="*/ 1536635 h 6120679"/>
              <a:gd name="connsiteX221" fmla="*/ 2464763 w 4627223"/>
              <a:gd name="connsiteY221" fmla="*/ 1534234 h 6120679"/>
              <a:gd name="connsiteX222" fmla="*/ 2445308 w 4627223"/>
              <a:gd name="connsiteY222" fmla="*/ 1533148 h 6120679"/>
              <a:gd name="connsiteX223" fmla="*/ 2552114 w 4627223"/>
              <a:gd name="connsiteY223" fmla="*/ 1521011 h 6120679"/>
              <a:gd name="connsiteX224" fmla="*/ 2887379 w 4627223"/>
              <a:gd name="connsiteY224" fmla="*/ 1427750 h 6120679"/>
              <a:gd name="connsiteX225" fmla="*/ 1796759 w 4627223"/>
              <a:gd name="connsiteY225" fmla="*/ 1278284 h 6120679"/>
              <a:gd name="connsiteX226" fmla="*/ 4627223 w 4627223"/>
              <a:gd name="connsiteY226" fmla="*/ 0 h 6120679"/>
              <a:gd name="connsiteX227" fmla="*/ 4627222 w 4627223"/>
              <a:gd name="connsiteY227" fmla="*/ 6120679 h 6120679"/>
              <a:gd name="connsiteX228" fmla="*/ 280180 w 4627223"/>
              <a:gd name="connsiteY228" fmla="*/ 5506617 h 6120679"/>
              <a:gd name="connsiteX229" fmla="*/ 0 w 4627223"/>
              <a:gd name="connsiteY229" fmla="*/ 5428505 h 6120679"/>
              <a:gd name="connsiteX230" fmla="*/ 0 w 4627223"/>
              <a:gd name="connsiteY230" fmla="*/ 677755 h 6120679"/>
              <a:gd name="connsiteX231" fmla="*/ 340045 w 4627223"/>
              <a:gd name="connsiteY231" fmla="*/ 584382 h 6120679"/>
              <a:gd name="connsiteX232" fmla="*/ 4627223 w 4627223"/>
              <a:gd name="connsiteY23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4627223" h="6120679">
                <a:moveTo>
                  <a:pt x="1666122" y="1273832"/>
                </a:moveTo>
                <a:lnTo>
                  <a:pt x="1757463" y="1278240"/>
                </a:lnTo>
                <a:cubicBezTo>
                  <a:pt x="2211471" y="1304249"/>
                  <a:pt x="2507640" y="1346972"/>
                  <a:pt x="2507640" y="1395269"/>
                </a:cubicBezTo>
                <a:cubicBezTo>
                  <a:pt x="2507640" y="1439849"/>
                  <a:pt x="2255285" y="1479682"/>
                  <a:pt x="1859371" y="1506003"/>
                </a:cubicBezTo>
                <a:lnTo>
                  <a:pt x="1819515" y="1508404"/>
                </a:lnTo>
                <a:lnTo>
                  <a:pt x="1838973" y="1509490"/>
                </a:lnTo>
                <a:lnTo>
                  <a:pt x="1732166" y="1521627"/>
                </a:lnTo>
                <a:cubicBezTo>
                  <a:pt x="1520497" y="1548249"/>
                  <a:pt x="1396902" y="1580342"/>
                  <a:pt x="1396902" y="1614888"/>
                </a:cubicBezTo>
                <a:cubicBezTo>
                  <a:pt x="1396902" y="1664009"/>
                  <a:pt x="1646777" y="1708170"/>
                  <a:pt x="2044412" y="1738695"/>
                </a:cubicBezTo>
                <a:lnTo>
                  <a:pt x="2065873" y="1740234"/>
                </a:lnTo>
                <a:lnTo>
                  <a:pt x="2009053" y="1738297"/>
                </a:lnTo>
                <a:lnTo>
                  <a:pt x="2100285" y="1742701"/>
                </a:lnTo>
                <a:lnTo>
                  <a:pt x="2146842" y="1746038"/>
                </a:lnTo>
                <a:cubicBezTo>
                  <a:pt x="2181971" y="1748387"/>
                  <a:pt x="2218069" y="1750637"/>
                  <a:pt x="2255073" y="1752782"/>
                </a:cubicBezTo>
                <a:lnTo>
                  <a:pt x="2262053" y="1753158"/>
                </a:lnTo>
                <a:lnTo>
                  <a:pt x="2262976" y="1753221"/>
                </a:lnTo>
                <a:cubicBezTo>
                  <a:pt x="2623815" y="1779483"/>
                  <a:pt x="2850569" y="1817475"/>
                  <a:pt x="2850569" y="1859734"/>
                </a:cubicBezTo>
                <a:cubicBezTo>
                  <a:pt x="2850569" y="1904315"/>
                  <a:pt x="2598213" y="1944148"/>
                  <a:pt x="2202300" y="1970469"/>
                </a:cubicBezTo>
                <a:lnTo>
                  <a:pt x="2162446" y="1972870"/>
                </a:lnTo>
                <a:lnTo>
                  <a:pt x="2181901" y="1973956"/>
                </a:lnTo>
                <a:lnTo>
                  <a:pt x="2075095" y="1986093"/>
                </a:lnTo>
                <a:cubicBezTo>
                  <a:pt x="1863426" y="2012715"/>
                  <a:pt x="1739830" y="2044808"/>
                  <a:pt x="1739830" y="2079354"/>
                </a:cubicBezTo>
                <a:cubicBezTo>
                  <a:pt x="1739830" y="2103914"/>
                  <a:pt x="1802300" y="2127235"/>
                  <a:pt x="1914472" y="2148231"/>
                </a:cubicBezTo>
                <a:lnTo>
                  <a:pt x="1980528" y="2158624"/>
                </a:lnTo>
                <a:lnTo>
                  <a:pt x="1796763" y="2149475"/>
                </a:lnTo>
                <a:lnTo>
                  <a:pt x="1666127" y="2145023"/>
                </a:lnTo>
                <a:lnTo>
                  <a:pt x="1757467" y="2149431"/>
                </a:lnTo>
                <a:cubicBezTo>
                  <a:pt x="1870968" y="2155933"/>
                  <a:pt x="1974607" y="2163480"/>
                  <a:pt x="2066216" y="2171898"/>
                </a:cubicBezTo>
                <a:lnTo>
                  <a:pt x="2127222" y="2178210"/>
                </a:lnTo>
                <a:lnTo>
                  <a:pt x="2201312" y="2186803"/>
                </a:lnTo>
                <a:lnTo>
                  <a:pt x="2217277" y="2188207"/>
                </a:lnTo>
                <a:lnTo>
                  <a:pt x="2302810" y="2199588"/>
                </a:lnTo>
                <a:cubicBezTo>
                  <a:pt x="2433602" y="2219557"/>
                  <a:pt x="2507645" y="2242312"/>
                  <a:pt x="2507645" y="2266460"/>
                </a:cubicBezTo>
                <a:cubicBezTo>
                  <a:pt x="2507645" y="2311040"/>
                  <a:pt x="2255289" y="2350874"/>
                  <a:pt x="1859376" y="2377194"/>
                </a:cubicBezTo>
                <a:lnTo>
                  <a:pt x="1819520" y="2379595"/>
                </a:lnTo>
                <a:lnTo>
                  <a:pt x="1838977" y="2380681"/>
                </a:lnTo>
                <a:lnTo>
                  <a:pt x="1732170" y="2392818"/>
                </a:lnTo>
                <a:cubicBezTo>
                  <a:pt x="1520502" y="2419440"/>
                  <a:pt x="1396906" y="2451533"/>
                  <a:pt x="1396906" y="2486080"/>
                </a:cubicBezTo>
                <a:cubicBezTo>
                  <a:pt x="1396906" y="2535200"/>
                  <a:pt x="1646782" y="2579361"/>
                  <a:pt x="2044417" y="2609887"/>
                </a:cubicBezTo>
                <a:lnTo>
                  <a:pt x="2065878" y="2611425"/>
                </a:lnTo>
                <a:lnTo>
                  <a:pt x="2009057" y="2609489"/>
                </a:lnTo>
                <a:lnTo>
                  <a:pt x="2100290" y="2613892"/>
                </a:lnTo>
                <a:lnTo>
                  <a:pt x="2146847" y="2617229"/>
                </a:lnTo>
                <a:cubicBezTo>
                  <a:pt x="2181976" y="2619578"/>
                  <a:pt x="2218073" y="2621828"/>
                  <a:pt x="2255077" y="2623973"/>
                </a:cubicBezTo>
                <a:lnTo>
                  <a:pt x="2262058" y="2624349"/>
                </a:lnTo>
                <a:lnTo>
                  <a:pt x="2262981" y="2624412"/>
                </a:lnTo>
                <a:cubicBezTo>
                  <a:pt x="2623819" y="2650674"/>
                  <a:pt x="2850573" y="2688667"/>
                  <a:pt x="2850573" y="2730925"/>
                </a:cubicBezTo>
                <a:cubicBezTo>
                  <a:pt x="2850573" y="2775506"/>
                  <a:pt x="2598218" y="2815339"/>
                  <a:pt x="2202304" y="2841660"/>
                </a:cubicBezTo>
                <a:lnTo>
                  <a:pt x="2162451" y="2844061"/>
                </a:lnTo>
                <a:lnTo>
                  <a:pt x="2181906" y="2845147"/>
                </a:lnTo>
                <a:lnTo>
                  <a:pt x="2075099" y="2857284"/>
                </a:lnTo>
                <a:cubicBezTo>
                  <a:pt x="1863430" y="2883906"/>
                  <a:pt x="1739835" y="2915999"/>
                  <a:pt x="1739835" y="2950545"/>
                </a:cubicBezTo>
                <a:cubicBezTo>
                  <a:pt x="1739835" y="2975106"/>
                  <a:pt x="1802305" y="2998426"/>
                  <a:pt x="1914477" y="3019422"/>
                </a:cubicBezTo>
                <a:lnTo>
                  <a:pt x="1980534" y="3029815"/>
                </a:lnTo>
                <a:lnTo>
                  <a:pt x="1796768" y="3020666"/>
                </a:lnTo>
                <a:lnTo>
                  <a:pt x="1666131" y="3016214"/>
                </a:lnTo>
                <a:lnTo>
                  <a:pt x="1757472" y="3020622"/>
                </a:lnTo>
                <a:cubicBezTo>
                  <a:pt x="1870975" y="3027124"/>
                  <a:pt x="1974612" y="3034671"/>
                  <a:pt x="2066221" y="3043089"/>
                </a:cubicBezTo>
                <a:lnTo>
                  <a:pt x="2127227" y="3049401"/>
                </a:lnTo>
                <a:lnTo>
                  <a:pt x="2201316" y="3057994"/>
                </a:lnTo>
                <a:lnTo>
                  <a:pt x="2217281" y="3059398"/>
                </a:lnTo>
                <a:lnTo>
                  <a:pt x="2302814" y="3070779"/>
                </a:lnTo>
                <a:cubicBezTo>
                  <a:pt x="2433607" y="3090748"/>
                  <a:pt x="2507649" y="3113503"/>
                  <a:pt x="2507649" y="3137651"/>
                </a:cubicBezTo>
                <a:cubicBezTo>
                  <a:pt x="2507649" y="3182232"/>
                  <a:pt x="2255294" y="3222065"/>
                  <a:pt x="1859380" y="3248386"/>
                </a:cubicBezTo>
                <a:lnTo>
                  <a:pt x="1819524" y="3250786"/>
                </a:lnTo>
                <a:lnTo>
                  <a:pt x="1838982" y="3251872"/>
                </a:lnTo>
                <a:lnTo>
                  <a:pt x="1732175" y="3264009"/>
                </a:lnTo>
                <a:cubicBezTo>
                  <a:pt x="1520506" y="3290631"/>
                  <a:pt x="1396911" y="3322724"/>
                  <a:pt x="1396911" y="3357271"/>
                </a:cubicBezTo>
                <a:cubicBezTo>
                  <a:pt x="1396911" y="3406391"/>
                  <a:pt x="1646786" y="3450552"/>
                  <a:pt x="2044421" y="3481078"/>
                </a:cubicBezTo>
                <a:lnTo>
                  <a:pt x="2065882" y="3482616"/>
                </a:lnTo>
                <a:lnTo>
                  <a:pt x="2009062" y="3480680"/>
                </a:lnTo>
                <a:lnTo>
                  <a:pt x="2100294" y="3485083"/>
                </a:lnTo>
                <a:lnTo>
                  <a:pt x="2146851" y="3488420"/>
                </a:lnTo>
                <a:cubicBezTo>
                  <a:pt x="2181980" y="3490770"/>
                  <a:pt x="2218078" y="3493019"/>
                  <a:pt x="2255082" y="3495164"/>
                </a:cubicBezTo>
                <a:lnTo>
                  <a:pt x="2262062" y="3495540"/>
                </a:lnTo>
                <a:lnTo>
                  <a:pt x="2262985" y="3495603"/>
                </a:lnTo>
                <a:cubicBezTo>
                  <a:pt x="2623824" y="3521865"/>
                  <a:pt x="2850578" y="3559858"/>
                  <a:pt x="2850578" y="3602116"/>
                </a:cubicBezTo>
                <a:cubicBezTo>
                  <a:pt x="2850578" y="3646698"/>
                  <a:pt x="2598222" y="3686531"/>
                  <a:pt x="2202309" y="3712851"/>
                </a:cubicBezTo>
                <a:lnTo>
                  <a:pt x="2162455" y="3715252"/>
                </a:lnTo>
                <a:lnTo>
                  <a:pt x="2181910" y="3716338"/>
                </a:lnTo>
                <a:lnTo>
                  <a:pt x="2075103" y="3728475"/>
                </a:lnTo>
                <a:cubicBezTo>
                  <a:pt x="1863435" y="3755097"/>
                  <a:pt x="1739839" y="3787190"/>
                  <a:pt x="1739839" y="3821737"/>
                </a:cubicBezTo>
                <a:cubicBezTo>
                  <a:pt x="1739839" y="3846297"/>
                  <a:pt x="1802309" y="3869617"/>
                  <a:pt x="1914482" y="3890613"/>
                </a:cubicBezTo>
                <a:lnTo>
                  <a:pt x="1980539" y="3901006"/>
                </a:lnTo>
                <a:lnTo>
                  <a:pt x="1796770" y="3891857"/>
                </a:lnTo>
                <a:lnTo>
                  <a:pt x="1666133" y="3887405"/>
                </a:lnTo>
                <a:lnTo>
                  <a:pt x="1757474" y="3891813"/>
                </a:lnTo>
                <a:cubicBezTo>
                  <a:pt x="1870975" y="3898315"/>
                  <a:pt x="1974614" y="3905862"/>
                  <a:pt x="2066223" y="3914280"/>
                </a:cubicBezTo>
                <a:lnTo>
                  <a:pt x="2127251" y="3920594"/>
                </a:lnTo>
                <a:lnTo>
                  <a:pt x="2201321" y="3929185"/>
                </a:lnTo>
                <a:lnTo>
                  <a:pt x="2217279" y="3930588"/>
                </a:lnTo>
                <a:lnTo>
                  <a:pt x="2302814" y="3941970"/>
                </a:lnTo>
                <a:cubicBezTo>
                  <a:pt x="2433609" y="3961939"/>
                  <a:pt x="2507649" y="3984694"/>
                  <a:pt x="2507649" y="4008842"/>
                </a:cubicBezTo>
                <a:cubicBezTo>
                  <a:pt x="2507649" y="4053423"/>
                  <a:pt x="2255296" y="4093256"/>
                  <a:pt x="1859383" y="4119577"/>
                </a:cubicBezTo>
                <a:lnTo>
                  <a:pt x="1819526" y="4121977"/>
                </a:lnTo>
                <a:lnTo>
                  <a:pt x="1838984" y="4123063"/>
                </a:lnTo>
                <a:lnTo>
                  <a:pt x="1732177" y="4135200"/>
                </a:lnTo>
                <a:cubicBezTo>
                  <a:pt x="1520508" y="4161822"/>
                  <a:pt x="1396913" y="4193916"/>
                  <a:pt x="1396913" y="4228462"/>
                </a:cubicBezTo>
                <a:cubicBezTo>
                  <a:pt x="1396913" y="4277582"/>
                  <a:pt x="1646789" y="4321744"/>
                  <a:pt x="2044424" y="4352269"/>
                </a:cubicBezTo>
                <a:lnTo>
                  <a:pt x="2065885" y="4353807"/>
                </a:lnTo>
                <a:lnTo>
                  <a:pt x="2009064" y="4351871"/>
                </a:lnTo>
                <a:lnTo>
                  <a:pt x="2100297" y="4356274"/>
                </a:lnTo>
                <a:lnTo>
                  <a:pt x="2146853" y="4359611"/>
                </a:lnTo>
                <a:cubicBezTo>
                  <a:pt x="2181983" y="4361961"/>
                  <a:pt x="2218080" y="4364211"/>
                  <a:pt x="2255084" y="4366355"/>
                </a:cubicBezTo>
                <a:lnTo>
                  <a:pt x="2262065" y="4366731"/>
                </a:lnTo>
                <a:lnTo>
                  <a:pt x="2262987" y="4366794"/>
                </a:lnTo>
                <a:cubicBezTo>
                  <a:pt x="2623826" y="4393056"/>
                  <a:pt x="2850580" y="4431049"/>
                  <a:pt x="2850580" y="4473308"/>
                </a:cubicBezTo>
                <a:cubicBezTo>
                  <a:pt x="2850580" y="4517889"/>
                  <a:pt x="2598225" y="4557722"/>
                  <a:pt x="2202311" y="4584042"/>
                </a:cubicBezTo>
                <a:lnTo>
                  <a:pt x="2162457" y="4586443"/>
                </a:lnTo>
                <a:lnTo>
                  <a:pt x="2181913" y="4587529"/>
                </a:lnTo>
                <a:lnTo>
                  <a:pt x="2075106" y="4599666"/>
                </a:lnTo>
                <a:cubicBezTo>
                  <a:pt x="1863437" y="4626288"/>
                  <a:pt x="1739841" y="4658381"/>
                  <a:pt x="1739841" y="4692928"/>
                </a:cubicBezTo>
                <a:cubicBezTo>
                  <a:pt x="1739841" y="4758422"/>
                  <a:pt x="2184065" y="4815099"/>
                  <a:pt x="2830461" y="4842394"/>
                </a:cubicBezTo>
                <a:lnTo>
                  <a:pt x="2961098" y="4846846"/>
                </a:lnTo>
                <a:lnTo>
                  <a:pt x="2869758" y="4842437"/>
                </a:lnTo>
                <a:cubicBezTo>
                  <a:pt x="2415749" y="4816429"/>
                  <a:pt x="2119580" y="4773705"/>
                  <a:pt x="2119580" y="4725409"/>
                </a:cubicBezTo>
                <a:cubicBezTo>
                  <a:pt x="2119580" y="4680828"/>
                  <a:pt x="2371936" y="4640995"/>
                  <a:pt x="2767849" y="4614674"/>
                </a:cubicBezTo>
                <a:lnTo>
                  <a:pt x="2807705" y="4612273"/>
                </a:lnTo>
                <a:lnTo>
                  <a:pt x="2788247" y="4611187"/>
                </a:lnTo>
                <a:lnTo>
                  <a:pt x="2895054" y="4599051"/>
                </a:lnTo>
                <a:cubicBezTo>
                  <a:pt x="3106723" y="4572429"/>
                  <a:pt x="3230319" y="4540335"/>
                  <a:pt x="3230319" y="4505789"/>
                </a:cubicBezTo>
                <a:cubicBezTo>
                  <a:pt x="3230319" y="4456669"/>
                  <a:pt x="2980443" y="4412507"/>
                  <a:pt x="2582808" y="4381982"/>
                </a:cubicBezTo>
                <a:lnTo>
                  <a:pt x="2561347" y="4380444"/>
                </a:lnTo>
                <a:lnTo>
                  <a:pt x="2618167" y="4382380"/>
                </a:lnTo>
                <a:lnTo>
                  <a:pt x="2526935" y="4377977"/>
                </a:lnTo>
                <a:lnTo>
                  <a:pt x="2480378" y="4374640"/>
                </a:lnTo>
                <a:cubicBezTo>
                  <a:pt x="2445249" y="4372290"/>
                  <a:pt x="2409152" y="4370040"/>
                  <a:pt x="2372148" y="4367896"/>
                </a:cubicBezTo>
                <a:lnTo>
                  <a:pt x="2365167" y="4367520"/>
                </a:lnTo>
                <a:lnTo>
                  <a:pt x="2364244" y="4367457"/>
                </a:lnTo>
                <a:cubicBezTo>
                  <a:pt x="2003406" y="4341195"/>
                  <a:pt x="1776652" y="4303202"/>
                  <a:pt x="1776652" y="4260943"/>
                </a:cubicBezTo>
                <a:cubicBezTo>
                  <a:pt x="1776652" y="4216362"/>
                  <a:pt x="2029007" y="4176529"/>
                  <a:pt x="2424920" y="4150208"/>
                </a:cubicBezTo>
                <a:lnTo>
                  <a:pt x="2464774" y="4147808"/>
                </a:lnTo>
                <a:lnTo>
                  <a:pt x="2445319" y="4146722"/>
                </a:lnTo>
                <a:lnTo>
                  <a:pt x="2552126" y="4134585"/>
                </a:lnTo>
                <a:cubicBezTo>
                  <a:pt x="2763795" y="4107963"/>
                  <a:pt x="2887390" y="4075869"/>
                  <a:pt x="2887390" y="4041323"/>
                </a:cubicBezTo>
                <a:cubicBezTo>
                  <a:pt x="2887390" y="4016763"/>
                  <a:pt x="2824920" y="3993443"/>
                  <a:pt x="2712746" y="3972446"/>
                </a:cubicBezTo>
                <a:lnTo>
                  <a:pt x="2646690" y="3962053"/>
                </a:lnTo>
                <a:lnTo>
                  <a:pt x="2830459" y="3971202"/>
                </a:lnTo>
                <a:lnTo>
                  <a:pt x="2961096" y="3975655"/>
                </a:lnTo>
                <a:lnTo>
                  <a:pt x="2869755" y="3971246"/>
                </a:lnTo>
                <a:cubicBezTo>
                  <a:pt x="2756254" y="3964744"/>
                  <a:pt x="2652615" y="3957197"/>
                  <a:pt x="2561006" y="3948780"/>
                </a:cubicBezTo>
                <a:lnTo>
                  <a:pt x="2499978" y="3942465"/>
                </a:lnTo>
                <a:lnTo>
                  <a:pt x="2425909" y="3933875"/>
                </a:lnTo>
                <a:lnTo>
                  <a:pt x="2409950" y="3932472"/>
                </a:lnTo>
                <a:lnTo>
                  <a:pt x="2324415" y="3921090"/>
                </a:lnTo>
                <a:cubicBezTo>
                  <a:pt x="2193620" y="3901121"/>
                  <a:pt x="2119580" y="3878366"/>
                  <a:pt x="2119580" y="3854218"/>
                </a:cubicBezTo>
                <a:cubicBezTo>
                  <a:pt x="2119580" y="3809637"/>
                  <a:pt x="2371933" y="3769804"/>
                  <a:pt x="2767847" y="3743483"/>
                </a:cubicBezTo>
                <a:lnTo>
                  <a:pt x="2807703" y="3741082"/>
                </a:lnTo>
                <a:lnTo>
                  <a:pt x="2788245" y="3739996"/>
                </a:lnTo>
                <a:lnTo>
                  <a:pt x="2895052" y="3727859"/>
                </a:lnTo>
                <a:cubicBezTo>
                  <a:pt x="3106721" y="3701238"/>
                  <a:pt x="3230316" y="3669144"/>
                  <a:pt x="3230316" y="3634598"/>
                </a:cubicBezTo>
                <a:cubicBezTo>
                  <a:pt x="3230316" y="3585478"/>
                  <a:pt x="2980441" y="3541316"/>
                  <a:pt x="2582806" y="3510791"/>
                </a:cubicBezTo>
                <a:lnTo>
                  <a:pt x="2561345" y="3509252"/>
                </a:lnTo>
                <a:lnTo>
                  <a:pt x="2618165" y="3511189"/>
                </a:lnTo>
                <a:lnTo>
                  <a:pt x="2526933" y="3506785"/>
                </a:lnTo>
                <a:lnTo>
                  <a:pt x="2480376" y="3503448"/>
                </a:lnTo>
                <a:cubicBezTo>
                  <a:pt x="2445247" y="3501099"/>
                  <a:pt x="2409150" y="3498849"/>
                  <a:pt x="2372145" y="3496704"/>
                </a:cubicBezTo>
                <a:lnTo>
                  <a:pt x="2365165" y="3496329"/>
                </a:lnTo>
                <a:lnTo>
                  <a:pt x="2364242" y="3496265"/>
                </a:lnTo>
                <a:cubicBezTo>
                  <a:pt x="2003403" y="3470004"/>
                  <a:pt x="1776649" y="3432011"/>
                  <a:pt x="1776649" y="3389752"/>
                </a:cubicBezTo>
                <a:cubicBezTo>
                  <a:pt x="1776649" y="3345171"/>
                  <a:pt x="2029005" y="3305338"/>
                  <a:pt x="2424918" y="3279017"/>
                </a:cubicBezTo>
                <a:lnTo>
                  <a:pt x="2464772" y="3276617"/>
                </a:lnTo>
                <a:lnTo>
                  <a:pt x="2445317" y="3275530"/>
                </a:lnTo>
                <a:lnTo>
                  <a:pt x="2552123" y="3263394"/>
                </a:lnTo>
                <a:cubicBezTo>
                  <a:pt x="2763792" y="3236772"/>
                  <a:pt x="2887388" y="3204678"/>
                  <a:pt x="2887388" y="3170132"/>
                </a:cubicBezTo>
                <a:cubicBezTo>
                  <a:pt x="2887388" y="3145572"/>
                  <a:pt x="2824918" y="3122251"/>
                  <a:pt x="2712746" y="3101255"/>
                </a:cubicBezTo>
                <a:lnTo>
                  <a:pt x="2646688" y="3090863"/>
                </a:lnTo>
                <a:lnTo>
                  <a:pt x="2830454" y="3100011"/>
                </a:lnTo>
                <a:lnTo>
                  <a:pt x="2961091" y="3104464"/>
                </a:lnTo>
                <a:lnTo>
                  <a:pt x="2869751" y="3100055"/>
                </a:lnTo>
                <a:cubicBezTo>
                  <a:pt x="2756250" y="3093553"/>
                  <a:pt x="2652611" y="3086006"/>
                  <a:pt x="2561002" y="3077589"/>
                </a:cubicBezTo>
                <a:lnTo>
                  <a:pt x="2499996" y="3071276"/>
                </a:lnTo>
                <a:lnTo>
                  <a:pt x="2425906" y="3062684"/>
                </a:lnTo>
                <a:lnTo>
                  <a:pt x="2409941" y="3061280"/>
                </a:lnTo>
                <a:lnTo>
                  <a:pt x="2324411" y="3049899"/>
                </a:lnTo>
                <a:cubicBezTo>
                  <a:pt x="2193616" y="3029930"/>
                  <a:pt x="2119576" y="3007175"/>
                  <a:pt x="2119576" y="2983027"/>
                </a:cubicBezTo>
                <a:cubicBezTo>
                  <a:pt x="2119576" y="2938446"/>
                  <a:pt x="2371929" y="2898613"/>
                  <a:pt x="2767842" y="2872292"/>
                </a:cubicBezTo>
                <a:lnTo>
                  <a:pt x="2807698" y="2869891"/>
                </a:lnTo>
                <a:lnTo>
                  <a:pt x="2788241" y="2868805"/>
                </a:lnTo>
                <a:lnTo>
                  <a:pt x="2895048" y="2856668"/>
                </a:lnTo>
                <a:cubicBezTo>
                  <a:pt x="3106716" y="2830046"/>
                  <a:pt x="3230312" y="2797953"/>
                  <a:pt x="3230312" y="2763407"/>
                </a:cubicBezTo>
                <a:cubicBezTo>
                  <a:pt x="3230312" y="2714286"/>
                  <a:pt x="2980436" y="2670125"/>
                  <a:pt x="2582801" y="2639600"/>
                </a:cubicBezTo>
                <a:lnTo>
                  <a:pt x="2561340" y="2638061"/>
                </a:lnTo>
                <a:lnTo>
                  <a:pt x="2618161" y="2639998"/>
                </a:lnTo>
                <a:lnTo>
                  <a:pt x="2526928" y="2635594"/>
                </a:lnTo>
                <a:lnTo>
                  <a:pt x="2480371" y="2632257"/>
                </a:lnTo>
                <a:cubicBezTo>
                  <a:pt x="2445242" y="2629908"/>
                  <a:pt x="2409145" y="2627658"/>
                  <a:pt x="2372141" y="2625514"/>
                </a:cubicBezTo>
                <a:lnTo>
                  <a:pt x="2365160" y="2625138"/>
                </a:lnTo>
                <a:lnTo>
                  <a:pt x="2364237" y="2625074"/>
                </a:lnTo>
                <a:cubicBezTo>
                  <a:pt x="2003399" y="2598813"/>
                  <a:pt x="1776645" y="2560820"/>
                  <a:pt x="1776645" y="2518561"/>
                </a:cubicBezTo>
                <a:cubicBezTo>
                  <a:pt x="1776645" y="2473980"/>
                  <a:pt x="2029000" y="2434147"/>
                  <a:pt x="2424914" y="2407826"/>
                </a:cubicBezTo>
                <a:lnTo>
                  <a:pt x="2464767" y="2405425"/>
                </a:lnTo>
                <a:lnTo>
                  <a:pt x="2445312" y="2404339"/>
                </a:lnTo>
                <a:lnTo>
                  <a:pt x="2552119" y="2392203"/>
                </a:lnTo>
                <a:cubicBezTo>
                  <a:pt x="2763788" y="2365580"/>
                  <a:pt x="2887383" y="2333487"/>
                  <a:pt x="2887383" y="2298941"/>
                </a:cubicBezTo>
                <a:cubicBezTo>
                  <a:pt x="2887383" y="2274381"/>
                  <a:pt x="2824913" y="2251060"/>
                  <a:pt x="2712741" y="2230064"/>
                </a:cubicBezTo>
                <a:lnTo>
                  <a:pt x="2646686" y="2219672"/>
                </a:lnTo>
                <a:lnTo>
                  <a:pt x="2830450" y="2228820"/>
                </a:lnTo>
                <a:lnTo>
                  <a:pt x="2961087" y="2233272"/>
                </a:lnTo>
                <a:lnTo>
                  <a:pt x="2869746" y="2228864"/>
                </a:lnTo>
                <a:cubicBezTo>
                  <a:pt x="2756245" y="2222362"/>
                  <a:pt x="2652606" y="2214815"/>
                  <a:pt x="2560997" y="2206398"/>
                </a:cubicBezTo>
                <a:lnTo>
                  <a:pt x="2499991" y="2200085"/>
                </a:lnTo>
                <a:lnTo>
                  <a:pt x="2425902" y="2191493"/>
                </a:lnTo>
                <a:lnTo>
                  <a:pt x="2409937" y="2190088"/>
                </a:lnTo>
                <a:lnTo>
                  <a:pt x="2324406" y="2178708"/>
                </a:lnTo>
                <a:cubicBezTo>
                  <a:pt x="2193611" y="2158739"/>
                  <a:pt x="2119571" y="2135984"/>
                  <a:pt x="2119571" y="2111836"/>
                </a:cubicBezTo>
                <a:cubicBezTo>
                  <a:pt x="2119571" y="2067255"/>
                  <a:pt x="2371924" y="2027422"/>
                  <a:pt x="2767838" y="2001101"/>
                </a:cubicBezTo>
                <a:lnTo>
                  <a:pt x="2807694" y="1998700"/>
                </a:lnTo>
                <a:lnTo>
                  <a:pt x="2788236" y="1997614"/>
                </a:lnTo>
                <a:lnTo>
                  <a:pt x="2895043" y="1985477"/>
                </a:lnTo>
                <a:cubicBezTo>
                  <a:pt x="3106712" y="1958855"/>
                  <a:pt x="3230307" y="1926762"/>
                  <a:pt x="3230307" y="1892216"/>
                </a:cubicBezTo>
                <a:cubicBezTo>
                  <a:pt x="3230307" y="1843095"/>
                  <a:pt x="2980432" y="1798934"/>
                  <a:pt x="2582797" y="1768408"/>
                </a:cubicBezTo>
                <a:lnTo>
                  <a:pt x="2561336" y="1766870"/>
                </a:lnTo>
                <a:lnTo>
                  <a:pt x="2618156" y="1768807"/>
                </a:lnTo>
                <a:lnTo>
                  <a:pt x="2526924" y="1764403"/>
                </a:lnTo>
                <a:lnTo>
                  <a:pt x="2480367" y="1761066"/>
                </a:lnTo>
                <a:cubicBezTo>
                  <a:pt x="2445238" y="1758717"/>
                  <a:pt x="2409140" y="1756467"/>
                  <a:pt x="2372136" y="1754322"/>
                </a:cubicBezTo>
                <a:lnTo>
                  <a:pt x="2365156" y="1753947"/>
                </a:lnTo>
                <a:lnTo>
                  <a:pt x="2364233" y="1753883"/>
                </a:lnTo>
                <a:cubicBezTo>
                  <a:pt x="2003394" y="1727621"/>
                  <a:pt x="1776640" y="1689629"/>
                  <a:pt x="1776640" y="1647370"/>
                </a:cubicBezTo>
                <a:cubicBezTo>
                  <a:pt x="1776640" y="1602789"/>
                  <a:pt x="2028996" y="1562956"/>
                  <a:pt x="2424909" y="1536635"/>
                </a:cubicBezTo>
                <a:lnTo>
                  <a:pt x="2464763" y="1534234"/>
                </a:lnTo>
                <a:lnTo>
                  <a:pt x="2445308" y="1533148"/>
                </a:lnTo>
                <a:lnTo>
                  <a:pt x="2552114" y="1521011"/>
                </a:lnTo>
                <a:cubicBezTo>
                  <a:pt x="2763783" y="1494389"/>
                  <a:pt x="2887379" y="1462296"/>
                  <a:pt x="2887379" y="1427750"/>
                </a:cubicBezTo>
                <a:cubicBezTo>
                  <a:pt x="2887379" y="1362256"/>
                  <a:pt x="2443155" y="1305578"/>
                  <a:pt x="1796759" y="1278284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3000">
                <a:srgbClr val="391B03">
                  <a:lumMod val="0"/>
                  <a:alpha val="46000"/>
                </a:srgbClr>
              </a:gs>
              <a:gs pos="100000">
                <a:schemeClr val="tx1">
                  <a:lumMod val="85000"/>
                  <a:alpha val="81000"/>
                </a:schemeClr>
              </a:gs>
              <a:gs pos="28000">
                <a:schemeClr val="tx1">
                  <a:lumMod val="85000"/>
                  <a:alpha val="81000"/>
                </a:schemeClr>
              </a:gs>
              <a:gs pos="68000">
                <a:schemeClr val="bg1">
                  <a:lumMod val="65000"/>
                  <a:lumOff val="35000"/>
                  <a:alpha val="67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09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3911" y="5732605"/>
            <a:ext cx="917182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9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9"/>
          <p:cNvSpPr/>
          <p:nvPr/>
        </p:nvSpPr>
        <p:spPr>
          <a:xfrm flipH="1">
            <a:off x="4565044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>
            <a:off x="0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2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1" y="-1900"/>
            <a:ext cx="918771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4180">
                <a:srgbClr val="C00000">
                  <a:lumMod val="39000"/>
                </a:srgb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92225"/>
            <a:ext cx="917778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64180">
                <a:srgbClr val="C00000">
                  <a:lumMod val="39000"/>
                </a:srgb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70675" y="117569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-1900"/>
            <a:ext cx="9234850" cy="68968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56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-19921"/>
            <a:ext cx="9207699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34729" y="5678858"/>
            <a:ext cx="9193213" cy="127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rma libre 8"/>
          <p:cNvSpPr/>
          <p:nvPr/>
        </p:nvSpPr>
        <p:spPr>
          <a:xfrm>
            <a:off x="-49212" y="431324"/>
            <a:ext cx="4638594" cy="5986008"/>
          </a:xfrm>
          <a:custGeom>
            <a:avLst/>
            <a:gdLst>
              <a:gd name="connsiteX0" fmla="*/ 1390971 w 4627223"/>
              <a:gd name="connsiteY0" fmla="*/ 3734711 h 6120679"/>
              <a:gd name="connsiteX1" fmla="*/ 1407582 w 4627223"/>
              <a:gd name="connsiteY1" fmla="*/ 3737015 h 6120679"/>
              <a:gd name="connsiteX2" fmla="*/ 1397888 w 4627223"/>
              <a:gd name="connsiteY2" fmla="*/ 3736271 h 6120679"/>
              <a:gd name="connsiteX3" fmla="*/ 1357064 w 4627223"/>
              <a:gd name="connsiteY3" fmla="*/ 3727060 h 6120679"/>
              <a:gd name="connsiteX4" fmla="*/ 1390971 w 4627223"/>
              <a:gd name="connsiteY4" fmla="*/ 3734711 h 6120679"/>
              <a:gd name="connsiteX5" fmla="*/ 1370550 w 4627223"/>
              <a:gd name="connsiteY5" fmla="*/ 3731878 h 6120679"/>
              <a:gd name="connsiteX6" fmla="*/ 1615753 w 4627223"/>
              <a:gd name="connsiteY6" fmla="*/ 3721111 h 6120679"/>
              <a:gd name="connsiteX7" fmla="*/ 1588063 w 4627223"/>
              <a:gd name="connsiteY7" fmla="*/ 3731338 h 6120679"/>
              <a:gd name="connsiteX8" fmla="*/ 1478492 w 4627223"/>
              <a:gd name="connsiteY8" fmla="*/ 3746850 h 6120679"/>
              <a:gd name="connsiteX9" fmla="*/ 1407582 w 4627223"/>
              <a:gd name="connsiteY9" fmla="*/ 3737015 h 6120679"/>
              <a:gd name="connsiteX10" fmla="*/ 1480011 w 4627223"/>
              <a:gd name="connsiteY10" fmla="*/ 3742570 h 6120679"/>
              <a:gd name="connsiteX11" fmla="*/ 1563318 w 4627223"/>
              <a:gd name="connsiteY11" fmla="*/ 3734022 h 6120679"/>
              <a:gd name="connsiteX12" fmla="*/ 1632052 w 4627223"/>
              <a:gd name="connsiteY12" fmla="*/ 3715091 h 6120679"/>
              <a:gd name="connsiteX13" fmla="*/ 1618708 w 4627223"/>
              <a:gd name="connsiteY13" fmla="*/ 3720383 h 6120679"/>
              <a:gd name="connsiteX14" fmla="*/ 1615753 w 4627223"/>
              <a:gd name="connsiteY14" fmla="*/ 3721111 h 6120679"/>
              <a:gd name="connsiteX15" fmla="*/ 1665257 w 4627223"/>
              <a:gd name="connsiteY15" fmla="*/ 3701922 h 6120679"/>
              <a:gd name="connsiteX16" fmla="*/ 1659311 w 4627223"/>
              <a:gd name="connsiteY16" fmla="*/ 3705023 h 6120679"/>
              <a:gd name="connsiteX17" fmla="*/ 1632052 w 4627223"/>
              <a:gd name="connsiteY17" fmla="*/ 3715091 h 6120679"/>
              <a:gd name="connsiteX18" fmla="*/ 1599173 w 4627223"/>
              <a:gd name="connsiteY18" fmla="*/ 3624811 h 6120679"/>
              <a:gd name="connsiteX19" fmla="*/ 1581546 w 4627223"/>
              <a:gd name="connsiteY19" fmla="*/ 3642465 h 6120679"/>
              <a:gd name="connsiteX20" fmla="*/ 1317007 w 4627223"/>
              <a:gd name="connsiteY20" fmla="*/ 3705280 h 6120679"/>
              <a:gd name="connsiteX21" fmla="*/ 1275378 w 4627223"/>
              <a:gd name="connsiteY21" fmla="*/ 3687462 h 6120679"/>
              <a:gd name="connsiteX22" fmla="*/ 1270445 w 4627223"/>
              <a:gd name="connsiteY22" fmla="*/ 3684247 h 6120679"/>
              <a:gd name="connsiteX23" fmla="*/ 1287485 w 4627223"/>
              <a:gd name="connsiteY23" fmla="*/ 3690155 h 6120679"/>
              <a:gd name="connsiteX24" fmla="*/ 1539805 w 4627223"/>
              <a:gd name="connsiteY24" fmla="*/ 3660234 h 6120679"/>
              <a:gd name="connsiteX25" fmla="*/ 1790734 w 4627223"/>
              <a:gd name="connsiteY25" fmla="*/ 2506313 h 6120679"/>
              <a:gd name="connsiteX26" fmla="*/ 1392332 w 4627223"/>
              <a:gd name="connsiteY26" fmla="*/ 2639385 h 6120679"/>
              <a:gd name="connsiteX27" fmla="*/ 1356755 w 4627223"/>
              <a:gd name="connsiteY27" fmla="*/ 2670496 h 6120679"/>
              <a:gd name="connsiteX28" fmla="*/ 1385539 w 4627223"/>
              <a:gd name="connsiteY28" fmla="*/ 2650976 h 6120679"/>
              <a:gd name="connsiteX29" fmla="*/ 1865759 w 4627223"/>
              <a:gd name="connsiteY29" fmla="*/ 2629900 h 6120679"/>
              <a:gd name="connsiteX30" fmla="*/ 1996670 w 4627223"/>
              <a:gd name="connsiteY30" fmla="*/ 3405953 h 6120679"/>
              <a:gd name="connsiteX31" fmla="*/ 1705712 w 4627223"/>
              <a:gd name="connsiteY31" fmla="*/ 3685877 h 6120679"/>
              <a:gd name="connsiteX32" fmla="*/ 1665257 w 4627223"/>
              <a:gd name="connsiteY32" fmla="*/ 3701922 h 6120679"/>
              <a:gd name="connsiteX33" fmla="*/ 1698633 w 4627223"/>
              <a:gd name="connsiteY33" fmla="*/ 3684513 h 6120679"/>
              <a:gd name="connsiteX34" fmla="*/ 1894776 w 4627223"/>
              <a:gd name="connsiteY34" fmla="*/ 3484481 h 6120679"/>
              <a:gd name="connsiteX35" fmla="*/ 1773472 w 4627223"/>
              <a:gd name="connsiteY35" fmla="*/ 2857092 h 6120679"/>
              <a:gd name="connsiteX36" fmla="*/ 1315886 w 4627223"/>
              <a:gd name="connsiteY36" fmla="*/ 2905839 h 6120679"/>
              <a:gd name="connsiteX37" fmla="*/ 1290239 w 4627223"/>
              <a:gd name="connsiteY37" fmla="*/ 2928334 h 6120679"/>
              <a:gd name="connsiteX38" fmla="*/ 1310980 w 4627223"/>
              <a:gd name="connsiteY38" fmla="*/ 2914210 h 6120679"/>
              <a:gd name="connsiteX39" fmla="*/ 1656557 w 4627223"/>
              <a:gd name="connsiteY39" fmla="*/ 2898285 h 6120679"/>
              <a:gd name="connsiteX40" fmla="*/ 1749586 w 4627223"/>
              <a:gd name="connsiteY40" fmla="*/ 3457878 h 6120679"/>
              <a:gd name="connsiteX41" fmla="*/ 1599802 w 4627223"/>
              <a:gd name="connsiteY41" fmla="*/ 3624435 h 6120679"/>
              <a:gd name="connsiteX42" fmla="*/ 1599173 w 4627223"/>
              <a:gd name="connsiteY42" fmla="*/ 3624811 h 6120679"/>
              <a:gd name="connsiteX43" fmla="*/ 1624785 w 4627223"/>
              <a:gd name="connsiteY43" fmla="*/ 3599159 h 6120679"/>
              <a:gd name="connsiteX44" fmla="*/ 1661091 w 4627223"/>
              <a:gd name="connsiteY44" fmla="*/ 3546886 h 6120679"/>
              <a:gd name="connsiteX45" fmla="*/ 1577567 w 4627223"/>
              <a:gd name="connsiteY45" fmla="*/ 3136931 h 6120679"/>
              <a:gd name="connsiteX46" fmla="*/ 1276270 w 4627223"/>
              <a:gd name="connsiteY46" fmla="*/ 3166121 h 6120679"/>
              <a:gd name="connsiteX47" fmla="*/ 1259496 w 4627223"/>
              <a:gd name="connsiteY47" fmla="*/ 3180649 h 6120679"/>
              <a:gd name="connsiteX48" fmla="*/ 1273085 w 4627223"/>
              <a:gd name="connsiteY48" fmla="*/ 3171554 h 6120679"/>
              <a:gd name="connsiteX49" fmla="*/ 1500748 w 4627223"/>
              <a:gd name="connsiteY49" fmla="*/ 3163136 h 6120679"/>
              <a:gd name="connsiteX50" fmla="*/ 1565251 w 4627223"/>
              <a:gd name="connsiteY50" fmla="*/ 3528704 h 6120679"/>
              <a:gd name="connsiteX51" fmla="*/ 1262025 w 4627223"/>
              <a:gd name="connsiteY51" fmla="*/ 3677589 h 6120679"/>
              <a:gd name="connsiteX52" fmla="*/ 1250761 w 4627223"/>
              <a:gd name="connsiteY52" fmla="*/ 3673639 h 6120679"/>
              <a:gd name="connsiteX53" fmla="*/ 1265565 w 4627223"/>
              <a:gd name="connsiteY53" fmla="*/ 3683262 h 6120679"/>
              <a:gd name="connsiteX54" fmla="*/ 1275378 w 4627223"/>
              <a:gd name="connsiteY54" fmla="*/ 3687462 h 6120679"/>
              <a:gd name="connsiteX55" fmla="*/ 1292781 w 4627223"/>
              <a:gd name="connsiteY55" fmla="*/ 3698804 h 6120679"/>
              <a:gd name="connsiteX56" fmla="*/ 1330999 w 4627223"/>
              <a:gd name="connsiteY56" fmla="*/ 3717748 h 6120679"/>
              <a:gd name="connsiteX57" fmla="*/ 1357064 w 4627223"/>
              <a:gd name="connsiteY57" fmla="*/ 3727060 h 6120679"/>
              <a:gd name="connsiteX58" fmla="*/ 1355137 w 4627223"/>
              <a:gd name="connsiteY58" fmla="*/ 3726625 h 6120679"/>
              <a:gd name="connsiteX59" fmla="*/ 1331437 w 4627223"/>
              <a:gd name="connsiteY59" fmla="*/ 3718386 h 6120679"/>
              <a:gd name="connsiteX60" fmla="*/ 1362522 w 4627223"/>
              <a:gd name="connsiteY60" fmla="*/ 3738632 h 6120679"/>
              <a:gd name="connsiteX61" fmla="*/ 2198526 w 4627223"/>
              <a:gd name="connsiteY61" fmla="*/ 3443254 h 6120679"/>
              <a:gd name="connsiteX62" fmla="*/ 2028124 w 4627223"/>
              <a:gd name="connsiteY62" fmla="*/ 2573131 h 6120679"/>
              <a:gd name="connsiteX63" fmla="*/ 1790734 w 4627223"/>
              <a:gd name="connsiteY63" fmla="*/ 2506313 h 6120679"/>
              <a:gd name="connsiteX64" fmla="*/ 2096215 w 4627223"/>
              <a:gd name="connsiteY64" fmla="*/ 2131845 h 6120679"/>
              <a:gd name="connsiteX65" fmla="*/ 1574619 w 4627223"/>
              <a:gd name="connsiteY65" fmla="*/ 2328589 h 6120679"/>
              <a:gd name="connsiteX66" fmla="*/ 1527194 w 4627223"/>
              <a:gd name="connsiteY66" fmla="*/ 2372047 h 6120679"/>
              <a:gd name="connsiteX67" fmla="*/ 1565314 w 4627223"/>
              <a:gd name="connsiteY67" fmla="*/ 2344495 h 6120679"/>
              <a:gd name="connsiteX68" fmla="*/ 2187886 w 4627223"/>
              <a:gd name="connsiteY68" fmla="*/ 2294948 h 6120679"/>
              <a:gd name="connsiteX69" fmla="*/ 2323141 w 4627223"/>
              <a:gd name="connsiteY69" fmla="*/ 3334138 h 6120679"/>
              <a:gd name="connsiteX70" fmla="*/ 1478544 w 4627223"/>
              <a:gd name="connsiteY70" fmla="*/ 3794206 h 6120679"/>
              <a:gd name="connsiteX71" fmla="*/ 1448228 w 4627223"/>
              <a:gd name="connsiteY71" fmla="*/ 3784157 h 6120679"/>
              <a:gd name="connsiteX72" fmla="*/ 1487576 w 4627223"/>
              <a:gd name="connsiteY72" fmla="*/ 3810049 h 6120679"/>
              <a:gd name="connsiteX73" fmla="*/ 2582798 w 4627223"/>
              <a:gd name="connsiteY73" fmla="*/ 3375468 h 6120679"/>
              <a:gd name="connsiteX74" fmla="*/ 2400569 w 4627223"/>
              <a:gd name="connsiteY74" fmla="*/ 2211351 h 6120679"/>
              <a:gd name="connsiteX75" fmla="*/ 2096215 w 4627223"/>
              <a:gd name="connsiteY75" fmla="*/ 2131845 h 6120679"/>
              <a:gd name="connsiteX76" fmla="*/ 2364512 w 4627223"/>
              <a:gd name="connsiteY76" fmla="*/ 1775352 h 6120679"/>
              <a:gd name="connsiteX77" fmla="*/ 1689400 w 4627223"/>
              <a:gd name="connsiteY77" fmla="*/ 2008877 h 6120679"/>
              <a:gd name="connsiteX78" fmla="*/ 1628812 w 4627223"/>
              <a:gd name="connsiteY78" fmla="*/ 2062568 h 6120679"/>
              <a:gd name="connsiteX79" fmla="*/ 1677742 w 4627223"/>
              <a:gd name="connsiteY79" fmla="*/ 2028778 h 6120679"/>
              <a:gd name="connsiteX80" fmla="*/ 2489311 w 4627223"/>
              <a:gd name="connsiteY80" fmla="*/ 1985239 h 6120679"/>
              <a:gd name="connsiteX81" fmla="*/ 2698264 w 4627223"/>
              <a:gd name="connsiteY81" fmla="*/ 3308557 h 6120679"/>
              <a:gd name="connsiteX82" fmla="*/ 1609483 w 4627223"/>
              <a:gd name="connsiteY82" fmla="*/ 3866296 h 6120679"/>
              <a:gd name="connsiteX83" fmla="*/ 1569577 w 4627223"/>
              <a:gd name="connsiteY83" fmla="*/ 3852597 h 6120679"/>
              <a:gd name="connsiteX84" fmla="*/ 1621771 w 4627223"/>
              <a:gd name="connsiteY84" fmla="*/ 3886686 h 6120679"/>
              <a:gd name="connsiteX85" fmla="*/ 3038674 w 4627223"/>
              <a:gd name="connsiteY85" fmla="*/ 3369091 h 6120679"/>
              <a:gd name="connsiteX86" fmla="*/ 2764485 w 4627223"/>
              <a:gd name="connsiteY86" fmla="*/ 1885737 h 6120679"/>
              <a:gd name="connsiteX87" fmla="*/ 2364512 w 4627223"/>
              <a:gd name="connsiteY87" fmla="*/ 1775352 h 6120679"/>
              <a:gd name="connsiteX88" fmla="*/ 4627223 w 4627223"/>
              <a:gd name="connsiteY88" fmla="*/ 0 h 6120679"/>
              <a:gd name="connsiteX89" fmla="*/ 4627222 w 4627223"/>
              <a:gd name="connsiteY89" fmla="*/ 6120679 h 6120679"/>
              <a:gd name="connsiteX90" fmla="*/ 280180 w 4627223"/>
              <a:gd name="connsiteY90" fmla="*/ 5506617 h 6120679"/>
              <a:gd name="connsiteX91" fmla="*/ 0 w 4627223"/>
              <a:gd name="connsiteY91" fmla="*/ 5428505 h 6120679"/>
              <a:gd name="connsiteX92" fmla="*/ 0 w 4627223"/>
              <a:gd name="connsiteY92" fmla="*/ 677755 h 6120679"/>
              <a:gd name="connsiteX93" fmla="*/ 340045 w 4627223"/>
              <a:gd name="connsiteY93" fmla="*/ 584382 h 6120679"/>
              <a:gd name="connsiteX94" fmla="*/ 4627223 w 4627223"/>
              <a:gd name="connsiteY94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4627223" h="6120679">
                <a:moveTo>
                  <a:pt x="1390971" y="3734711"/>
                </a:moveTo>
                <a:lnTo>
                  <a:pt x="1407582" y="3737015"/>
                </a:lnTo>
                <a:lnTo>
                  <a:pt x="1397888" y="3736271"/>
                </a:lnTo>
                <a:close/>
                <a:moveTo>
                  <a:pt x="1357064" y="3727060"/>
                </a:moveTo>
                <a:lnTo>
                  <a:pt x="1390971" y="3734711"/>
                </a:lnTo>
                <a:lnTo>
                  <a:pt x="1370550" y="3731878"/>
                </a:lnTo>
                <a:close/>
                <a:moveTo>
                  <a:pt x="1615753" y="3721111"/>
                </a:moveTo>
                <a:lnTo>
                  <a:pt x="1588063" y="3731338"/>
                </a:lnTo>
                <a:cubicBezTo>
                  <a:pt x="1551876" y="3741373"/>
                  <a:pt x="1515049" y="3746652"/>
                  <a:pt x="1478492" y="3746850"/>
                </a:cubicBezTo>
                <a:lnTo>
                  <a:pt x="1407582" y="3737015"/>
                </a:lnTo>
                <a:lnTo>
                  <a:pt x="1480011" y="3742570"/>
                </a:lnTo>
                <a:cubicBezTo>
                  <a:pt x="1507673" y="3742160"/>
                  <a:pt x="1535533" y="3739276"/>
                  <a:pt x="1563318" y="3734022"/>
                </a:cubicBezTo>
                <a:close/>
                <a:moveTo>
                  <a:pt x="1632052" y="3715091"/>
                </a:moveTo>
                <a:lnTo>
                  <a:pt x="1618708" y="3720383"/>
                </a:lnTo>
                <a:lnTo>
                  <a:pt x="1615753" y="3721111"/>
                </a:lnTo>
                <a:close/>
                <a:moveTo>
                  <a:pt x="1665257" y="3701922"/>
                </a:moveTo>
                <a:lnTo>
                  <a:pt x="1659311" y="3705023"/>
                </a:lnTo>
                <a:lnTo>
                  <a:pt x="1632052" y="3715091"/>
                </a:lnTo>
                <a:close/>
                <a:moveTo>
                  <a:pt x="1599173" y="3624811"/>
                </a:moveTo>
                <a:lnTo>
                  <a:pt x="1581546" y="3642465"/>
                </a:lnTo>
                <a:cubicBezTo>
                  <a:pt x="1504584" y="3706863"/>
                  <a:pt x="1405360" y="3731610"/>
                  <a:pt x="1317007" y="3705280"/>
                </a:cubicBezTo>
                <a:lnTo>
                  <a:pt x="1275378" y="3687462"/>
                </a:lnTo>
                <a:lnTo>
                  <a:pt x="1270445" y="3684247"/>
                </a:lnTo>
                <a:lnTo>
                  <a:pt x="1287485" y="3690155"/>
                </a:lnTo>
                <a:cubicBezTo>
                  <a:pt x="1368543" y="3712833"/>
                  <a:pt x="1457718" y="3700903"/>
                  <a:pt x="1539805" y="3660234"/>
                </a:cubicBezTo>
                <a:close/>
                <a:moveTo>
                  <a:pt x="1790734" y="2506313"/>
                </a:moveTo>
                <a:cubicBezTo>
                  <a:pt x="1653474" y="2501525"/>
                  <a:pt x="1512284" y="2548846"/>
                  <a:pt x="1392332" y="2639385"/>
                </a:cubicBezTo>
                <a:lnTo>
                  <a:pt x="1356755" y="2670496"/>
                </a:lnTo>
                <a:lnTo>
                  <a:pt x="1385539" y="2650976"/>
                </a:lnTo>
                <a:cubicBezTo>
                  <a:pt x="1540968" y="2561008"/>
                  <a:pt x="1720063" y="2546695"/>
                  <a:pt x="1865759" y="2629900"/>
                </a:cubicBezTo>
                <a:cubicBezTo>
                  <a:pt x="2104851" y="2766442"/>
                  <a:pt x="2163462" y="3113892"/>
                  <a:pt x="1996670" y="3405953"/>
                </a:cubicBezTo>
                <a:cubicBezTo>
                  <a:pt x="1923699" y="3533729"/>
                  <a:pt x="1819673" y="3629734"/>
                  <a:pt x="1705712" y="3685877"/>
                </a:cubicBezTo>
                <a:lnTo>
                  <a:pt x="1665257" y="3701922"/>
                </a:lnTo>
                <a:lnTo>
                  <a:pt x="1698633" y="3684513"/>
                </a:lnTo>
                <a:cubicBezTo>
                  <a:pt x="1775987" y="3639614"/>
                  <a:pt x="1844999" y="3571643"/>
                  <a:pt x="1894776" y="3484481"/>
                </a:cubicBezTo>
                <a:cubicBezTo>
                  <a:pt x="2027515" y="3252048"/>
                  <a:pt x="1973205" y="2971157"/>
                  <a:pt x="1773472" y="2857092"/>
                </a:cubicBezTo>
                <a:cubicBezTo>
                  <a:pt x="1631474" y="2775999"/>
                  <a:pt x="1454203" y="2801057"/>
                  <a:pt x="1315886" y="2905839"/>
                </a:cubicBezTo>
                <a:lnTo>
                  <a:pt x="1290239" y="2928334"/>
                </a:lnTo>
                <a:lnTo>
                  <a:pt x="1310980" y="2914210"/>
                </a:lnTo>
                <a:cubicBezTo>
                  <a:pt x="1422955" y="2849080"/>
                  <a:pt x="1551846" y="2838486"/>
                  <a:pt x="1656557" y="2898285"/>
                </a:cubicBezTo>
                <a:cubicBezTo>
                  <a:pt x="1828390" y="2996417"/>
                  <a:pt x="1870041" y="3246955"/>
                  <a:pt x="1749586" y="3457878"/>
                </a:cubicBezTo>
                <a:cubicBezTo>
                  <a:pt x="1710062" y="3527087"/>
                  <a:pt x="1657995" y="3583431"/>
                  <a:pt x="1599802" y="3624435"/>
                </a:cubicBezTo>
                <a:lnTo>
                  <a:pt x="1599173" y="3624811"/>
                </a:lnTo>
                <a:lnTo>
                  <a:pt x="1624785" y="3599159"/>
                </a:lnTo>
                <a:cubicBezTo>
                  <a:pt x="1638131" y="3583199"/>
                  <a:pt x="1650321" y="3565744"/>
                  <a:pt x="1661091" y="3546886"/>
                </a:cubicBezTo>
                <a:cubicBezTo>
                  <a:pt x="1747248" y="3396021"/>
                  <a:pt x="1709853" y="3212478"/>
                  <a:pt x="1577567" y="3136931"/>
                </a:cubicBezTo>
                <a:cubicBezTo>
                  <a:pt x="1483520" y="3083222"/>
                  <a:pt x="1366831" y="3098557"/>
                  <a:pt x="1276270" y="3166121"/>
                </a:cubicBezTo>
                <a:lnTo>
                  <a:pt x="1259496" y="3180649"/>
                </a:lnTo>
                <a:lnTo>
                  <a:pt x="1273085" y="3171554"/>
                </a:lnTo>
                <a:cubicBezTo>
                  <a:pt x="1346511" y="3129706"/>
                  <a:pt x="1431397" y="3123530"/>
                  <a:pt x="1500748" y="3163136"/>
                </a:cubicBezTo>
                <a:cubicBezTo>
                  <a:pt x="1614556" y="3228130"/>
                  <a:pt x="1643435" y="3391800"/>
                  <a:pt x="1565251" y="3528704"/>
                </a:cubicBezTo>
                <a:cubicBezTo>
                  <a:pt x="1496840" y="3648495"/>
                  <a:pt x="1369127" y="3708101"/>
                  <a:pt x="1262025" y="3677589"/>
                </a:cubicBezTo>
                <a:lnTo>
                  <a:pt x="1250761" y="3673639"/>
                </a:lnTo>
                <a:lnTo>
                  <a:pt x="1265565" y="3683262"/>
                </a:lnTo>
                <a:lnTo>
                  <a:pt x="1275378" y="3687462"/>
                </a:lnTo>
                <a:lnTo>
                  <a:pt x="1292781" y="3698804"/>
                </a:lnTo>
                <a:cubicBezTo>
                  <a:pt x="1305265" y="3705933"/>
                  <a:pt x="1318021" y="3712243"/>
                  <a:pt x="1330999" y="3717748"/>
                </a:cubicBezTo>
                <a:lnTo>
                  <a:pt x="1357064" y="3727060"/>
                </a:lnTo>
                <a:lnTo>
                  <a:pt x="1355137" y="3726625"/>
                </a:lnTo>
                <a:lnTo>
                  <a:pt x="1331437" y="3718386"/>
                </a:lnTo>
                <a:lnTo>
                  <a:pt x="1362522" y="3738632"/>
                </a:lnTo>
                <a:cubicBezTo>
                  <a:pt x="1640434" y="3897344"/>
                  <a:pt x="2014725" y="3765098"/>
                  <a:pt x="2198526" y="3443254"/>
                </a:cubicBezTo>
                <a:cubicBezTo>
                  <a:pt x="2382327" y="3121410"/>
                  <a:pt x="2306035" y="2731843"/>
                  <a:pt x="2028124" y="2573131"/>
                </a:cubicBezTo>
                <a:cubicBezTo>
                  <a:pt x="1954032" y="2530819"/>
                  <a:pt x="1873091" y="2509186"/>
                  <a:pt x="1790734" y="2506313"/>
                </a:cubicBezTo>
                <a:close/>
                <a:moveTo>
                  <a:pt x="2096215" y="2131845"/>
                </a:moveTo>
                <a:cubicBezTo>
                  <a:pt x="1918743" y="2131447"/>
                  <a:pt x="1733888" y="2201390"/>
                  <a:pt x="1574619" y="2328589"/>
                </a:cubicBezTo>
                <a:lnTo>
                  <a:pt x="1527194" y="2372047"/>
                </a:lnTo>
                <a:lnTo>
                  <a:pt x="1565314" y="2344495"/>
                </a:lnTo>
                <a:cubicBezTo>
                  <a:pt x="1770482" y="2216502"/>
                  <a:pt x="2002952" y="2189334"/>
                  <a:pt x="2187886" y="2294948"/>
                </a:cubicBezTo>
                <a:cubicBezTo>
                  <a:pt x="2491371" y="2468263"/>
                  <a:pt x="2551926" y="2933524"/>
                  <a:pt x="2323141" y="3334138"/>
                </a:cubicBezTo>
                <a:cubicBezTo>
                  <a:pt x="2122955" y="3684675"/>
                  <a:pt x="1767572" y="3869569"/>
                  <a:pt x="1478544" y="3794206"/>
                </a:cubicBezTo>
                <a:lnTo>
                  <a:pt x="1448228" y="3784157"/>
                </a:lnTo>
                <a:lnTo>
                  <a:pt x="1487576" y="3810049"/>
                </a:lnTo>
                <a:cubicBezTo>
                  <a:pt x="1840334" y="4011504"/>
                  <a:pt x="2330682" y="3816936"/>
                  <a:pt x="2582798" y="3375468"/>
                </a:cubicBezTo>
                <a:cubicBezTo>
                  <a:pt x="2834914" y="2934000"/>
                  <a:pt x="2753328" y="2412807"/>
                  <a:pt x="2400569" y="2211351"/>
                </a:cubicBezTo>
                <a:cubicBezTo>
                  <a:pt x="2306524" y="2157643"/>
                  <a:pt x="2202698" y="2132083"/>
                  <a:pt x="2096215" y="2131845"/>
                </a:cubicBezTo>
                <a:close/>
                <a:moveTo>
                  <a:pt x="2364512" y="1775352"/>
                </a:moveTo>
                <a:cubicBezTo>
                  <a:pt x="2132713" y="1769331"/>
                  <a:pt x="1893458" y="1852366"/>
                  <a:pt x="1689400" y="2008877"/>
                </a:cubicBezTo>
                <a:lnTo>
                  <a:pt x="1628812" y="2062568"/>
                </a:lnTo>
                <a:lnTo>
                  <a:pt x="1677742" y="2028778"/>
                </a:lnTo>
                <a:cubicBezTo>
                  <a:pt x="1941722" y="1872687"/>
                  <a:pt x="2244493" y="1845427"/>
                  <a:pt x="2489311" y="1985239"/>
                </a:cubicBezTo>
                <a:cubicBezTo>
                  <a:pt x="2891063" y="2214674"/>
                  <a:pt x="2984615" y="2807143"/>
                  <a:pt x="2698264" y="3308557"/>
                </a:cubicBezTo>
                <a:cubicBezTo>
                  <a:pt x="2447709" y="3747292"/>
                  <a:pt x="1989311" y="3970942"/>
                  <a:pt x="1609483" y="3866296"/>
                </a:cubicBezTo>
                <a:lnTo>
                  <a:pt x="1569577" y="3852597"/>
                </a:lnTo>
                <a:lnTo>
                  <a:pt x="1621771" y="3886686"/>
                </a:lnTo>
                <a:cubicBezTo>
                  <a:pt x="2088753" y="4153373"/>
                  <a:pt x="2723122" y="3921638"/>
                  <a:pt x="3038674" y="3369091"/>
                </a:cubicBezTo>
                <a:cubicBezTo>
                  <a:pt x="3354226" y="2816544"/>
                  <a:pt x="3231467" y="2152423"/>
                  <a:pt x="2764485" y="1885737"/>
                </a:cubicBezTo>
                <a:cubicBezTo>
                  <a:pt x="2639987" y="1814638"/>
                  <a:pt x="2503592" y="1778965"/>
                  <a:pt x="2364512" y="1775352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solidFill>
              <a:srgbClr val="FFC000">
                <a:alpha val="55000"/>
              </a:srgbClr>
            </a:solidFill>
          </a:ln>
          <a:scene3d>
            <a:camera prst="orthographicFront"/>
            <a:lightRig rig="chilly" dir="t">
              <a:rot lat="0" lon="0" rev="3600000"/>
            </a:lightRig>
          </a:scene3d>
          <a:sp3d prstMaterial="matte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8"/>
          <p:cNvSpPr/>
          <p:nvPr/>
        </p:nvSpPr>
        <p:spPr>
          <a:xfrm flipH="1">
            <a:off x="4589381" y="440668"/>
            <a:ext cx="4567931" cy="5976664"/>
          </a:xfrm>
          <a:custGeom>
            <a:avLst/>
            <a:gdLst>
              <a:gd name="connsiteX0" fmla="*/ 1390971 w 4627223"/>
              <a:gd name="connsiteY0" fmla="*/ 3734711 h 6120679"/>
              <a:gd name="connsiteX1" fmla="*/ 1407582 w 4627223"/>
              <a:gd name="connsiteY1" fmla="*/ 3737015 h 6120679"/>
              <a:gd name="connsiteX2" fmla="*/ 1397888 w 4627223"/>
              <a:gd name="connsiteY2" fmla="*/ 3736271 h 6120679"/>
              <a:gd name="connsiteX3" fmla="*/ 1357064 w 4627223"/>
              <a:gd name="connsiteY3" fmla="*/ 3727060 h 6120679"/>
              <a:gd name="connsiteX4" fmla="*/ 1390971 w 4627223"/>
              <a:gd name="connsiteY4" fmla="*/ 3734711 h 6120679"/>
              <a:gd name="connsiteX5" fmla="*/ 1370550 w 4627223"/>
              <a:gd name="connsiteY5" fmla="*/ 3731878 h 6120679"/>
              <a:gd name="connsiteX6" fmla="*/ 1615753 w 4627223"/>
              <a:gd name="connsiteY6" fmla="*/ 3721111 h 6120679"/>
              <a:gd name="connsiteX7" fmla="*/ 1588063 w 4627223"/>
              <a:gd name="connsiteY7" fmla="*/ 3731338 h 6120679"/>
              <a:gd name="connsiteX8" fmla="*/ 1478492 w 4627223"/>
              <a:gd name="connsiteY8" fmla="*/ 3746850 h 6120679"/>
              <a:gd name="connsiteX9" fmla="*/ 1407582 w 4627223"/>
              <a:gd name="connsiteY9" fmla="*/ 3737015 h 6120679"/>
              <a:gd name="connsiteX10" fmla="*/ 1480011 w 4627223"/>
              <a:gd name="connsiteY10" fmla="*/ 3742570 h 6120679"/>
              <a:gd name="connsiteX11" fmla="*/ 1563318 w 4627223"/>
              <a:gd name="connsiteY11" fmla="*/ 3734022 h 6120679"/>
              <a:gd name="connsiteX12" fmla="*/ 1632052 w 4627223"/>
              <a:gd name="connsiteY12" fmla="*/ 3715091 h 6120679"/>
              <a:gd name="connsiteX13" fmla="*/ 1618708 w 4627223"/>
              <a:gd name="connsiteY13" fmla="*/ 3720383 h 6120679"/>
              <a:gd name="connsiteX14" fmla="*/ 1615753 w 4627223"/>
              <a:gd name="connsiteY14" fmla="*/ 3721111 h 6120679"/>
              <a:gd name="connsiteX15" fmla="*/ 1665257 w 4627223"/>
              <a:gd name="connsiteY15" fmla="*/ 3701922 h 6120679"/>
              <a:gd name="connsiteX16" fmla="*/ 1659311 w 4627223"/>
              <a:gd name="connsiteY16" fmla="*/ 3705023 h 6120679"/>
              <a:gd name="connsiteX17" fmla="*/ 1632052 w 4627223"/>
              <a:gd name="connsiteY17" fmla="*/ 3715091 h 6120679"/>
              <a:gd name="connsiteX18" fmla="*/ 1599173 w 4627223"/>
              <a:gd name="connsiteY18" fmla="*/ 3624811 h 6120679"/>
              <a:gd name="connsiteX19" fmla="*/ 1581546 w 4627223"/>
              <a:gd name="connsiteY19" fmla="*/ 3642465 h 6120679"/>
              <a:gd name="connsiteX20" fmla="*/ 1317007 w 4627223"/>
              <a:gd name="connsiteY20" fmla="*/ 3705280 h 6120679"/>
              <a:gd name="connsiteX21" fmla="*/ 1275378 w 4627223"/>
              <a:gd name="connsiteY21" fmla="*/ 3687462 h 6120679"/>
              <a:gd name="connsiteX22" fmla="*/ 1270445 w 4627223"/>
              <a:gd name="connsiteY22" fmla="*/ 3684247 h 6120679"/>
              <a:gd name="connsiteX23" fmla="*/ 1287485 w 4627223"/>
              <a:gd name="connsiteY23" fmla="*/ 3690155 h 6120679"/>
              <a:gd name="connsiteX24" fmla="*/ 1539805 w 4627223"/>
              <a:gd name="connsiteY24" fmla="*/ 3660234 h 6120679"/>
              <a:gd name="connsiteX25" fmla="*/ 1790734 w 4627223"/>
              <a:gd name="connsiteY25" fmla="*/ 2506313 h 6120679"/>
              <a:gd name="connsiteX26" fmla="*/ 1392332 w 4627223"/>
              <a:gd name="connsiteY26" fmla="*/ 2639385 h 6120679"/>
              <a:gd name="connsiteX27" fmla="*/ 1356755 w 4627223"/>
              <a:gd name="connsiteY27" fmla="*/ 2670496 h 6120679"/>
              <a:gd name="connsiteX28" fmla="*/ 1385539 w 4627223"/>
              <a:gd name="connsiteY28" fmla="*/ 2650976 h 6120679"/>
              <a:gd name="connsiteX29" fmla="*/ 1865759 w 4627223"/>
              <a:gd name="connsiteY29" fmla="*/ 2629900 h 6120679"/>
              <a:gd name="connsiteX30" fmla="*/ 1996670 w 4627223"/>
              <a:gd name="connsiteY30" fmla="*/ 3405953 h 6120679"/>
              <a:gd name="connsiteX31" fmla="*/ 1705712 w 4627223"/>
              <a:gd name="connsiteY31" fmla="*/ 3685877 h 6120679"/>
              <a:gd name="connsiteX32" fmla="*/ 1665257 w 4627223"/>
              <a:gd name="connsiteY32" fmla="*/ 3701922 h 6120679"/>
              <a:gd name="connsiteX33" fmla="*/ 1698633 w 4627223"/>
              <a:gd name="connsiteY33" fmla="*/ 3684513 h 6120679"/>
              <a:gd name="connsiteX34" fmla="*/ 1894776 w 4627223"/>
              <a:gd name="connsiteY34" fmla="*/ 3484481 h 6120679"/>
              <a:gd name="connsiteX35" fmla="*/ 1773472 w 4627223"/>
              <a:gd name="connsiteY35" fmla="*/ 2857092 h 6120679"/>
              <a:gd name="connsiteX36" fmla="*/ 1315886 w 4627223"/>
              <a:gd name="connsiteY36" fmla="*/ 2905839 h 6120679"/>
              <a:gd name="connsiteX37" fmla="*/ 1290239 w 4627223"/>
              <a:gd name="connsiteY37" fmla="*/ 2928334 h 6120679"/>
              <a:gd name="connsiteX38" fmla="*/ 1310980 w 4627223"/>
              <a:gd name="connsiteY38" fmla="*/ 2914210 h 6120679"/>
              <a:gd name="connsiteX39" fmla="*/ 1656557 w 4627223"/>
              <a:gd name="connsiteY39" fmla="*/ 2898285 h 6120679"/>
              <a:gd name="connsiteX40" fmla="*/ 1749586 w 4627223"/>
              <a:gd name="connsiteY40" fmla="*/ 3457878 h 6120679"/>
              <a:gd name="connsiteX41" fmla="*/ 1599802 w 4627223"/>
              <a:gd name="connsiteY41" fmla="*/ 3624435 h 6120679"/>
              <a:gd name="connsiteX42" fmla="*/ 1599173 w 4627223"/>
              <a:gd name="connsiteY42" fmla="*/ 3624811 h 6120679"/>
              <a:gd name="connsiteX43" fmla="*/ 1624785 w 4627223"/>
              <a:gd name="connsiteY43" fmla="*/ 3599159 h 6120679"/>
              <a:gd name="connsiteX44" fmla="*/ 1661091 w 4627223"/>
              <a:gd name="connsiteY44" fmla="*/ 3546886 h 6120679"/>
              <a:gd name="connsiteX45" fmla="*/ 1577567 w 4627223"/>
              <a:gd name="connsiteY45" fmla="*/ 3136931 h 6120679"/>
              <a:gd name="connsiteX46" fmla="*/ 1276270 w 4627223"/>
              <a:gd name="connsiteY46" fmla="*/ 3166121 h 6120679"/>
              <a:gd name="connsiteX47" fmla="*/ 1259496 w 4627223"/>
              <a:gd name="connsiteY47" fmla="*/ 3180649 h 6120679"/>
              <a:gd name="connsiteX48" fmla="*/ 1273085 w 4627223"/>
              <a:gd name="connsiteY48" fmla="*/ 3171554 h 6120679"/>
              <a:gd name="connsiteX49" fmla="*/ 1500748 w 4627223"/>
              <a:gd name="connsiteY49" fmla="*/ 3163136 h 6120679"/>
              <a:gd name="connsiteX50" fmla="*/ 1565251 w 4627223"/>
              <a:gd name="connsiteY50" fmla="*/ 3528704 h 6120679"/>
              <a:gd name="connsiteX51" fmla="*/ 1262025 w 4627223"/>
              <a:gd name="connsiteY51" fmla="*/ 3677589 h 6120679"/>
              <a:gd name="connsiteX52" fmla="*/ 1250761 w 4627223"/>
              <a:gd name="connsiteY52" fmla="*/ 3673639 h 6120679"/>
              <a:gd name="connsiteX53" fmla="*/ 1265565 w 4627223"/>
              <a:gd name="connsiteY53" fmla="*/ 3683262 h 6120679"/>
              <a:gd name="connsiteX54" fmla="*/ 1275378 w 4627223"/>
              <a:gd name="connsiteY54" fmla="*/ 3687462 h 6120679"/>
              <a:gd name="connsiteX55" fmla="*/ 1292781 w 4627223"/>
              <a:gd name="connsiteY55" fmla="*/ 3698804 h 6120679"/>
              <a:gd name="connsiteX56" fmla="*/ 1330999 w 4627223"/>
              <a:gd name="connsiteY56" fmla="*/ 3717748 h 6120679"/>
              <a:gd name="connsiteX57" fmla="*/ 1357064 w 4627223"/>
              <a:gd name="connsiteY57" fmla="*/ 3727060 h 6120679"/>
              <a:gd name="connsiteX58" fmla="*/ 1355137 w 4627223"/>
              <a:gd name="connsiteY58" fmla="*/ 3726625 h 6120679"/>
              <a:gd name="connsiteX59" fmla="*/ 1331437 w 4627223"/>
              <a:gd name="connsiteY59" fmla="*/ 3718386 h 6120679"/>
              <a:gd name="connsiteX60" fmla="*/ 1362522 w 4627223"/>
              <a:gd name="connsiteY60" fmla="*/ 3738632 h 6120679"/>
              <a:gd name="connsiteX61" fmla="*/ 2198526 w 4627223"/>
              <a:gd name="connsiteY61" fmla="*/ 3443254 h 6120679"/>
              <a:gd name="connsiteX62" fmla="*/ 2028124 w 4627223"/>
              <a:gd name="connsiteY62" fmla="*/ 2573131 h 6120679"/>
              <a:gd name="connsiteX63" fmla="*/ 1790734 w 4627223"/>
              <a:gd name="connsiteY63" fmla="*/ 2506313 h 6120679"/>
              <a:gd name="connsiteX64" fmla="*/ 2096215 w 4627223"/>
              <a:gd name="connsiteY64" fmla="*/ 2131845 h 6120679"/>
              <a:gd name="connsiteX65" fmla="*/ 1574619 w 4627223"/>
              <a:gd name="connsiteY65" fmla="*/ 2328589 h 6120679"/>
              <a:gd name="connsiteX66" fmla="*/ 1527194 w 4627223"/>
              <a:gd name="connsiteY66" fmla="*/ 2372047 h 6120679"/>
              <a:gd name="connsiteX67" fmla="*/ 1565314 w 4627223"/>
              <a:gd name="connsiteY67" fmla="*/ 2344495 h 6120679"/>
              <a:gd name="connsiteX68" fmla="*/ 2187886 w 4627223"/>
              <a:gd name="connsiteY68" fmla="*/ 2294948 h 6120679"/>
              <a:gd name="connsiteX69" fmla="*/ 2323141 w 4627223"/>
              <a:gd name="connsiteY69" fmla="*/ 3334138 h 6120679"/>
              <a:gd name="connsiteX70" fmla="*/ 1478544 w 4627223"/>
              <a:gd name="connsiteY70" fmla="*/ 3794206 h 6120679"/>
              <a:gd name="connsiteX71" fmla="*/ 1448228 w 4627223"/>
              <a:gd name="connsiteY71" fmla="*/ 3784157 h 6120679"/>
              <a:gd name="connsiteX72" fmla="*/ 1487576 w 4627223"/>
              <a:gd name="connsiteY72" fmla="*/ 3810049 h 6120679"/>
              <a:gd name="connsiteX73" fmla="*/ 2582798 w 4627223"/>
              <a:gd name="connsiteY73" fmla="*/ 3375468 h 6120679"/>
              <a:gd name="connsiteX74" fmla="*/ 2400569 w 4627223"/>
              <a:gd name="connsiteY74" fmla="*/ 2211351 h 6120679"/>
              <a:gd name="connsiteX75" fmla="*/ 2096215 w 4627223"/>
              <a:gd name="connsiteY75" fmla="*/ 2131845 h 6120679"/>
              <a:gd name="connsiteX76" fmla="*/ 2364512 w 4627223"/>
              <a:gd name="connsiteY76" fmla="*/ 1775352 h 6120679"/>
              <a:gd name="connsiteX77" fmla="*/ 1689400 w 4627223"/>
              <a:gd name="connsiteY77" fmla="*/ 2008877 h 6120679"/>
              <a:gd name="connsiteX78" fmla="*/ 1628812 w 4627223"/>
              <a:gd name="connsiteY78" fmla="*/ 2062568 h 6120679"/>
              <a:gd name="connsiteX79" fmla="*/ 1677742 w 4627223"/>
              <a:gd name="connsiteY79" fmla="*/ 2028778 h 6120679"/>
              <a:gd name="connsiteX80" fmla="*/ 2489311 w 4627223"/>
              <a:gd name="connsiteY80" fmla="*/ 1985239 h 6120679"/>
              <a:gd name="connsiteX81" fmla="*/ 2698264 w 4627223"/>
              <a:gd name="connsiteY81" fmla="*/ 3308557 h 6120679"/>
              <a:gd name="connsiteX82" fmla="*/ 1609483 w 4627223"/>
              <a:gd name="connsiteY82" fmla="*/ 3866296 h 6120679"/>
              <a:gd name="connsiteX83" fmla="*/ 1569577 w 4627223"/>
              <a:gd name="connsiteY83" fmla="*/ 3852597 h 6120679"/>
              <a:gd name="connsiteX84" fmla="*/ 1621771 w 4627223"/>
              <a:gd name="connsiteY84" fmla="*/ 3886686 h 6120679"/>
              <a:gd name="connsiteX85" fmla="*/ 3038674 w 4627223"/>
              <a:gd name="connsiteY85" fmla="*/ 3369091 h 6120679"/>
              <a:gd name="connsiteX86" fmla="*/ 2764485 w 4627223"/>
              <a:gd name="connsiteY86" fmla="*/ 1885737 h 6120679"/>
              <a:gd name="connsiteX87" fmla="*/ 2364512 w 4627223"/>
              <a:gd name="connsiteY87" fmla="*/ 1775352 h 6120679"/>
              <a:gd name="connsiteX88" fmla="*/ 4627223 w 4627223"/>
              <a:gd name="connsiteY88" fmla="*/ 0 h 6120679"/>
              <a:gd name="connsiteX89" fmla="*/ 4627222 w 4627223"/>
              <a:gd name="connsiteY89" fmla="*/ 6120679 h 6120679"/>
              <a:gd name="connsiteX90" fmla="*/ 280180 w 4627223"/>
              <a:gd name="connsiteY90" fmla="*/ 5506617 h 6120679"/>
              <a:gd name="connsiteX91" fmla="*/ 0 w 4627223"/>
              <a:gd name="connsiteY91" fmla="*/ 5428505 h 6120679"/>
              <a:gd name="connsiteX92" fmla="*/ 0 w 4627223"/>
              <a:gd name="connsiteY92" fmla="*/ 677755 h 6120679"/>
              <a:gd name="connsiteX93" fmla="*/ 340045 w 4627223"/>
              <a:gd name="connsiteY93" fmla="*/ 584382 h 6120679"/>
              <a:gd name="connsiteX94" fmla="*/ 4627223 w 4627223"/>
              <a:gd name="connsiteY94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4627223" h="6120679">
                <a:moveTo>
                  <a:pt x="1390971" y="3734711"/>
                </a:moveTo>
                <a:lnTo>
                  <a:pt x="1407582" y="3737015"/>
                </a:lnTo>
                <a:lnTo>
                  <a:pt x="1397888" y="3736271"/>
                </a:lnTo>
                <a:close/>
                <a:moveTo>
                  <a:pt x="1357064" y="3727060"/>
                </a:moveTo>
                <a:lnTo>
                  <a:pt x="1390971" y="3734711"/>
                </a:lnTo>
                <a:lnTo>
                  <a:pt x="1370550" y="3731878"/>
                </a:lnTo>
                <a:close/>
                <a:moveTo>
                  <a:pt x="1615753" y="3721111"/>
                </a:moveTo>
                <a:lnTo>
                  <a:pt x="1588063" y="3731338"/>
                </a:lnTo>
                <a:cubicBezTo>
                  <a:pt x="1551876" y="3741373"/>
                  <a:pt x="1515049" y="3746652"/>
                  <a:pt x="1478492" y="3746850"/>
                </a:cubicBezTo>
                <a:lnTo>
                  <a:pt x="1407582" y="3737015"/>
                </a:lnTo>
                <a:lnTo>
                  <a:pt x="1480011" y="3742570"/>
                </a:lnTo>
                <a:cubicBezTo>
                  <a:pt x="1507673" y="3742160"/>
                  <a:pt x="1535533" y="3739276"/>
                  <a:pt x="1563318" y="3734022"/>
                </a:cubicBezTo>
                <a:close/>
                <a:moveTo>
                  <a:pt x="1632052" y="3715091"/>
                </a:moveTo>
                <a:lnTo>
                  <a:pt x="1618708" y="3720383"/>
                </a:lnTo>
                <a:lnTo>
                  <a:pt x="1615753" y="3721111"/>
                </a:lnTo>
                <a:close/>
                <a:moveTo>
                  <a:pt x="1665257" y="3701922"/>
                </a:moveTo>
                <a:lnTo>
                  <a:pt x="1659311" y="3705023"/>
                </a:lnTo>
                <a:lnTo>
                  <a:pt x="1632052" y="3715091"/>
                </a:lnTo>
                <a:close/>
                <a:moveTo>
                  <a:pt x="1599173" y="3624811"/>
                </a:moveTo>
                <a:lnTo>
                  <a:pt x="1581546" y="3642465"/>
                </a:lnTo>
                <a:cubicBezTo>
                  <a:pt x="1504584" y="3706863"/>
                  <a:pt x="1405360" y="3731610"/>
                  <a:pt x="1317007" y="3705280"/>
                </a:cubicBezTo>
                <a:lnTo>
                  <a:pt x="1275378" y="3687462"/>
                </a:lnTo>
                <a:lnTo>
                  <a:pt x="1270445" y="3684247"/>
                </a:lnTo>
                <a:lnTo>
                  <a:pt x="1287485" y="3690155"/>
                </a:lnTo>
                <a:cubicBezTo>
                  <a:pt x="1368543" y="3712833"/>
                  <a:pt x="1457718" y="3700903"/>
                  <a:pt x="1539805" y="3660234"/>
                </a:cubicBezTo>
                <a:close/>
                <a:moveTo>
                  <a:pt x="1790734" y="2506313"/>
                </a:moveTo>
                <a:cubicBezTo>
                  <a:pt x="1653474" y="2501525"/>
                  <a:pt x="1512284" y="2548846"/>
                  <a:pt x="1392332" y="2639385"/>
                </a:cubicBezTo>
                <a:lnTo>
                  <a:pt x="1356755" y="2670496"/>
                </a:lnTo>
                <a:lnTo>
                  <a:pt x="1385539" y="2650976"/>
                </a:lnTo>
                <a:cubicBezTo>
                  <a:pt x="1540968" y="2561008"/>
                  <a:pt x="1720063" y="2546695"/>
                  <a:pt x="1865759" y="2629900"/>
                </a:cubicBezTo>
                <a:cubicBezTo>
                  <a:pt x="2104851" y="2766442"/>
                  <a:pt x="2163462" y="3113892"/>
                  <a:pt x="1996670" y="3405953"/>
                </a:cubicBezTo>
                <a:cubicBezTo>
                  <a:pt x="1923699" y="3533729"/>
                  <a:pt x="1819673" y="3629734"/>
                  <a:pt x="1705712" y="3685877"/>
                </a:cubicBezTo>
                <a:lnTo>
                  <a:pt x="1665257" y="3701922"/>
                </a:lnTo>
                <a:lnTo>
                  <a:pt x="1698633" y="3684513"/>
                </a:lnTo>
                <a:cubicBezTo>
                  <a:pt x="1775987" y="3639614"/>
                  <a:pt x="1844999" y="3571643"/>
                  <a:pt x="1894776" y="3484481"/>
                </a:cubicBezTo>
                <a:cubicBezTo>
                  <a:pt x="2027515" y="3252048"/>
                  <a:pt x="1973205" y="2971157"/>
                  <a:pt x="1773472" y="2857092"/>
                </a:cubicBezTo>
                <a:cubicBezTo>
                  <a:pt x="1631474" y="2775999"/>
                  <a:pt x="1454203" y="2801057"/>
                  <a:pt x="1315886" y="2905839"/>
                </a:cubicBezTo>
                <a:lnTo>
                  <a:pt x="1290239" y="2928334"/>
                </a:lnTo>
                <a:lnTo>
                  <a:pt x="1310980" y="2914210"/>
                </a:lnTo>
                <a:cubicBezTo>
                  <a:pt x="1422955" y="2849080"/>
                  <a:pt x="1551846" y="2838486"/>
                  <a:pt x="1656557" y="2898285"/>
                </a:cubicBezTo>
                <a:cubicBezTo>
                  <a:pt x="1828390" y="2996417"/>
                  <a:pt x="1870041" y="3246955"/>
                  <a:pt x="1749586" y="3457878"/>
                </a:cubicBezTo>
                <a:cubicBezTo>
                  <a:pt x="1710062" y="3527087"/>
                  <a:pt x="1657995" y="3583431"/>
                  <a:pt x="1599802" y="3624435"/>
                </a:cubicBezTo>
                <a:lnTo>
                  <a:pt x="1599173" y="3624811"/>
                </a:lnTo>
                <a:lnTo>
                  <a:pt x="1624785" y="3599159"/>
                </a:lnTo>
                <a:cubicBezTo>
                  <a:pt x="1638131" y="3583199"/>
                  <a:pt x="1650321" y="3565744"/>
                  <a:pt x="1661091" y="3546886"/>
                </a:cubicBezTo>
                <a:cubicBezTo>
                  <a:pt x="1747248" y="3396021"/>
                  <a:pt x="1709853" y="3212478"/>
                  <a:pt x="1577567" y="3136931"/>
                </a:cubicBezTo>
                <a:cubicBezTo>
                  <a:pt x="1483520" y="3083222"/>
                  <a:pt x="1366831" y="3098557"/>
                  <a:pt x="1276270" y="3166121"/>
                </a:cubicBezTo>
                <a:lnTo>
                  <a:pt x="1259496" y="3180649"/>
                </a:lnTo>
                <a:lnTo>
                  <a:pt x="1273085" y="3171554"/>
                </a:lnTo>
                <a:cubicBezTo>
                  <a:pt x="1346511" y="3129706"/>
                  <a:pt x="1431397" y="3123530"/>
                  <a:pt x="1500748" y="3163136"/>
                </a:cubicBezTo>
                <a:cubicBezTo>
                  <a:pt x="1614556" y="3228130"/>
                  <a:pt x="1643435" y="3391800"/>
                  <a:pt x="1565251" y="3528704"/>
                </a:cubicBezTo>
                <a:cubicBezTo>
                  <a:pt x="1496840" y="3648495"/>
                  <a:pt x="1369127" y="3708101"/>
                  <a:pt x="1262025" y="3677589"/>
                </a:cubicBezTo>
                <a:lnTo>
                  <a:pt x="1250761" y="3673639"/>
                </a:lnTo>
                <a:lnTo>
                  <a:pt x="1265565" y="3683262"/>
                </a:lnTo>
                <a:lnTo>
                  <a:pt x="1275378" y="3687462"/>
                </a:lnTo>
                <a:lnTo>
                  <a:pt x="1292781" y="3698804"/>
                </a:lnTo>
                <a:cubicBezTo>
                  <a:pt x="1305265" y="3705933"/>
                  <a:pt x="1318021" y="3712243"/>
                  <a:pt x="1330999" y="3717748"/>
                </a:cubicBezTo>
                <a:lnTo>
                  <a:pt x="1357064" y="3727060"/>
                </a:lnTo>
                <a:lnTo>
                  <a:pt x="1355137" y="3726625"/>
                </a:lnTo>
                <a:lnTo>
                  <a:pt x="1331437" y="3718386"/>
                </a:lnTo>
                <a:lnTo>
                  <a:pt x="1362522" y="3738632"/>
                </a:lnTo>
                <a:cubicBezTo>
                  <a:pt x="1640434" y="3897344"/>
                  <a:pt x="2014725" y="3765098"/>
                  <a:pt x="2198526" y="3443254"/>
                </a:cubicBezTo>
                <a:cubicBezTo>
                  <a:pt x="2382327" y="3121410"/>
                  <a:pt x="2306035" y="2731843"/>
                  <a:pt x="2028124" y="2573131"/>
                </a:cubicBezTo>
                <a:cubicBezTo>
                  <a:pt x="1954032" y="2530819"/>
                  <a:pt x="1873091" y="2509186"/>
                  <a:pt x="1790734" y="2506313"/>
                </a:cubicBezTo>
                <a:close/>
                <a:moveTo>
                  <a:pt x="2096215" y="2131845"/>
                </a:moveTo>
                <a:cubicBezTo>
                  <a:pt x="1918743" y="2131447"/>
                  <a:pt x="1733888" y="2201390"/>
                  <a:pt x="1574619" y="2328589"/>
                </a:cubicBezTo>
                <a:lnTo>
                  <a:pt x="1527194" y="2372047"/>
                </a:lnTo>
                <a:lnTo>
                  <a:pt x="1565314" y="2344495"/>
                </a:lnTo>
                <a:cubicBezTo>
                  <a:pt x="1770482" y="2216502"/>
                  <a:pt x="2002952" y="2189334"/>
                  <a:pt x="2187886" y="2294948"/>
                </a:cubicBezTo>
                <a:cubicBezTo>
                  <a:pt x="2491371" y="2468263"/>
                  <a:pt x="2551926" y="2933524"/>
                  <a:pt x="2323141" y="3334138"/>
                </a:cubicBezTo>
                <a:cubicBezTo>
                  <a:pt x="2122955" y="3684675"/>
                  <a:pt x="1767572" y="3869569"/>
                  <a:pt x="1478544" y="3794206"/>
                </a:cubicBezTo>
                <a:lnTo>
                  <a:pt x="1448228" y="3784157"/>
                </a:lnTo>
                <a:lnTo>
                  <a:pt x="1487576" y="3810049"/>
                </a:lnTo>
                <a:cubicBezTo>
                  <a:pt x="1840334" y="4011504"/>
                  <a:pt x="2330682" y="3816936"/>
                  <a:pt x="2582798" y="3375468"/>
                </a:cubicBezTo>
                <a:cubicBezTo>
                  <a:pt x="2834914" y="2934000"/>
                  <a:pt x="2753328" y="2412807"/>
                  <a:pt x="2400569" y="2211351"/>
                </a:cubicBezTo>
                <a:cubicBezTo>
                  <a:pt x="2306524" y="2157643"/>
                  <a:pt x="2202698" y="2132083"/>
                  <a:pt x="2096215" y="2131845"/>
                </a:cubicBezTo>
                <a:close/>
                <a:moveTo>
                  <a:pt x="2364512" y="1775352"/>
                </a:moveTo>
                <a:cubicBezTo>
                  <a:pt x="2132713" y="1769331"/>
                  <a:pt x="1893458" y="1852366"/>
                  <a:pt x="1689400" y="2008877"/>
                </a:cubicBezTo>
                <a:lnTo>
                  <a:pt x="1628812" y="2062568"/>
                </a:lnTo>
                <a:lnTo>
                  <a:pt x="1677742" y="2028778"/>
                </a:lnTo>
                <a:cubicBezTo>
                  <a:pt x="1941722" y="1872687"/>
                  <a:pt x="2244493" y="1845427"/>
                  <a:pt x="2489311" y="1985239"/>
                </a:cubicBezTo>
                <a:cubicBezTo>
                  <a:pt x="2891063" y="2214674"/>
                  <a:pt x="2984615" y="2807143"/>
                  <a:pt x="2698264" y="3308557"/>
                </a:cubicBezTo>
                <a:cubicBezTo>
                  <a:pt x="2447709" y="3747292"/>
                  <a:pt x="1989311" y="3970942"/>
                  <a:pt x="1609483" y="3866296"/>
                </a:cubicBezTo>
                <a:lnTo>
                  <a:pt x="1569577" y="3852597"/>
                </a:lnTo>
                <a:lnTo>
                  <a:pt x="1621771" y="3886686"/>
                </a:lnTo>
                <a:cubicBezTo>
                  <a:pt x="2088753" y="4153373"/>
                  <a:pt x="2723122" y="3921638"/>
                  <a:pt x="3038674" y="3369091"/>
                </a:cubicBezTo>
                <a:cubicBezTo>
                  <a:pt x="3354226" y="2816544"/>
                  <a:pt x="3231467" y="2152423"/>
                  <a:pt x="2764485" y="1885737"/>
                </a:cubicBezTo>
                <a:cubicBezTo>
                  <a:pt x="2639987" y="1814638"/>
                  <a:pt x="2503592" y="1778965"/>
                  <a:pt x="2364512" y="1775352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solidFill>
              <a:srgbClr val="FFC000">
                <a:alpha val="55000"/>
              </a:srgbClr>
            </a:solidFill>
          </a:ln>
          <a:scene3d>
            <a:camera prst="orthographicFront"/>
            <a:lightRig rig="chilly" dir="t"/>
          </a:scene3d>
          <a:sp3d prstMaterial="matte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-19920"/>
            <a:ext cx="9234850" cy="6914880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1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5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13000">
                <a:schemeClr val="accent6">
                  <a:lumMod val="75000"/>
                </a:schemeClr>
              </a:gs>
              <a:gs pos="75000">
                <a:schemeClr val="accent6">
                  <a:lumMod val="60000"/>
                  <a:lumOff val="4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-53586" y="-8070"/>
            <a:ext cx="919758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22321" y="5717006"/>
            <a:ext cx="918863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1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4000">
                <a:schemeClr val="accent2">
                  <a:lumMod val="35000"/>
                </a:schemeClr>
              </a:gs>
              <a:gs pos="2400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6937" y="-8070"/>
            <a:ext cx="9234850" cy="690302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02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953822" y="1340768"/>
            <a:ext cx="5274361" cy="427809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Es importante saber que el contenido de cafeína varía mucho entre las dos especies de café cultivadas: café robusta y café arábica. El primero tiene una cantidad de cafeína de casi el doble que el segundo. Además el tipo de cafetera </a:t>
            </a:r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empleado influye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, aumentando la concentración cuanto más tiempo esté en contacto el </a:t>
            </a:r>
            <a:endParaRPr lang="es-ES" sz="20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café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con </a:t>
            </a:r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el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agua hirviendo.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4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29799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>
            <a:off x="-13911" y="404664"/>
            <a:ext cx="4541704" cy="6048672"/>
          </a:xfrm>
          <a:custGeom>
            <a:avLst/>
            <a:gdLst>
              <a:gd name="connsiteX0" fmla="*/ 1232395 w 4627223"/>
              <a:gd name="connsiteY0" fmla="*/ 2934452 h 6120679"/>
              <a:gd name="connsiteX1" fmla="*/ 1255606 w 4627223"/>
              <a:gd name="connsiteY1" fmla="*/ 2938315 h 6120679"/>
              <a:gd name="connsiteX2" fmla="*/ 1468373 w 4627223"/>
              <a:gd name="connsiteY2" fmla="*/ 3106355 h 6120679"/>
              <a:gd name="connsiteX3" fmla="*/ 1342523 w 4627223"/>
              <a:gd name="connsiteY3" fmla="*/ 3318474 h 6120679"/>
              <a:gd name="connsiteX4" fmla="*/ 1333578 w 4627223"/>
              <a:gd name="connsiteY4" fmla="*/ 3324082 h 6120679"/>
              <a:gd name="connsiteX5" fmla="*/ 1338563 w 4627223"/>
              <a:gd name="connsiteY5" fmla="*/ 3325153 h 6120679"/>
              <a:gd name="connsiteX6" fmla="*/ 1316155 w 4627223"/>
              <a:gd name="connsiteY6" fmla="*/ 3349801 h 6120679"/>
              <a:gd name="connsiteX7" fmla="*/ 1260925 w 4627223"/>
              <a:gd name="connsiteY7" fmla="*/ 3520208 h 6120679"/>
              <a:gd name="connsiteX8" fmla="*/ 1450816 w 4627223"/>
              <a:gd name="connsiteY8" fmla="*/ 3703696 h 6120679"/>
              <a:gd name="connsiteX9" fmla="*/ 1456407 w 4627223"/>
              <a:gd name="connsiteY9" fmla="*/ 3705451 h 6120679"/>
              <a:gd name="connsiteX10" fmla="*/ 1442188 w 4627223"/>
              <a:gd name="connsiteY10" fmla="*/ 3704408 h 6120679"/>
              <a:gd name="connsiteX11" fmla="*/ 1465372 w 4627223"/>
              <a:gd name="connsiteY11" fmla="*/ 3708266 h 6120679"/>
              <a:gd name="connsiteX12" fmla="*/ 1477502 w 4627223"/>
              <a:gd name="connsiteY12" fmla="*/ 3712074 h 6120679"/>
              <a:gd name="connsiteX13" fmla="*/ 1505422 w 4627223"/>
              <a:gd name="connsiteY13" fmla="*/ 3719215 h 6120679"/>
              <a:gd name="connsiteX14" fmla="*/ 1507207 w 4627223"/>
              <a:gd name="connsiteY14" fmla="*/ 3719576 h 6120679"/>
              <a:gd name="connsiteX15" fmla="*/ 1507446 w 4627223"/>
              <a:gd name="connsiteY15" fmla="*/ 3719646 h 6120679"/>
              <a:gd name="connsiteX16" fmla="*/ 1678167 w 4627223"/>
              <a:gd name="connsiteY16" fmla="*/ 3876311 h 6120679"/>
              <a:gd name="connsiteX17" fmla="*/ 1552316 w 4627223"/>
              <a:gd name="connsiteY17" fmla="*/ 4088430 h 6120679"/>
              <a:gd name="connsiteX18" fmla="*/ 1543372 w 4627223"/>
              <a:gd name="connsiteY18" fmla="*/ 4094038 h 6120679"/>
              <a:gd name="connsiteX19" fmla="*/ 1548356 w 4627223"/>
              <a:gd name="connsiteY19" fmla="*/ 4095109 h 6120679"/>
              <a:gd name="connsiteX20" fmla="*/ 1525949 w 4627223"/>
              <a:gd name="connsiteY20" fmla="*/ 4119756 h 6120679"/>
              <a:gd name="connsiteX21" fmla="*/ 1470718 w 4627223"/>
              <a:gd name="connsiteY21" fmla="*/ 4290163 h 6120679"/>
              <a:gd name="connsiteX22" fmla="*/ 1774383 w 4627223"/>
              <a:gd name="connsiteY22" fmla="*/ 4499598 h 6120679"/>
              <a:gd name="connsiteX23" fmla="*/ 1807073 w 4627223"/>
              <a:gd name="connsiteY23" fmla="*/ 4501997 h 6120679"/>
              <a:gd name="connsiteX24" fmla="*/ 1783861 w 4627223"/>
              <a:gd name="connsiteY24" fmla="*/ 4498134 h 6120679"/>
              <a:gd name="connsiteX25" fmla="*/ 1571094 w 4627223"/>
              <a:gd name="connsiteY25" fmla="*/ 4330094 h 6120679"/>
              <a:gd name="connsiteX26" fmla="*/ 1696945 w 4627223"/>
              <a:gd name="connsiteY26" fmla="*/ 4117975 h 6120679"/>
              <a:gd name="connsiteX27" fmla="*/ 1705889 w 4627223"/>
              <a:gd name="connsiteY27" fmla="*/ 4112367 h 6120679"/>
              <a:gd name="connsiteX28" fmla="*/ 1700904 w 4627223"/>
              <a:gd name="connsiteY28" fmla="*/ 4111296 h 6120679"/>
              <a:gd name="connsiteX29" fmla="*/ 1723312 w 4627223"/>
              <a:gd name="connsiteY29" fmla="*/ 4086649 h 6120679"/>
              <a:gd name="connsiteX30" fmla="*/ 1778543 w 4627223"/>
              <a:gd name="connsiteY30" fmla="*/ 3916242 h 6120679"/>
              <a:gd name="connsiteX31" fmla="*/ 1588652 w 4627223"/>
              <a:gd name="connsiteY31" fmla="*/ 3732753 h 6120679"/>
              <a:gd name="connsiteX32" fmla="*/ 1583061 w 4627223"/>
              <a:gd name="connsiteY32" fmla="*/ 3730998 h 6120679"/>
              <a:gd name="connsiteX33" fmla="*/ 1597279 w 4627223"/>
              <a:gd name="connsiteY33" fmla="*/ 3732041 h 6120679"/>
              <a:gd name="connsiteX34" fmla="*/ 1574095 w 4627223"/>
              <a:gd name="connsiteY34" fmla="*/ 3728183 h 6120679"/>
              <a:gd name="connsiteX35" fmla="*/ 1561966 w 4627223"/>
              <a:gd name="connsiteY35" fmla="*/ 3724376 h 6120679"/>
              <a:gd name="connsiteX36" fmla="*/ 1534045 w 4627223"/>
              <a:gd name="connsiteY36" fmla="*/ 3717234 h 6120679"/>
              <a:gd name="connsiteX37" fmla="*/ 1532261 w 4627223"/>
              <a:gd name="connsiteY37" fmla="*/ 3716874 h 6120679"/>
              <a:gd name="connsiteX38" fmla="*/ 1532021 w 4627223"/>
              <a:gd name="connsiteY38" fmla="*/ 3716803 h 6120679"/>
              <a:gd name="connsiteX39" fmla="*/ 1361301 w 4627223"/>
              <a:gd name="connsiteY39" fmla="*/ 3560139 h 6120679"/>
              <a:gd name="connsiteX40" fmla="*/ 1487152 w 4627223"/>
              <a:gd name="connsiteY40" fmla="*/ 3348019 h 6120679"/>
              <a:gd name="connsiteX41" fmla="*/ 1496096 w 4627223"/>
              <a:gd name="connsiteY41" fmla="*/ 3342411 h 6120679"/>
              <a:gd name="connsiteX42" fmla="*/ 1491111 w 4627223"/>
              <a:gd name="connsiteY42" fmla="*/ 3341341 h 6120679"/>
              <a:gd name="connsiteX43" fmla="*/ 1513519 w 4627223"/>
              <a:gd name="connsiteY43" fmla="*/ 3316693 h 6120679"/>
              <a:gd name="connsiteX44" fmla="*/ 1568749 w 4627223"/>
              <a:gd name="connsiteY44" fmla="*/ 3146286 h 6120679"/>
              <a:gd name="connsiteX45" fmla="*/ 1265085 w 4627223"/>
              <a:gd name="connsiteY45" fmla="*/ 2936852 h 6120679"/>
              <a:gd name="connsiteX46" fmla="*/ 2367167 w 4627223"/>
              <a:gd name="connsiteY46" fmla="*/ 2926041 h 6120679"/>
              <a:gd name="connsiteX47" fmla="*/ 2394312 w 4627223"/>
              <a:gd name="connsiteY47" fmla="*/ 2931164 h 6120679"/>
              <a:gd name="connsiteX48" fmla="*/ 2644893 w 4627223"/>
              <a:gd name="connsiteY48" fmla="*/ 3143481 h 6120679"/>
              <a:gd name="connsiteX49" fmla="*/ 2500803 w 4627223"/>
              <a:gd name="connsiteY49" fmla="*/ 3406267 h 6120679"/>
              <a:gd name="connsiteX50" fmla="*/ 2490437 w 4627223"/>
              <a:gd name="connsiteY50" fmla="*/ 3413140 h 6120679"/>
              <a:gd name="connsiteX51" fmla="*/ 2496270 w 4627223"/>
              <a:gd name="connsiteY51" fmla="*/ 3414541 h 6120679"/>
              <a:gd name="connsiteX52" fmla="*/ 2470440 w 4627223"/>
              <a:gd name="connsiteY52" fmla="*/ 3444972 h 6120679"/>
              <a:gd name="connsiteX53" fmla="*/ 2408230 w 4627223"/>
              <a:gd name="connsiteY53" fmla="*/ 3656690 h 6120679"/>
              <a:gd name="connsiteX54" fmla="*/ 2632313 w 4627223"/>
              <a:gd name="connsiteY54" fmla="*/ 3887964 h 6120679"/>
              <a:gd name="connsiteX55" fmla="*/ 2638863 w 4627223"/>
              <a:gd name="connsiteY55" fmla="*/ 3890226 h 6120679"/>
              <a:gd name="connsiteX56" fmla="*/ 2622252 w 4627223"/>
              <a:gd name="connsiteY56" fmla="*/ 3888737 h 6120679"/>
              <a:gd name="connsiteX57" fmla="*/ 2649365 w 4627223"/>
              <a:gd name="connsiteY57" fmla="*/ 3893854 h 6120679"/>
              <a:gd name="connsiteX58" fmla="*/ 2663574 w 4627223"/>
              <a:gd name="connsiteY58" fmla="*/ 3898762 h 6120679"/>
              <a:gd name="connsiteX59" fmla="*/ 2696259 w 4627223"/>
              <a:gd name="connsiteY59" fmla="*/ 3908036 h 6120679"/>
              <a:gd name="connsiteX60" fmla="*/ 2698347 w 4627223"/>
              <a:gd name="connsiteY60" fmla="*/ 3908509 h 6120679"/>
              <a:gd name="connsiteX61" fmla="*/ 2698627 w 4627223"/>
              <a:gd name="connsiteY61" fmla="*/ 3908600 h 6120679"/>
              <a:gd name="connsiteX62" fmla="*/ 2899978 w 4627223"/>
              <a:gd name="connsiteY62" fmla="*/ 4106177 h 6120679"/>
              <a:gd name="connsiteX63" fmla="*/ 2755887 w 4627223"/>
              <a:gd name="connsiteY63" fmla="*/ 4368963 h 6120679"/>
              <a:gd name="connsiteX64" fmla="*/ 2745522 w 4627223"/>
              <a:gd name="connsiteY64" fmla="*/ 4375836 h 6120679"/>
              <a:gd name="connsiteX65" fmla="*/ 2751354 w 4627223"/>
              <a:gd name="connsiteY65" fmla="*/ 4377237 h 6120679"/>
              <a:gd name="connsiteX66" fmla="*/ 2725525 w 4627223"/>
              <a:gd name="connsiteY66" fmla="*/ 4407668 h 6120679"/>
              <a:gd name="connsiteX67" fmla="*/ 2663314 w 4627223"/>
              <a:gd name="connsiteY67" fmla="*/ 4619386 h 6120679"/>
              <a:gd name="connsiteX68" fmla="*/ 3020545 w 4627223"/>
              <a:gd name="connsiteY68" fmla="*/ 4884515 h 6120679"/>
              <a:gd name="connsiteX69" fmla="*/ 3058735 w 4627223"/>
              <a:gd name="connsiteY69" fmla="*/ 4887939 h 6120679"/>
              <a:gd name="connsiteX70" fmla="*/ 3031590 w 4627223"/>
              <a:gd name="connsiteY70" fmla="*/ 4882816 h 6120679"/>
              <a:gd name="connsiteX71" fmla="*/ 2781008 w 4627223"/>
              <a:gd name="connsiteY71" fmla="*/ 4670499 h 6120679"/>
              <a:gd name="connsiteX72" fmla="*/ 2925099 w 4627223"/>
              <a:gd name="connsiteY72" fmla="*/ 4407713 h 6120679"/>
              <a:gd name="connsiteX73" fmla="*/ 2935465 w 4627223"/>
              <a:gd name="connsiteY73" fmla="*/ 4400840 h 6120679"/>
              <a:gd name="connsiteX74" fmla="*/ 2929632 w 4627223"/>
              <a:gd name="connsiteY74" fmla="*/ 4399439 h 6120679"/>
              <a:gd name="connsiteX75" fmla="*/ 2955461 w 4627223"/>
              <a:gd name="connsiteY75" fmla="*/ 4369008 h 6120679"/>
              <a:gd name="connsiteX76" fmla="*/ 3017672 w 4627223"/>
              <a:gd name="connsiteY76" fmla="*/ 4157290 h 6120679"/>
              <a:gd name="connsiteX77" fmla="*/ 2793589 w 4627223"/>
              <a:gd name="connsiteY77" fmla="*/ 3926016 h 6120679"/>
              <a:gd name="connsiteX78" fmla="*/ 2787039 w 4627223"/>
              <a:gd name="connsiteY78" fmla="*/ 3923754 h 6120679"/>
              <a:gd name="connsiteX79" fmla="*/ 2803650 w 4627223"/>
              <a:gd name="connsiteY79" fmla="*/ 3925243 h 6120679"/>
              <a:gd name="connsiteX80" fmla="*/ 2776537 w 4627223"/>
              <a:gd name="connsiteY80" fmla="*/ 3920126 h 6120679"/>
              <a:gd name="connsiteX81" fmla="*/ 2762328 w 4627223"/>
              <a:gd name="connsiteY81" fmla="*/ 3915218 h 6120679"/>
              <a:gd name="connsiteX82" fmla="*/ 2729643 w 4627223"/>
              <a:gd name="connsiteY82" fmla="*/ 3905945 h 6120679"/>
              <a:gd name="connsiteX83" fmla="*/ 2727555 w 4627223"/>
              <a:gd name="connsiteY83" fmla="*/ 3905472 h 6120679"/>
              <a:gd name="connsiteX84" fmla="*/ 2727275 w 4627223"/>
              <a:gd name="connsiteY84" fmla="*/ 3905381 h 6120679"/>
              <a:gd name="connsiteX85" fmla="*/ 2525923 w 4627223"/>
              <a:gd name="connsiteY85" fmla="*/ 3707803 h 6120679"/>
              <a:gd name="connsiteX86" fmla="*/ 2670015 w 4627223"/>
              <a:gd name="connsiteY86" fmla="*/ 3445017 h 6120679"/>
              <a:gd name="connsiteX87" fmla="*/ 2680380 w 4627223"/>
              <a:gd name="connsiteY87" fmla="*/ 3438144 h 6120679"/>
              <a:gd name="connsiteX88" fmla="*/ 2674547 w 4627223"/>
              <a:gd name="connsiteY88" fmla="*/ 3436743 h 6120679"/>
              <a:gd name="connsiteX89" fmla="*/ 2700376 w 4627223"/>
              <a:gd name="connsiteY89" fmla="*/ 3406311 h 6120679"/>
              <a:gd name="connsiteX90" fmla="*/ 2762587 w 4627223"/>
              <a:gd name="connsiteY90" fmla="*/ 3194594 h 6120679"/>
              <a:gd name="connsiteX91" fmla="*/ 2405357 w 4627223"/>
              <a:gd name="connsiteY91" fmla="*/ 2929466 h 6120679"/>
              <a:gd name="connsiteX92" fmla="*/ 1333955 w 4627223"/>
              <a:gd name="connsiteY92" fmla="*/ 2163888 h 6120679"/>
              <a:gd name="connsiteX93" fmla="*/ 1357167 w 4627223"/>
              <a:gd name="connsiteY93" fmla="*/ 2167751 h 6120679"/>
              <a:gd name="connsiteX94" fmla="*/ 1569934 w 4627223"/>
              <a:gd name="connsiteY94" fmla="*/ 2335791 h 6120679"/>
              <a:gd name="connsiteX95" fmla="*/ 1444083 w 4627223"/>
              <a:gd name="connsiteY95" fmla="*/ 2547911 h 6120679"/>
              <a:gd name="connsiteX96" fmla="*/ 1435139 w 4627223"/>
              <a:gd name="connsiteY96" fmla="*/ 2553518 h 6120679"/>
              <a:gd name="connsiteX97" fmla="*/ 1440124 w 4627223"/>
              <a:gd name="connsiteY97" fmla="*/ 2554589 h 6120679"/>
              <a:gd name="connsiteX98" fmla="*/ 1417716 w 4627223"/>
              <a:gd name="connsiteY98" fmla="*/ 2579237 h 6120679"/>
              <a:gd name="connsiteX99" fmla="*/ 1362486 w 4627223"/>
              <a:gd name="connsiteY99" fmla="*/ 2749644 h 6120679"/>
              <a:gd name="connsiteX100" fmla="*/ 1552376 w 4627223"/>
              <a:gd name="connsiteY100" fmla="*/ 2933132 h 6120679"/>
              <a:gd name="connsiteX101" fmla="*/ 1557968 w 4627223"/>
              <a:gd name="connsiteY101" fmla="*/ 2934888 h 6120679"/>
              <a:gd name="connsiteX102" fmla="*/ 1543749 w 4627223"/>
              <a:gd name="connsiteY102" fmla="*/ 2933844 h 6120679"/>
              <a:gd name="connsiteX103" fmla="*/ 1566933 w 4627223"/>
              <a:gd name="connsiteY103" fmla="*/ 2937702 h 6120679"/>
              <a:gd name="connsiteX104" fmla="*/ 1579063 w 4627223"/>
              <a:gd name="connsiteY104" fmla="*/ 2941510 h 6120679"/>
              <a:gd name="connsiteX105" fmla="*/ 1606983 w 4627223"/>
              <a:gd name="connsiteY105" fmla="*/ 2948651 h 6120679"/>
              <a:gd name="connsiteX106" fmla="*/ 1608768 w 4627223"/>
              <a:gd name="connsiteY106" fmla="*/ 2949012 h 6120679"/>
              <a:gd name="connsiteX107" fmla="*/ 1609007 w 4627223"/>
              <a:gd name="connsiteY107" fmla="*/ 2949082 h 6120679"/>
              <a:gd name="connsiteX108" fmla="*/ 1779728 w 4627223"/>
              <a:gd name="connsiteY108" fmla="*/ 3105746 h 6120679"/>
              <a:gd name="connsiteX109" fmla="*/ 1653876 w 4627223"/>
              <a:gd name="connsiteY109" fmla="*/ 3317866 h 6120679"/>
              <a:gd name="connsiteX110" fmla="*/ 1644933 w 4627223"/>
              <a:gd name="connsiteY110" fmla="*/ 3323474 h 6120679"/>
              <a:gd name="connsiteX111" fmla="*/ 1649917 w 4627223"/>
              <a:gd name="connsiteY111" fmla="*/ 3324545 h 6120679"/>
              <a:gd name="connsiteX112" fmla="*/ 1627510 w 4627223"/>
              <a:gd name="connsiteY112" fmla="*/ 3349192 h 6120679"/>
              <a:gd name="connsiteX113" fmla="*/ 1572279 w 4627223"/>
              <a:gd name="connsiteY113" fmla="*/ 3519599 h 6120679"/>
              <a:gd name="connsiteX114" fmla="*/ 1875943 w 4627223"/>
              <a:gd name="connsiteY114" fmla="*/ 3729033 h 6120679"/>
              <a:gd name="connsiteX115" fmla="*/ 1908634 w 4627223"/>
              <a:gd name="connsiteY115" fmla="*/ 3731433 h 6120679"/>
              <a:gd name="connsiteX116" fmla="*/ 1885422 w 4627223"/>
              <a:gd name="connsiteY116" fmla="*/ 3727570 h 6120679"/>
              <a:gd name="connsiteX117" fmla="*/ 1672655 w 4627223"/>
              <a:gd name="connsiteY117" fmla="*/ 3559530 h 6120679"/>
              <a:gd name="connsiteX118" fmla="*/ 1798506 w 4627223"/>
              <a:gd name="connsiteY118" fmla="*/ 3347410 h 6120679"/>
              <a:gd name="connsiteX119" fmla="*/ 1807450 w 4627223"/>
              <a:gd name="connsiteY119" fmla="*/ 3341803 h 6120679"/>
              <a:gd name="connsiteX120" fmla="*/ 1802465 w 4627223"/>
              <a:gd name="connsiteY120" fmla="*/ 3340732 h 6120679"/>
              <a:gd name="connsiteX121" fmla="*/ 1824873 w 4627223"/>
              <a:gd name="connsiteY121" fmla="*/ 3316085 h 6120679"/>
              <a:gd name="connsiteX122" fmla="*/ 1880103 w 4627223"/>
              <a:gd name="connsiteY122" fmla="*/ 3145677 h 6120679"/>
              <a:gd name="connsiteX123" fmla="*/ 1690213 w 4627223"/>
              <a:gd name="connsiteY123" fmla="*/ 2962189 h 6120679"/>
              <a:gd name="connsiteX124" fmla="*/ 1684622 w 4627223"/>
              <a:gd name="connsiteY124" fmla="*/ 2960434 h 6120679"/>
              <a:gd name="connsiteX125" fmla="*/ 1698840 w 4627223"/>
              <a:gd name="connsiteY125" fmla="*/ 2961477 h 6120679"/>
              <a:gd name="connsiteX126" fmla="*/ 1675656 w 4627223"/>
              <a:gd name="connsiteY126" fmla="*/ 2957619 h 6120679"/>
              <a:gd name="connsiteX127" fmla="*/ 1663526 w 4627223"/>
              <a:gd name="connsiteY127" fmla="*/ 2953811 h 6120679"/>
              <a:gd name="connsiteX128" fmla="*/ 1635606 w 4627223"/>
              <a:gd name="connsiteY128" fmla="*/ 2946670 h 6120679"/>
              <a:gd name="connsiteX129" fmla="*/ 1633822 w 4627223"/>
              <a:gd name="connsiteY129" fmla="*/ 2946310 h 6120679"/>
              <a:gd name="connsiteX130" fmla="*/ 1633582 w 4627223"/>
              <a:gd name="connsiteY130" fmla="*/ 2946239 h 6120679"/>
              <a:gd name="connsiteX131" fmla="*/ 1462862 w 4627223"/>
              <a:gd name="connsiteY131" fmla="*/ 2789575 h 6120679"/>
              <a:gd name="connsiteX132" fmla="*/ 1588713 w 4627223"/>
              <a:gd name="connsiteY132" fmla="*/ 2577455 h 6120679"/>
              <a:gd name="connsiteX133" fmla="*/ 1597657 w 4627223"/>
              <a:gd name="connsiteY133" fmla="*/ 2571848 h 6120679"/>
              <a:gd name="connsiteX134" fmla="*/ 1592672 w 4627223"/>
              <a:gd name="connsiteY134" fmla="*/ 2570777 h 6120679"/>
              <a:gd name="connsiteX135" fmla="*/ 1615080 w 4627223"/>
              <a:gd name="connsiteY135" fmla="*/ 2546130 h 6120679"/>
              <a:gd name="connsiteX136" fmla="*/ 1670310 w 4627223"/>
              <a:gd name="connsiteY136" fmla="*/ 2375722 h 6120679"/>
              <a:gd name="connsiteX137" fmla="*/ 1366646 w 4627223"/>
              <a:gd name="connsiteY137" fmla="*/ 2166288 h 6120679"/>
              <a:gd name="connsiteX138" fmla="*/ 2475506 w 4627223"/>
              <a:gd name="connsiteY138" fmla="*/ 1966711 h 6120679"/>
              <a:gd name="connsiteX139" fmla="*/ 2502651 w 4627223"/>
              <a:gd name="connsiteY139" fmla="*/ 1971834 h 6120679"/>
              <a:gd name="connsiteX140" fmla="*/ 2753232 w 4627223"/>
              <a:gd name="connsiteY140" fmla="*/ 2184151 h 6120679"/>
              <a:gd name="connsiteX141" fmla="*/ 2609141 w 4627223"/>
              <a:gd name="connsiteY141" fmla="*/ 2446937 h 6120679"/>
              <a:gd name="connsiteX142" fmla="*/ 2598776 w 4627223"/>
              <a:gd name="connsiteY142" fmla="*/ 2453810 h 6120679"/>
              <a:gd name="connsiteX143" fmla="*/ 2604609 w 4627223"/>
              <a:gd name="connsiteY143" fmla="*/ 2455211 h 6120679"/>
              <a:gd name="connsiteX144" fmla="*/ 2578779 w 4627223"/>
              <a:gd name="connsiteY144" fmla="*/ 2485643 h 6120679"/>
              <a:gd name="connsiteX145" fmla="*/ 2516569 w 4627223"/>
              <a:gd name="connsiteY145" fmla="*/ 2697360 h 6120679"/>
              <a:gd name="connsiteX146" fmla="*/ 2740652 w 4627223"/>
              <a:gd name="connsiteY146" fmla="*/ 2928634 h 6120679"/>
              <a:gd name="connsiteX147" fmla="*/ 2747202 w 4627223"/>
              <a:gd name="connsiteY147" fmla="*/ 2930897 h 6120679"/>
              <a:gd name="connsiteX148" fmla="*/ 2730591 w 4627223"/>
              <a:gd name="connsiteY148" fmla="*/ 2929407 h 6120679"/>
              <a:gd name="connsiteX149" fmla="*/ 2757704 w 4627223"/>
              <a:gd name="connsiteY149" fmla="*/ 2934525 h 6120679"/>
              <a:gd name="connsiteX150" fmla="*/ 2771913 w 4627223"/>
              <a:gd name="connsiteY150" fmla="*/ 2939432 h 6120679"/>
              <a:gd name="connsiteX151" fmla="*/ 2804598 w 4627223"/>
              <a:gd name="connsiteY151" fmla="*/ 2948705 h 6120679"/>
              <a:gd name="connsiteX152" fmla="*/ 2806686 w 4627223"/>
              <a:gd name="connsiteY152" fmla="*/ 2949179 h 6120679"/>
              <a:gd name="connsiteX153" fmla="*/ 2806966 w 4627223"/>
              <a:gd name="connsiteY153" fmla="*/ 2949270 h 6120679"/>
              <a:gd name="connsiteX154" fmla="*/ 3008318 w 4627223"/>
              <a:gd name="connsiteY154" fmla="*/ 3146848 h 6120679"/>
              <a:gd name="connsiteX155" fmla="*/ 2864226 w 4627223"/>
              <a:gd name="connsiteY155" fmla="*/ 3409633 h 6120679"/>
              <a:gd name="connsiteX156" fmla="*/ 2853861 w 4627223"/>
              <a:gd name="connsiteY156" fmla="*/ 3416506 h 6120679"/>
              <a:gd name="connsiteX157" fmla="*/ 2859693 w 4627223"/>
              <a:gd name="connsiteY157" fmla="*/ 3417907 h 6120679"/>
              <a:gd name="connsiteX158" fmla="*/ 2833864 w 4627223"/>
              <a:gd name="connsiteY158" fmla="*/ 3448338 h 6120679"/>
              <a:gd name="connsiteX159" fmla="*/ 2771653 w 4627223"/>
              <a:gd name="connsiteY159" fmla="*/ 3660056 h 6120679"/>
              <a:gd name="connsiteX160" fmla="*/ 3128884 w 4627223"/>
              <a:gd name="connsiteY160" fmla="*/ 3925185 h 6120679"/>
              <a:gd name="connsiteX161" fmla="*/ 3167074 w 4627223"/>
              <a:gd name="connsiteY161" fmla="*/ 3928609 h 6120679"/>
              <a:gd name="connsiteX162" fmla="*/ 3139929 w 4627223"/>
              <a:gd name="connsiteY162" fmla="*/ 3923486 h 6120679"/>
              <a:gd name="connsiteX163" fmla="*/ 2889347 w 4627223"/>
              <a:gd name="connsiteY163" fmla="*/ 3711169 h 6120679"/>
              <a:gd name="connsiteX164" fmla="*/ 3033438 w 4627223"/>
              <a:gd name="connsiteY164" fmla="*/ 3448383 h 6120679"/>
              <a:gd name="connsiteX165" fmla="*/ 3043804 w 4627223"/>
              <a:gd name="connsiteY165" fmla="*/ 3441510 h 6120679"/>
              <a:gd name="connsiteX166" fmla="*/ 3037972 w 4627223"/>
              <a:gd name="connsiteY166" fmla="*/ 3440109 h 6120679"/>
              <a:gd name="connsiteX167" fmla="*/ 3063800 w 4627223"/>
              <a:gd name="connsiteY167" fmla="*/ 3409678 h 6120679"/>
              <a:gd name="connsiteX168" fmla="*/ 3126011 w 4627223"/>
              <a:gd name="connsiteY168" fmla="*/ 3197960 h 6120679"/>
              <a:gd name="connsiteX169" fmla="*/ 2901928 w 4627223"/>
              <a:gd name="connsiteY169" fmla="*/ 2966686 h 6120679"/>
              <a:gd name="connsiteX170" fmla="*/ 2895378 w 4627223"/>
              <a:gd name="connsiteY170" fmla="*/ 2964424 h 6120679"/>
              <a:gd name="connsiteX171" fmla="*/ 2911989 w 4627223"/>
              <a:gd name="connsiteY171" fmla="*/ 2965913 h 6120679"/>
              <a:gd name="connsiteX172" fmla="*/ 2884876 w 4627223"/>
              <a:gd name="connsiteY172" fmla="*/ 2960796 h 6120679"/>
              <a:gd name="connsiteX173" fmla="*/ 2870667 w 4627223"/>
              <a:gd name="connsiteY173" fmla="*/ 2955888 h 6120679"/>
              <a:gd name="connsiteX174" fmla="*/ 2837982 w 4627223"/>
              <a:gd name="connsiteY174" fmla="*/ 2946615 h 6120679"/>
              <a:gd name="connsiteX175" fmla="*/ 2835895 w 4627223"/>
              <a:gd name="connsiteY175" fmla="*/ 2946142 h 6120679"/>
              <a:gd name="connsiteX176" fmla="*/ 2835614 w 4627223"/>
              <a:gd name="connsiteY176" fmla="*/ 2946051 h 6120679"/>
              <a:gd name="connsiteX177" fmla="*/ 2634263 w 4627223"/>
              <a:gd name="connsiteY177" fmla="*/ 2748473 h 6120679"/>
              <a:gd name="connsiteX178" fmla="*/ 2778354 w 4627223"/>
              <a:gd name="connsiteY178" fmla="*/ 2485687 h 6120679"/>
              <a:gd name="connsiteX179" fmla="*/ 2788719 w 4627223"/>
              <a:gd name="connsiteY179" fmla="*/ 2478814 h 6120679"/>
              <a:gd name="connsiteX180" fmla="*/ 2782887 w 4627223"/>
              <a:gd name="connsiteY180" fmla="*/ 2477414 h 6120679"/>
              <a:gd name="connsiteX181" fmla="*/ 2808716 w 4627223"/>
              <a:gd name="connsiteY181" fmla="*/ 2446982 h 6120679"/>
              <a:gd name="connsiteX182" fmla="*/ 2870926 w 4627223"/>
              <a:gd name="connsiteY182" fmla="*/ 2235264 h 6120679"/>
              <a:gd name="connsiteX183" fmla="*/ 2513696 w 4627223"/>
              <a:gd name="connsiteY183" fmla="*/ 1970135 h 6120679"/>
              <a:gd name="connsiteX184" fmla="*/ 1435516 w 4627223"/>
              <a:gd name="connsiteY184" fmla="*/ 1393325 h 6120679"/>
              <a:gd name="connsiteX185" fmla="*/ 1458728 w 4627223"/>
              <a:gd name="connsiteY185" fmla="*/ 1397187 h 6120679"/>
              <a:gd name="connsiteX186" fmla="*/ 1671495 w 4627223"/>
              <a:gd name="connsiteY186" fmla="*/ 1565227 h 6120679"/>
              <a:gd name="connsiteX187" fmla="*/ 1545644 w 4627223"/>
              <a:gd name="connsiteY187" fmla="*/ 1777347 h 6120679"/>
              <a:gd name="connsiteX188" fmla="*/ 1536700 w 4627223"/>
              <a:gd name="connsiteY188" fmla="*/ 1782955 h 6120679"/>
              <a:gd name="connsiteX189" fmla="*/ 1541685 w 4627223"/>
              <a:gd name="connsiteY189" fmla="*/ 1784026 h 6120679"/>
              <a:gd name="connsiteX190" fmla="*/ 1519277 w 4627223"/>
              <a:gd name="connsiteY190" fmla="*/ 1808673 h 6120679"/>
              <a:gd name="connsiteX191" fmla="*/ 1464047 w 4627223"/>
              <a:gd name="connsiteY191" fmla="*/ 1979080 h 6120679"/>
              <a:gd name="connsiteX192" fmla="*/ 1653937 w 4627223"/>
              <a:gd name="connsiteY192" fmla="*/ 2162569 h 6120679"/>
              <a:gd name="connsiteX193" fmla="*/ 1659529 w 4627223"/>
              <a:gd name="connsiteY193" fmla="*/ 2164324 h 6120679"/>
              <a:gd name="connsiteX194" fmla="*/ 1645310 w 4627223"/>
              <a:gd name="connsiteY194" fmla="*/ 2163280 h 6120679"/>
              <a:gd name="connsiteX195" fmla="*/ 1668494 w 4627223"/>
              <a:gd name="connsiteY195" fmla="*/ 2167138 h 6120679"/>
              <a:gd name="connsiteX196" fmla="*/ 1680624 w 4627223"/>
              <a:gd name="connsiteY196" fmla="*/ 2170946 h 6120679"/>
              <a:gd name="connsiteX197" fmla="*/ 1708544 w 4627223"/>
              <a:gd name="connsiteY197" fmla="*/ 2178087 h 6120679"/>
              <a:gd name="connsiteX198" fmla="*/ 1710328 w 4627223"/>
              <a:gd name="connsiteY198" fmla="*/ 2178448 h 6120679"/>
              <a:gd name="connsiteX199" fmla="*/ 1710568 w 4627223"/>
              <a:gd name="connsiteY199" fmla="*/ 2178518 h 6120679"/>
              <a:gd name="connsiteX200" fmla="*/ 1881288 w 4627223"/>
              <a:gd name="connsiteY200" fmla="*/ 2335182 h 6120679"/>
              <a:gd name="connsiteX201" fmla="*/ 1755437 w 4627223"/>
              <a:gd name="connsiteY201" fmla="*/ 2547302 h 6120679"/>
              <a:gd name="connsiteX202" fmla="*/ 1746494 w 4627223"/>
              <a:gd name="connsiteY202" fmla="*/ 2552910 h 6120679"/>
              <a:gd name="connsiteX203" fmla="*/ 1751478 w 4627223"/>
              <a:gd name="connsiteY203" fmla="*/ 2553981 h 6120679"/>
              <a:gd name="connsiteX204" fmla="*/ 1729070 w 4627223"/>
              <a:gd name="connsiteY204" fmla="*/ 2578628 h 6120679"/>
              <a:gd name="connsiteX205" fmla="*/ 1673840 w 4627223"/>
              <a:gd name="connsiteY205" fmla="*/ 2749035 h 6120679"/>
              <a:gd name="connsiteX206" fmla="*/ 1977504 w 4627223"/>
              <a:gd name="connsiteY206" fmla="*/ 2958470 h 6120679"/>
              <a:gd name="connsiteX207" fmla="*/ 2010194 w 4627223"/>
              <a:gd name="connsiteY207" fmla="*/ 2960869 h 6120679"/>
              <a:gd name="connsiteX208" fmla="*/ 1986983 w 4627223"/>
              <a:gd name="connsiteY208" fmla="*/ 2957007 h 6120679"/>
              <a:gd name="connsiteX209" fmla="*/ 1774215 w 4627223"/>
              <a:gd name="connsiteY209" fmla="*/ 2788966 h 6120679"/>
              <a:gd name="connsiteX210" fmla="*/ 1900067 w 4627223"/>
              <a:gd name="connsiteY210" fmla="*/ 2576847 h 6120679"/>
              <a:gd name="connsiteX211" fmla="*/ 1909010 w 4627223"/>
              <a:gd name="connsiteY211" fmla="*/ 2571239 h 6120679"/>
              <a:gd name="connsiteX212" fmla="*/ 1904026 w 4627223"/>
              <a:gd name="connsiteY212" fmla="*/ 2570168 h 6120679"/>
              <a:gd name="connsiteX213" fmla="*/ 1926433 w 4627223"/>
              <a:gd name="connsiteY213" fmla="*/ 2545521 h 6120679"/>
              <a:gd name="connsiteX214" fmla="*/ 1981664 w 4627223"/>
              <a:gd name="connsiteY214" fmla="*/ 2375113 h 6120679"/>
              <a:gd name="connsiteX215" fmla="*/ 1791773 w 4627223"/>
              <a:gd name="connsiteY215" fmla="*/ 2191626 h 6120679"/>
              <a:gd name="connsiteX216" fmla="*/ 1786182 w 4627223"/>
              <a:gd name="connsiteY216" fmla="*/ 2189870 h 6120679"/>
              <a:gd name="connsiteX217" fmla="*/ 1800401 w 4627223"/>
              <a:gd name="connsiteY217" fmla="*/ 2190914 h 6120679"/>
              <a:gd name="connsiteX218" fmla="*/ 1777217 w 4627223"/>
              <a:gd name="connsiteY218" fmla="*/ 2187056 h 6120679"/>
              <a:gd name="connsiteX219" fmla="*/ 1765087 w 4627223"/>
              <a:gd name="connsiteY219" fmla="*/ 2183248 h 6120679"/>
              <a:gd name="connsiteX220" fmla="*/ 1737167 w 4627223"/>
              <a:gd name="connsiteY220" fmla="*/ 2176106 h 6120679"/>
              <a:gd name="connsiteX221" fmla="*/ 1735383 w 4627223"/>
              <a:gd name="connsiteY221" fmla="*/ 2175746 h 6120679"/>
              <a:gd name="connsiteX222" fmla="*/ 1735143 w 4627223"/>
              <a:gd name="connsiteY222" fmla="*/ 2175675 h 6120679"/>
              <a:gd name="connsiteX223" fmla="*/ 1564422 w 4627223"/>
              <a:gd name="connsiteY223" fmla="*/ 2019011 h 6120679"/>
              <a:gd name="connsiteX224" fmla="*/ 1690274 w 4627223"/>
              <a:gd name="connsiteY224" fmla="*/ 1806892 h 6120679"/>
              <a:gd name="connsiteX225" fmla="*/ 1699218 w 4627223"/>
              <a:gd name="connsiteY225" fmla="*/ 1801284 h 6120679"/>
              <a:gd name="connsiteX226" fmla="*/ 1694233 w 4627223"/>
              <a:gd name="connsiteY226" fmla="*/ 1800213 h 6120679"/>
              <a:gd name="connsiteX227" fmla="*/ 1716640 w 4627223"/>
              <a:gd name="connsiteY227" fmla="*/ 1775566 h 6120679"/>
              <a:gd name="connsiteX228" fmla="*/ 1771871 w 4627223"/>
              <a:gd name="connsiteY228" fmla="*/ 1605158 h 6120679"/>
              <a:gd name="connsiteX229" fmla="*/ 1468207 w 4627223"/>
              <a:gd name="connsiteY229" fmla="*/ 1395724 h 6120679"/>
              <a:gd name="connsiteX230" fmla="*/ 2583845 w 4627223"/>
              <a:gd name="connsiteY230" fmla="*/ 1007381 h 6120679"/>
              <a:gd name="connsiteX231" fmla="*/ 2610991 w 4627223"/>
              <a:gd name="connsiteY231" fmla="*/ 1012505 h 6120679"/>
              <a:gd name="connsiteX232" fmla="*/ 2861572 w 4627223"/>
              <a:gd name="connsiteY232" fmla="*/ 1224822 h 6120679"/>
              <a:gd name="connsiteX233" fmla="*/ 2717480 w 4627223"/>
              <a:gd name="connsiteY233" fmla="*/ 1487608 h 6120679"/>
              <a:gd name="connsiteX234" fmla="*/ 2707115 w 4627223"/>
              <a:gd name="connsiteY234" fmla="*/ 1494481 h 6120679"/>
              <a:gd name="connsiteX235" fmla="*/ 2712948 w 4627223"/>
              <a:gd name="connsiteY235" fmla="*/ 1495882 h 6120679"/>
              <a:gd name="connsiteX236" fmla="*/ 2687119 w 4627223"/>
              <a:gd name="connsiteY236" fmla="*/ 1526313 h 6120679"/>
              <a:gd name="connsiteX237" fmla="*/ 2624908 w 4627223"/>
              <a:gd name="connsiteY237" fmla="*/ 1738031 h 6120679"/>
              <a:gd name="connsiteX238" fmla="*/ 2848991 w 4627223"/>
              <a:gd name="connsiteY238" fmla="*/ 1969305 h 6120679"/>
              <a:gd name="connsiteX239" fmla="*/ 2855541 w 4627223"/>
              <a:gd name="connsiteY239" fmla="*/ 1971567 h 6120679"/>
              <a:gd name="connsiteX240" fmla="*/ 2838930 w 4627223"/>
              <a:gd name="connsiteY240" fmla="*/ 1970078 h 6120679"/>
              <a:gd name="connsiteX241" fmla="*/ 2866043 w 4627223"/>
              <a:gd name="connsiteY241" fmla="*/ 1975195 h 6120679"/>
              <a:gd name="connsiteX242" fmla="*/ 2880252 w 4627223"/>
              <a:gd name="connsiteY242" fmla="*/ 1980103 h 6120679"/>
              <a:gd name="connsiteX243" fmla="*/ 2912937 w 4627223"/>
              <a:gd name="connsiteY243" fmla="*/ 1989376 h 6120679"/>
              <a:gd name="connsiteX244" fmla="*/ 2915025 w 4627223"/>
              <a:gd name="connsiteY244" fmla="*/ 1989849 h 6120679"/>
              <a:gd name="connsiteX245" fmla="*/ 2915306 w 4627223"/>
              <a:gd name="connsiteY245" fmla="*/ 1989940 h 6120679"/>
              <a:gd name="connsiteX246" fmla="*/ 3116657 w 4627223"/>
              <a:gd name="connsiteY246" fmla="*/ 2187518 h 6120679"/>
              <a:gd name="connsiteX247" fmla="*/ 2972566 w 4627223"/>
              <a:gd name="connsiteY247" fmla="*/ 2450304 h 6120679"/>
              <a:gd name="connsiteX248" fmla="*/ 2962200 w 4627223"/>
              <a:gd name="connsiteY248" fmla="*/ 2457176 h 6120679"/>
              <a:gd name="connsiteX249" fmla="*/ 2968032 w 4627223"/>
              <a:gd name="connsiteY249" fmla="*/ 2458578 h 6120679"/>
              <a:gd name="connsiteX250" fmla="*/ 2942204 w 4627223"/>
              <a:gd name="connsiteY250" fmla="*/ 2489009 h 6120679"/>
              <a:gd name="connsiteX251" fmla="*/ 2879992 w 4627223"/>
              <a:gd name="connsiteY251" fmla="*/ 2700727 h 6120679"/>
              <a:gd name="connsiteX252" fmla="*/ 3237223 w 4627223"/>
              <a:gd name="connsiteY252" fmla="*/ 2965855 h 6120679"/>
              <a:gd name="connsiteX253" fmla="*/ 3275413 w 4627223"/>
              <a:gd name="connsiteY253" fmla="*/ 2969280 h 6120679"/>
              <a:gd name="connsiteX254" fmla="*/ 3248268 w 4627223"/>
              <a:gd name="connsiteY254" fmla="*/ 2964157 h 6120679"/>
              <a:gd name="connsiteX255" fmla="*/ 2997686 w 4627223"/>
              <a:gd name="connsiteY255" fmla="*/ 2751839 h 6120679"/>
              <a:gd name="connsiteX256" fmla="*/ 3141778 w 4627223"/>
              <a:gd name="connsiteY256" fmla="*/ 2489054 h 6120679"/>
              <a:gd name="connsiteX257" fmla="*/ 3152143 w 4627223"/>
              <a:gd name="connsiteY257" fmla="*/ 2482181 h 6120679"/>
              <a:gd name="connsiteX258" fmla="*/ 3146311 w 4627223"/>
              <a:gd name="connsiteY258" fmla="*/ 2480780 h 6120679"/>
              <a:gd name="connsiteX259" fmla="*/ 3172139 w 4627223"/>
              <a:gd name="connsiteY259" fmla="*/ 2450349 h 6120679"/>
              <a:gd name="connsiteX260" fmla="*/ 3234351 w 4627223"/>
              <a:gd name="connsiteY260" fmla="*/ 2238630 h 6120679"/>
              <a:gd name="connsiteX261" fmla="*/ 3010267 w 4627223"/>
              <a:gd name="connsiteY261" fmla="*/ 2007357 h 6120679"/>
              <a:gd name="connsiteX262" fmla="*/ 3003718 w 4627223"/>
              <a:gd name="connsiteY262" fmla="*/ 2005094 h 6120679"/>
              <a:gd name="connsiteX263" fmla="*/ 3020329 w 4627223"/>
              <a:gd name="connsiteY263" fmla="*/ 2006584 h 6120679"/>
              <a:gd name="connsiteX264" fmla="*/ 2993215 w 4627223"/>
              <a:gd name="connsiteY264" fmla="*/ 2001467 h 6120679"/>
              <a:gd name="connsiteX265" fmla="*/ 2979006 w 4627223"/>
              <a:gd name="connsiteY265" fmla="*/ 1996559 h 6120679"/>
              <a:gd name="connsiteX266" fmla="*/ 2946322 w 4627223"/>
              <a:gd name="connsiteY266" fmla="*/ 1987285 h 6120679"/>
              <a:gd name="connsiteX267" fmla="*/ 2944234 w 4627223"/>
              <a:gd name="connsiteY267" fmla="*/ 1986812 h 6120679"/>
              <a:gd name="connsiteX268" fmla="*/ 2943953 w 4627223"/>
              <a:gd name="connsiteY268" fmla="*/ 1986721 h 6120679"/>
              <a:gd name="connsiteX269" fmla="*/ 2742602 w 4627223"/>
              <a:gd name="connsiteY269" fmla="*/ 1789144 h 6120679"/>
              <a:gd name="connsiteX270" fmla="*/ 2886693 w 4627223"/>
              <a:gd name="connsiteY270" fmla="*/ 1526358 h 6120679"/>
              <a:gd name="connsiteX271" fmla="*/ 2897059 w 4627223"/>
              <a:gd name="connsiteY271" fmla="*/ 1519485 h 6120679"/>
              <a:gd name="connsiteX272" fmla="*/ 2891226 w 4627223"/>
              <a:gd name="connsiteY272" fmla="*/ 1518084 h 6120679"/>
              <a:gd name="connsiteX273" fmla="*/ 2917055 w 4627223"/>
              <a:gd name="connsiteY273" fmla="*/ 1487653 h 6120679"/>
              <a:gd name="connsiteX274" fmla="*/ 2979266 w 4627223"/>
              <a:gd name="connsiteY274" fmla="*/ 1275934 h 6120679"/>
              <a:gd name="connsiteX275" fmla="*/ 2622035 w 4627223"/>
              <a:gd name="connsiteY275" fmla="*/ 1010806 h 6120679"/>
              <a:gd name="connsiteX276" fmla="*/ 4627223 w 4627223"/>
              <a:gd name="connsiteY276" fmla="*/ 0 h 6120679"/>
              <a:gd name="connsiteX277" fmla="*/ 4627222 w 4627223"/>
              <a:gd name="connsiteY277" fmla="*/ 6120679 h 6120679"/>
              <a:gd name="connsiteX278" fmla="*/ 280181 w 4627223"/>
              <a:gd name="connsiteY278" fmla="*/ 5506617 h 6120679"/>
              <a:gd name="connsiteX279" fmla="*/ 0 w 4627223"/>
              <a:gd name="connsiteY279" fmla="*/ 5428505 h 6120679"/>
              <a:gd name="connsiteX280" fmla="*/ 0 w 4627223"/>
              <a:gd name="connsiteY280" fmla="*/ 677756 h 6120679"/>
              <a:gd name="connsiteX281" fmla="*/ 340046 w 4627223"/>
              <a:gd name="connsiteY281" fmla="*/ 584382 h 6120679"/>
              <a:gd name="connsiteX282" fmla="*/ 4627223 w 4627223"/>
              <a:gd name="connsiteY28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</a:cxnLst>
            <a:rect l="l" t="t" r="r" b="b"/>
            <a:pathLst>
              <a:path w="4627223" h="6120679">
                <a:moveTo>
                  <a:pt x="1232395" y="2934452"/>
                </a:moveTo>
                <a:lnTo>
                  <a:pt x="1255606" y="2938315"/>
                </a:lnTo>
                <a:cubicBezTo>
                  <a:pt x="1372102" y="2964425"/>
                  <a:pt x="1455149" y="3024899"/>
                  <a:pt x="1468373" y="3106355"/>
                </a:cubicBezTo>
                <a:cubicBezTo>
                  <a:pt x="1480580" y="3181545"/>
                  <a:pt x="1430694" y="3258597"/>
                  <a:pt x="1342523" y="3318474"/>
                </a:cubicBezTo>
                <a:lnTo>
                  <a:pt x="1333578" y="3324082"/>
                </a:lnTo>
                <a:lnTo>
                  <a:pt x="1338563" y="3325153"/>
                </a:lnTo>
                <a:lnTo>
                  <a:pt x="1316155" y="3349801"/>
                </a:lnTo>
                <a:cubicBezTo>
                  <a:pt x="1272453" y="3402980"/>
                  <a:pt x="1251466" y="3461942"/>
                  <a:pt x="1260925" y="3520208"/>
                </a:cubicBezTo>
                <a:cubicBezTo>
                  <a:pt x="1274375" y="3603054"/>
                  <a:pt x="1346664" y="3667764"/>
                  <a:pt x="1450816" y="3703696"/>
                </a:cubicBezTo>
                <a:lnTo>
                  <a:pt x="1456407" y="3705451"/>
                </a:lnTo>
                <a:lnTo>
                  <a:pt x="1442188" y="3704408"/>
                </a:lnTo>
                <a:lnTo>
                  <a:pt x="1465372" y="3708266"/>
                </a:lnTo>
                <a:lnTo>
                  <a:pt x="1477502" y="3712074"/>
                </a:lnTo>
                <a:cubicBezTo>
                  <a:pt x="1486608" y="3714662"/>
                  <a:pt x="1495920" y="3717045"/>
                  <a:pt x="1505422" y="3719215"/>
                </a:cubicBezTo>
                <a:lnTo>
                  <a:pt x="1507207" y="3719576"/>
                </a:lnTo>
                <a:lnTo>
                  <a:pt x="1507446" y="3719646"/>
                </a:lnTo>
                <a:cubicBezTo>
                  <a:pt x="1601566" y="3749826"/>
                  <a:pt x="1666596" y="3805036"/>
                  <a:pt x="1678167" y="3876311"/>
                </a:cubicBezTo>
                <a:cubicBezTo>
                  <a:pt x="1690374" y="3951501"/>
                  <a:pt x="1640487" y="4028553"/>
                  <a:pt x="1552316" y="4088430"/>
                </a:cubicBezTo>
                <a:lnTo>
                  <a:pt x="1543372" y="4094038"/>
                </a:lnTo>
                <a:lnTo>
                  <a:pt x="1548356" y="4095109"/>
                </a:lnTo>
                <a:lnTo>
                  <a:pt x="1525949" y="4119756"/>
                </a:lnTo>
                <a:cubicBezTo>
                  <a:pt x="1482246" y="4172936"/>
                  <a:pt x="1461259" y="4231898"/>
                  <a:pt x="1470718" y="4290163"/>
                </a:cubicBezTo>
                <a:cubicBezTo>
                  <a:pt x="1488652" y="4400625"/>
                  <a:pt x="1611188" y="4478844"/>
                  <a:pt x="1774383" y="4499598"/>
                </a:cubicBezTo>
                <a:lnTo>
                  <a:pt x="1807073" y="4501997"/>
                </a:lnTo>
                <a:lnTo>
                  <a:pt x="1783861" y="4498134"/>
                </a:lnTo>
                <a:cubicBezTo>
                  <a:pt x="1667366" y="4472025"/>
                  <a:pt x="1584318" y="4411550"/>
                  <a:pt x="1571094" y="4330094"/>
                </a:cubicBezTo>
                <a:cubicBezTo>
                  <a:pt x="1558887" y="4254904"/>
                  <a:pt x="1608774" y="4177852"/>
                  <a:pt x="1696945" y="4117975"/>
                </a:cubicBezTo>
                <a:lnTo>
                  <a:pt x="1705889" y="4112367"/>
                </a:lnTo>
                <a:lnTo>
                  <a:pt x="1700904" y="4111296"/>
                </a:lnTo>
                <a:lnTo>
                  <a:pt x="1723312" y="4086649"/>
                </a:lnTo>
                <a:cubicBezTo>
                  <a:pt x="1767015" y="4033470"/>
                  <a:pt x="1788002" y="3974507"/>
                  <a:pt x="1778543" y="3916242"/>
                </a:cubicBezTo>
                <a:cubicBezTo>
                  <a:pt x="1765093" y="3833395"/>
                  <a:pt x="1692804" y="3768686"/>
                  <a:pt x="1588652" y="3732753"/>
                </a:cubicBezTo>
                <a:lnTo>
                  <a:pt x="1583061" y="3730998"/>
                </a:lnTo>
                <a:lnTo>
                  <a:pt x="1597279" y="3732041"/>
                </a:lnTo>
                <a:lnTo>
                  <a:pt x="1574095" y="3728183"/>
                </a:lnTo>
                <a:lnTo>
                  <a:pt x="1561966" y="3724376"/>
                </a:lnTo>
                <a:cubicBezTo>
                  <a:pt x="1552859" y="3721787"/>
                  <a:pt x="1543547" y="3719405"/>
                  <a:pt x="1534045" y="3717234"/>
                </a:cubicBezTo>
                <a:lnTo>
                  <a:pt x="1532261" y="3716874"/>
                </a:lnTo>
                <a:lnTo>
                  <a:pt x="1532021" y="3716803"/>
                </a:lnTo>
                <a:cubicBezTo>
                  <a:pt x="1437902" y="3686623"/>
                  <a:pt x="1372872" y="3631413"/>
                  <a:pt x="1361301" y="3560139"/>
                </a:cubicBezTo>
                <a:cubicBezTo>
                  <a:pt x="1349094" y="3484948"/>
                  <a:pt x="1398981" y="3407896"/>
                  <a:pt x="1487152" y="3348019"/>
                </a:cubicBezTo>
                <a:lnTo>
                  <a:pt x="1496096" y="3342411"/>
                </a:lnTo>
                <a:lnTo>
                  <a:pt x="1491111" y="3341341"/>
                </a:lnTo>
                <a:lnTo>
                  <a:pt x="1513519" y="3316693"/>
                </a:lnTo>
                <a:cubicBezTo>
                  <a:pt x="1557222" y="3263514"/>
                  <a:pt x="1578209" y="3204552"/>
                  <a:pt x="1568749" y="3146286"/>
                </a:cubicBezTo>
                <a:cubicBezTo>
                  <a:pt x="1550816" y="3035824"/>
                  <a:pt x="1428280" y="2957606"/>
                  <a:pt x="1265085" y="2936852"/>
                </a:cubicBezTo>
                <a:close/>
                <a:moveTo>
                  <a:pt x="2367167" y="2926041"/>
                </a:moveTo>
                <a:lnTo>
                  <a:pt x="2394312" y="2931164"/>
                </a:lnTo>
                <a:cubicBezTo>
                  <a:pt x="2530639" y="2965258"/>
                  <a:pt x="2628378" y="3041753"/>
                  <a:pt x="2644893" y="3143481"/>
                </a:cubicBezTo>
                <a:cubicBezTo>
                  <a:pt x="2660138" y="3237384"/>
                  <a:pt x="2602928" y="3332785"/>
                  <a:pt x="2500803" y="3406267"/>
                </a:cubicBezTo>
                <a:lnTo>
                  <a:pt x="2490437" y="3413140"/>
                </a:lnTo>
                <a:lnTo>
                  <a:pt x="2496270" y="3414541"/>
                </a:lnTo>
                <a:lnTo>
                  <a:pt x="2470440" y="3444972"/>
                </a:lnTo>
                <a:cubicBezTo>
                  <a:pt x="2420133" y="3510693"/>
                  <a:pt x="2396416" y="3583924"/>
                  <a:pt x="2408230" y="3656690"/>
                </a:cubicBezTo>
                <a:cubicBezTo>
                  <a:pt x="2425027" y="3760154"/>
                  <a:pt x="2510265" y="3841787"/>
                  <a:pt x="2632313" y="3887964"/>
                </a:cubicBezTo>
                <a:lnTo>
                  <a:pt x="2638863" y="3890226"/>
                </a:lnTo>
                <a:lnTo>
                  <a:pt x="2622252" y="3888737"/>
                </a:lnTo>
                <a:lnTo>
                  <a:pt x="2649365" y="3893854"/>
                </a:lnTo>
                <a:lnTo>
                  <a:pt x="2663574" y="3898762"/>
                </a:lnTo>
                <a:cubicBezTo>
                  <a:pt x="2674238" y="3902110"/>
                  <a:pt x="2685138" y="3905204"/>
                  <a:pt x="2696259" y="3908036"/>
                </a:cubicBezTo>
                <a:lnTo>
                  <a:pt x="2698347" y="3908509"/>
                </a:lnTo>
                <a:lnTo>
                  <a:pt x="2698627" y="3908600"/>
                </a:lnTo>
                <a:cubicBezTo>
                  <a:pt x="2808889" y="3947473"/>
                  <a:pt x="2885527" y="4017165"/>
                  <a:pt x="2899978" y="4106177"/>
                </a:cubicBezTo>
                <a:cubicBezTo>
                  <a:pt x="2915223" y="4200080"/>
                  <a:pt x="2858013" y="4295482"/>
                  <a:pt x="2755887" y="4368963"/>
                </a:cubicBezTo>
                <a:lnTo>
                  <a:pt x="2745522" y="4375836"/>
                </a:lnTo>
                <a:lnTo>
                  <a:pt x="2751354" y="4377237"/>
                </a:lnTo>
                <a:lnTo>
                  <a:pt x="2725525" y="4407668"/>
                </a:lnTo>
                <a:cubicBezTo>
                  <a:pt x="2675217" y="4473389"/>
                  <a:pt x="2651501" y="4546620"/>
                  <a:pt x="2663314" y="4619386"/>
                </a:cubicBezTo>
                <a:cubicBezTo>
                  <a:pt x="2685710" y="4757339"/>
                  <a:pt x="2829778" y="4856479"/>
                  <a:pt x="3020545" y="4884515"/>
                </a:cubicBezTo>
                <a:lnTo>
                  <a:pt x="3058735" y="4887939"/>
                </a:lnTo>
                <a:lnTo>
                  <a:pt x="3031590" y="4882816"/>
                </a:lnTo>
                <a:cubicBezTo>
                  <a:pt x="2895263" y="4848722"/>
                  <a:pt x="2797523" y="4772227"/>
                  <a:pt x="2781008" y="4670499"/>
                </a:cubicBezTo>
                <a:cubicBezTo>
                  <a:pt x="2765763" y="4576596"/>
                  <a:pt x="2822973" y="4481195"/>
                  <a:pt x="2925099" y="4407713"/>
                </a:cubicBezTo>
                <a:lnTo>
                  <a:pt x="2935465" y="4400840"/>
                </a:lnTo>
                <a:lnTo>
                  <a:pt x="2929632" y="4399439"/>
                </a:lnTo>
                <a:lnTo>
                  <a:pt x="2955461" y="4369008"/>
                </a:lnTo>
                <a:cubicBezTo>
                  <a:pt x="3005769" y="4303287"/>
                  <a:pt x="3029486" y="4230056"/>
                  <a:pt x="3017672" y="4157290"/>
                </a:cubicBezTo>
                <a:cubicBezTo>
                  <a:pt x="3000875" y="4053826"/>
                  <a:pt x="2915637" y="3972194"/>
                  <a:pt x="2793589" y="3926016"/>
                </a:cubicBezTo>
                <a:lnTo>
                  <a:pt x="2787039" y="3923754"/>
                </a:lnTo>
                <a:lnTo>
                  <a:pt x="2803650" y="3925243"/>
                </a:lnTo>
                <a:lnTo>
                  <a:pt x="2776537" y="3920126"/>
                </a:lnTo>
                <a:lnTo>
                  <a:pt x="2762328" y="3915218"/>
                </a:lnTo>
                <a:cubicBezTo>
                  <a:pt x="2751664" y="3911870"/>
                  <a:pt x="2740763" y="3908777"/>
                  <a:pt x="2729643" y="3905945"/>
                </a:cubicBezTo>
                <a:lnTo>
                  <a:pt x="2727555" y="3905472"/>
                </a:lnTo>
                <a:lnTo>
                  <a:pt x="2727275" y="3905381"/>
                </a:lnTo>
                <a:cubicBezTo>
                  <a:pt x="2617013" y="3866508"/>
                  <a:pt x="2540374" y="3796814"/>
                  <a:pt x="2525923" y="3707803"/>
                </a:cubicBezTo>
                <a:cubicBezTo>
                  <a:pt x="2510678" y="3613900"/>
                  <a:pt x="2567889" y="3518499"/>
                  <a:pt x="2670015" y="3445017"/>
                </a:cubicBezTo>
                <a:lnTo>
                  <a:pt x="2680380" y="3438144"/>
                </a:lnTo>
                <a:lnTo>
                  <a:pt x="2674547" y="3436743"/>
                </a:lnTo>
                <a:lnTo>
                  <a:pt x="2700376" y="3406311"/>
                </a:lnTo>
                <a:cubicBezTo>
                  <a:pt x="2750685" y="3340591"/>
                  <a:pt x="2774401" y="3267360"/>
                  <a:pt x="2762587" y="3194594"/>
                </a:cubicBezTo>
                <a:cubicBezTo>
                  <a:pt x="2740191" y="3056641"/>
                  <a:pt x="2596123" y="2957501"/>
                  <a:pt x="2405357" y="2929466"/>
                </a:cubicBezTo>
                <a:close/>
                <a:moveTo>
                  <a:pt x="1333955" y="2163888"/>
                </a:moveTo>
                <a:lnTo>
                  <a:pt x="1357167" y="2167751"/>
                </a:lnTo>
                <a:cubicBezTo>
                  <a:pt x="1473663" y="2193860"/>
                  <a:pt x="1556710" y="2254335"/>
                  <a:pt x="1569934" y="2335791"/>
                </a:cubicBezTo>
                <a:cubicBezTo>
                  <a:pt x="1582141" y="2410981"/>
                  <a:pt x="1532254" y="2488033"/>
                  <a:pt x="1444083" y="2547911"/>
                </a:cubicBezTo>
                <a:lnTo>
                  <a:pt x="1435139" y="2553518"/>
                </a:lnTo>
                <a:lnTo>
                  <a:pt x="1440124" y="2554589"/>
                </a:lnTo>
                <a:lnTo>
                  <a:pt x="1417716" y="2579237"/>
                </a:lnTo>
                <a:cubicBezTo>
                  <a:pt x="1374014" y="2632416"/>
                  <a:pt x="1353026" y="2691378"/>
                  <a:pt x="1362486" y="2749644"/>
                </a:cubicBezTo>
                <a:cubicBezTo>
                  <a:pt x="1375936" y="2832490"/>
                  <a:pt x="1448225" y="2897200"/>
                  <a:pt x="1552376" y="2933132"/>
                </a:cubicBezTo>
                <a:lnTo>
                  <a:pt x="1557968" y="2934888"/>
                </a:lnTo>
                <a:lnTo>
                  <a:pt x="1543749" y="2933844"/>
                </a:lnTo>
                <a:lnTo>
                  <a:pt x="1566933" y="2937702"/>
                </a:lnTo>
                <a:lnTo>
                  <a:pt x="1579063" y="2941510"/>
                </a:lnTo>
                <a:cubicBezTo>
                  <a:pt x="1588169" y="2944098"/>
                  <a:pt x="1597481" y="2946481"/>
                  <a:pt x="1606983" y="2948651"/>
                </a:cubicBezTo>
                <a:lnTo>
                  <a:pt x="1608768" y="2949012"/>
                </a:lnTo>
                <a:lnTo>
                  <a:pt x="1609007" y="2949082"/>
                </a:lnTo>
                <a:cubicBezTo>
                  <a:pt x="1703127" y="2979262"/>
                  <a:pt x="1768156" y="3034472"/>
                  <a:pt x="1779728" y="3105746"/>
                </a:cubicBezTo>
                <a:cubicBezTo>
                  <a:pt x="1791935" y="3180936"/>
                  <a:pt x="1742048" y="3257989"/>
                  <a:pt x="1653876" y="3317866"/>
                </a:cubicBezTo>
                <a:lnTo>
                  <a:pt x="1644933" y="3323474"/>
                </a:lnTo>
                <a:lnTo>
                  <a:pt x="1649917" y="3324545"/>
                </a:lnTo>
                <a:lnTo>
                  <a:pt x="1627510" y="3349192"/>
                </a:lnTo>
                <a:cubicBezTo>
                  <a:pt x="1583807" y="3402371"/>
                  <a:pt x="1562820" y="3461334"/>
                  <a:pt x="1572279" y="3519599"/>
                </a:cubicBezTo>
                <a:cubicBezTo>
                  <a:pt x="1590212" y="3630061"/>
                  <a:pt x="1712748" y="3708280"/>
                  <a:pt x="1875943" y="3729033"/>
                </a:cubicBezTo>
                <a:lnTo>
                  <a:pt x="1908634" y="3731433"/>
                </a:lnTo>
                <a:lnTo>
                  <a:pt x="1885422" y="3727570"/>
                </a:lnTo>
                <a:cubicBezTo>
                  <a:pt x="1768927" y="3701461"/>
                  <a:pt x="1685879" y="3640986"/>
                  <a:pt x="1672655" y="3559530"/>
                </a:cubicBezTo>
                <a:cubicBezTo>
                  <a:pt x="1660447" y="3484340"/>
                  <a:pt x="1710335" y="3407288"/>
                  <a:pt x="1798506" y="3347410"/>
                </a:cubicBezTo>
                <a:lnTo>
                  <a:pt x="1807450" y="3341803"/>
                </a:lnTo>
                <a:lnTo>
                  <a:pt x="1802465" y="3340732"/>
                </a:lnTo>
                <a:lnTo>
                  <a:pt x="1824873" y="3316085"/>
                </a:lnTo>
                <a:cubicBezTo>
                  <a:pt x="1868576" y="3262905"/>
                  <a:pt x="1889563" y="3203943"/>
                  <a:pt x="1880103" y="3145677"/>
                </a:cubicBezTo>
                <a:cubicBezTo>
                  <a:pt x="1866653" y="3062831"/>
                  <a:pt x="1794364" y="2998121"/>
                  <a:pt x="1690213" y="2962189"/>
                </a:cubicBezTo>
                <a:lnTo>
                  <a:pt x="1684622" y="2960434"/>
                </a:lnTo>
                <a:lnTo>
                  <a:pt x="1698840" y="2961477"/>
                </a:lnTo>
                <a:lnTo>
                  <a:pt x="1675656" y="2957619"/>
                </a:lnTo>
                <a:lnTo>
                  <a:pt x="1663526" y="2953811"/>
                </a:lnTo>
                <a:cubicBezTo>
                  <a:pt x="1654420" y="2951223"/>
                  <a:pt x="1645108" y="2948841"/>
                  <a:pt x="1635606" y="2946670"/>
                </a:cubicBezTo>
                <a:lnTo>
                  <a:pt x="1633822" y="2946310"/>
                </a:lnTo>
                <a:lnTo>
                  <a:pt x="1633582" y="2946239"/>
                </a:lnTo>
                <a:cubicBezTo>
                  <a:pt x="1539463" y="2916059"/>
                  <a:pt x="1474433" y="2860849"/>
                  <a:pt x="1462862" y="2789575"/>
                </a:cubicBezTo>
                <a:cubicBezTo>
                  <a:pt x="1450655" y="2714384"/>
                  <a:pt x="1500542" y="2637332"/>
                  <a:pt x="1588713" y="2577455"/>
                </a:cubicBezTo>
                <a:lnTo>
                  <a:pt x="1597657" y="2571848"/>
                </a:lnTo>
                <a:lnTo>
                  <a:pt x="1592672" y="2570777"/>
                </a:lnTo>
                <a:lnTo>
                  <a:pt x="1615080" y="2546130"/>
                </a:lnTo>
                <a:cubicBezTo>
                  <a:pt x="1658783" y="2492950"/>
                  <a:pt x="1679769" y="2433988"/>
                  <a:pt x="1670310" y="2375722"/>
                </a:cubicBezTo>
                <a:cubicBezTo>
                  <a:pt x="1652376" y="2265260"/>
                  <a:pt x="1529841" y="2187041"/>
                  <a:pt x="1366646" y="2166288"/>
                </a:cubicBezTo>
                <a:close/>
                <a:moveTo>
                  <a:pt x="2475506" y="1966711"/>
                </a:moveTo>
                <a:lnTo>
                  <a:pt x="2502651" y="1971834"/>
                </a:lnTo>
                <a:cubicBezTo>
                  <a:pt x="2638978" y="2005928"/>
                  <a:pt x="2736717" y="2082423"/>
                  <a:pt x="2753232" y="2184151"/>
                </a:cubicBezTo>
                <a:cubicBezTo>
                  <a:pt x="2768478" y="2278054"/>
                  <a:pt x="2711268" y="2373455"/>
                  <a:pt x="2609141" y="2446937"/>
                </a:cubicBezTo>
                <a:lnTo>
                  <a:pt x="2598776" y="2453810"/>
                </a:lnTo>
                <a:lnTo>
                  <a:pt x="2604609" y="2455211"/>
                </a:lnTo>
                <a:lnTo>
                  <a:pt x="2578779" y="2485643"/>
                </a:lnTo>
                <a:cubicBezTo>
                  <a:pt x="2528472" y="2551363"/>
                  <a:pt x="2504755" y="2624594"/>
                  <a:pt x="2516569" y="2697360"/>
                </a:cubicBezTo>
                <a:cubicBezTo>
                  <a:pt x="2533366" y="2800824"/>
                  <a:pt x="2618604" y="2882458"/>
                  <a:pt x="2740652" y="2928634"/>
                </a:cubicBezTo>
                <a:lnTo>
                  <a:pt x="2747202" y="2930897"/>
                </a:lnTo>
                <a:lnTo>
                  <a:pt x="2730591" y="2929407"/>
                </a:lnTo>
                <a:lnTo>
                  <a:pt x="2757704" y="2934525"/>
                </a:lnTo>
                <a:lnTo>
                  <a:pt x="2771913" y="2939432"/>
                </a:lnTo>
                <a:cubicBezTo>
                  <a:pt x="2782577" y="2942780"/>
                  <a:pt x="2793477" y="2945874"/>
                  <a:pt x="2804598" y="2948705"/>
                </a:cubicBezTo>
                <a:lnTo>
                  <a:pt x="2806686" y="2949179"/>
                </a:lnTo>
                <a:lnTo>
                  <a:pt x="2806966" y="2949270"/>
                </a:lnTo>
                <a:cubicBezTo>
                  <a:pt x="2917228" y="2988143"/>
                  <a:pt x="2993867" y="3057835"/>
                  <a:pt x="3008318" y="3146848"/>
                </a:cubicBezTo>
                <a:cubicBezTo>
                  <a:pt x="3023563" y="3240750"/>
                  <a:pt x="2966352" y="3336152"/>
                  <a:pt x="2864226" y="3409633"/>
                </a:cubicBezTo>
                <a:lnTo>
                  <a:pt x="2853861" y="3416506"/>
                </a:lnTo>
                <a:lnTo>
                  <a:pt x="2859693" y="3417907"/>
                </a:lnTo>
                <a:lnTo>
                  <a:pt x="2833864" y="3448338"/>
                </a:lnTo>
                <a:cubicBezTo>
                  <a:pt x="2783556" y="3514059"/>
                  <a:pt x="2759840" y="3587291"/>
                  <a:pt x="2771653" y="3660056"/>
                </a:cubicBezTo>
                <a:cubicBezTo>
                  <a:pt x="2794050" y="3798009"/>
                  <a:pt x="2938118" y="3897149"/>
                  <a:pt x="3128884" y="3925185"/>
                </a:cubicBezTo>
                <a:lnTo>
                  <a:pt x="3167074" y="3928609"/>
                </a:lnTo>
                <a:lnTo>
                  <a:pt x="3139929" y="3923486"/>
                </a:lnTo>
                <a:cubicBezTo>
                  <a:pt x="3003602" y="3889392"/>
                  <a:pt x="2905863" y="3812897"/>
                  <a:pt x="2889347" y="3711169"/>
                </a:cubicBezTo>
                <a:cubicBezTo>
                  <a:pt x="2874102" y="3617266"/>
                  <a:pt x="2931313" y="3521865"/>
                  <a:pt x="3033438" y="3448383"/>
                </a:cubicBezTo>
                <a:lnTo>
                  <a:pt x="3043804" y="3441510"/>
                </a:lnTo>
                <a:lnTo>
                  <a:pt x="3037972" y="3440109"/>
                </a:lnTo>
                <a:lnTo>
                  <a:pt x="3063800" y="3409678"/>
                </a:lnTo>
                <a:cubicBezTo>
                  <a:pt x="3114108" y="3343957"/>
                  <a:pt x="3137825" y="3270726"/>
                  <a:pt x="3126011" y="3197960"/>
                </a:cubicBezTo>
                <a:cubicBezTo>
                  <a:pt x="3109214" y="3094495"/>
                  <a:pt x="3023976" y="3012863"/>
                  <a:pt x="2901928" y="2966686"/>
                </a:cubicBezTo>
                <a:lnTo>
                  <a:pt x="2895378" y="2964424"/>
                </a:lnTo>
                <a:lnTo>
                  <a:pt x="2911989" y="2965913"/>
                </a:lnTo>
                <a:lnTo>
                  <a:pt x="2884876" y="2960796"/>
                </a:lnTo>
                <a:lnTo>
                  <a:pt x="2870667" y="2955888"/>
                </a:lnTo>
                <a:cubicBezTo>
                  <a:pt x="2860003" y="2952540"/>
                  <a:pt x="2849102" y="2949447"/>
                  <a:pt x="2837982" y="2946615"/>
                </a:cubicBezTo>
                <a:lnTo>
                  <a:pt x="2835895" y="2946142"/>
                </a:lnTo>
                <a:lnTo>
                  <a:pt x="2835614" y="2946051"/>
                </a:lnTo>
                <a:cubicBezTo>
                  <a:pt x="2725352" y="2907178"/>
                  <a:pt x="2648714" y="2837484"/>
                  <a:pt x="2634263" y="2748473"/>
                </a:cubicBezTo>
                <a:cubicBezTo>
                  <a:pt x="2619018" y="2654570"/>
                  <a:pt x="2676228" y="2559169"/>
                  <a:pt x="2778354" y="2485687"/>
                </a:cubicBezTo>
                <a:lnTo>
                  <a:pt x="2788719" y="2478814"/>
                </a:lnTo>
                <a:lnTo>
                  <a:pt x="2782887" y="2477414"/>
                </a:lnTo>
                <a:lnTo>
                  <a:pt x="2808716" y="2446982"/>
                </a:lnTo>
                <a:cubicBezTo>
                  <a:pt x="2859024" y="2381261"/>
                  <a:pt x="2882740" y="2308030"/>
                  <a:pt x="2870926" y="2235264"/>
                </a:cubicBezTo>
                <a:cubicBezTo>
                  <a:pt x="2848530" y="2097311"/>
                  <a:pt x="2704463" y="1998172"/>
                  <a:pt x="2513696" y="1970135"/>
                </a:cubicBezTo>
                <a:close/>
                <a:moveTo>
                  <a:pt x="1435516" y="1393325"/>
                </a:moveTo>
                <a:lnTo>
                  <a:pt x="1458728" y="1397187"/>
                </a:lnTo>
                <a:cubicBezTo>
                  <a:pt x="1575224" y="1423297"/>
                  <a:pt x="1658271" y="1483771"/>
                  <a:pt x="1671495" y="1565227"/>
                </a:cubicBezTo>
                <a:cubicBezTo>
                  <a:pt x="1683702" y="1640418"/>
                  <a:pt x="1633815" y="1717470"/>
                  <a:pt x="1545644" y="1777347"/>
                </a:cubicBezTo>
                <a:lnTo>
                  <a:pt x="1536700" y="1782955"/>
                </a:lnTo>
                <a:lnTo>
                  <a:pt x="1541685" y="1784026"/>
                </a:lnTo>
                <a:lnTo>
                  <a:pt x="1519277" y="1808673"/>
                </a:lnTo>
                <a:cubicBezTo>
                  <a:pt x="1475575" y="1861852"/>
                  <a:pt x="1454587" y="1920814"/>
                  <a:pt x="1464047" y="1979080"/>
                </a:cubicBezTo>
                <a:cubicBezTo>
                  <a:pt x="1477497" y="2061927"/>
                  <a:pt x="1549786" y="2126637"/>
                  <a:pt x="1653937" y="2162569"/>
                </a:cubicBezTo>
                <a:lnTo>
                  <a:pt x="1659529" y="2164324"/>
                </a:lnTo>
                <a:lnTo>
                  <a:pt x="1645310" y="2163280"/>
                </a:lnTo>
                <a:lnTo>
                  <a:pt x="1668494" y="2167138"/>
                </a:lnTo>
                <a:lnTo>
                  <a:pt x="1680624" y="2170946"/>
                </a:lnTo>
                <a:cubicBezTo>
                  <a:pt x="1689730" y="2173535"/>
                  <a:pt x="1699041" y="2175917"/>
                  <a:pt x="1708544" y="2178087"/>
                </a:cubicBezTo>
                <a:lnTo>
                  <a:pt x="1710328" y="2178448"/>
                </a:lnTo>
                <a:lnTo>
                  <a:pt x="1710568" y="2178518"/>
                </a:lnTo>
                <a:cubicBezTo>
                  <a:pt x="1804688" y="2208699"/>
                  <a:pt x="1869717" y="2263909"/>
                  <a:pt x="1881288" y="2335182"/>
                </a:cubicBezTo>
                <a:cubicBezTo>
                  <a:pt x="1893496" y="2410373"/>
                  <a:pt x="1843608" y="2487425"/>
                  <a:pt x="1755437" y="2547302"/>
                </a:cubicBezTo>
                <a:lnTo>
                  <a:pt x="1746494" y="2552910"/>
                </a:lnTo>
                <a:lnTo>
                  <a:pt x="1751478" y="2553981"/>
                </a:lnTo>
                <a:lnTo>
                  <a:pt x="1729070" y="2578628"/>
                </a:lnTo>
                <a:cubicBezTo>
                  <a:pt x="1685368" y="2631808"/>
                  <a:pt x="1664380" y="2690770"/>
                  <a:pt x="1673840" y="2749035"/>
                </a:cubicBezTo>
                <a:cubicBezTo>
                  <a:pt x="1691773" y="2859497"/>
                  <a:pt x="1814309" y="2937716"/>
                  <a:pt x="1977504" y="2958470"/>
                </a:cubicBezTo>
                <a:lnTo>
                  <a:pt x="2010194" y="2960869"/>
                </a:lnTo>
                <a:lnTo>
                  <a:pt x="1986983" y="2957007"/>
                </a:lnTo>
                <a:cubicBezTo>
                  <a:pt x="1870487" y="2930897"/>
                  <a:pt x="1787440" y="2870423"/>
                  <a:pt x="1774215" y="2788966"/>
                </a:cubicBezTo>
                <a:cubicBezTo>
                  <a:pt x="1762008" y="2713777"/>
                  <a:pt x="1811896" y="2636724"/>
                  <a:pt x="1900067" y="2576847"/>
                </a:cubicBezTo>
                <a:lnTo>
                  <a:pt x="1909010" y="2571239"/>
                </a:lnTo>
                <a:lnTo>
                  <a:pt x="1904026" y="2570168"/>
                </a:lnTo>
                <a:lnTo>
                  <a:pt x="1926433" y="2545521"/>
                </a:lnTo>
                <a:cubicBezTo>
                  <a:pt x="1970136" y="2492342"/>
                  <a:pt x="1991124" y="2433379"/>
                  <a:pt x="1981664" y="2375113"/>
                </a:cubicBezTo>
                <a:cubicBezTo>
                  <a:pt x="1968214" y="2292267"/>
                  <a:pt x="1895925" y="2227557"/>
                  <a:pt x="1791773" y="2191626"/>
                </a:cubicBezTo>
                <a:lnTo>
                  <a:pt x="1786182" y="2189870"/>
                </a:lnTo>
                <a:lnTo>
                  <a:pt x="1800401" y="2190914"/>
                </a:lnTo>
                <a:lnTo>
                  <a:pt x="1777217" y="2187056"/>
                </a:lnTo>
                <a:lnTo>
                  <a:pt x="1765087" y="2183248"/>
                </a:lnTo>
                <a:cubicBezTo>
                  <a:pt x="1755981" y="2180659"/>
                  <a:pt x="1746669" y="2178277"/>
                  <a:pt x="1737167" y="2176106"/>
                </a:cubicBezTo>
                <a:lnTo>
                  <a:pt x="1735383" y="2175746"/>
                </a:lnTo>
                <a:lnTo>
                  <a:pt x="1735143" y="2175675"/>
                </a:lnTo>
                <a:cubicBezTo>
                  <a:pt x="1641023" y="2145495"/>
                  <a:pt x="1575994" y="2090285"/>
                  <a:pt x="1564422" y="2019011"/>
                </a:cubicBezTo>
                <a:cubicBezTo>
                  <a:pt x="1552215" y="1943821"/>
                  <a:pt x="1602102" y="1866769"/>
                  <a:pt x="1690274" y="1806892"/>
                </a:cubicBezTo>
                <a:lnTo>
                  <a:pt x="1699218" y="1801284"/>
                </a:lnTo>
                <a:lnTo>
                  <a:pt x="1694233" y="1800213"/>
                </a:lnTo>
                <a:lnTo>
                  <a:pt x="1716640" y="1775566"/>
                </a:lnTo>
                <a:cubicBezTo>
                  <a:pt x="1760343" y="1722386"/>
                  <a:pt x="1781330" y="1663424"/>
                  <a:pt x="1771871" y="1605158"/>
                </a:cubicBezTo>
                <a:cubicBezTo>
                  <a:pt x="1753937" y="1494696"/>
                  <a:pt x="1631402" y="1416478"/>
                  <a:pt x="1468207" y="1395724"/>
                </a:cubicBezTo>
                <a:close/>
                <a:moveTo>
                  <a:pt x="2583845" y="1007381"/>
                </a:moveTo>
                <a:lnTo>
                  <a:pt x="2610991" y="1012505"/>
                </a:lnTo>
                <a:cubicBezTo>
                  <a:pt x="2747317" y="1046599"/>
                  <a:pt x="2845056" y="1123094"/>
                  <a:pt x="2861572" y="1224822"/>
                </a:cubicBezTo>
                <a:cubicBezTo>
                  <a:pt x="2876817" y="1318725"/>
                  <a:pt x="2819607" y="1414126"/>
                  <a:pt x="2717480" y="1487608"/>
                </a:cubicBezTo>
                <a:lnTo>
                  <a:pt x="2707115" y="1494481"/>
                </a:lnTo>
                <a:lnTo>
                  <a:pt x="2712948" y="1495882"/>
                </a:lnTo>
                <a:lnTo>
                  <a:pt x="2687119" y="1526313"/>
                </a:lnTo>
                <a:cubicBezTo>
                  <a:pt x="2636811" y="1592034"/>
                  <a:pt x="2613095" y="1665265"/>
                  <a:pt x="2624908" y="1738031"/>
                </a:cubicBezTo>
                <a:cubicBezTo>
                  <a:pt x="2641705" y="1841495"/>
                  <a:pt x="2726943" y="1923128"/>
                  <a:pt x="2848991" y="1969305"/>
                </a:cubicBezTo>
                <a:lnTo>
                  <a:pt x="2855541" y="1971567"/>
                </a:lnTo>
                <a:lnTo>
                  <a:pt x="2838930" y="1970078"/>
                </a:lnTo>
                <a:lnTo>
                  <a:pt x="2866043" y="1975195"/>
                </a:lnTo>
                <a:lnTo>
                  <a:pt x="2880252" y="1980103"/>
                </a:lnTo>
                <a:cubicBezTo>
                  <a:pt x="2890916" y="1983451"/>
                  <a:pt x="2901817" y="1986544"/>
                  <a:pt x="2912937" y="1989376"/>
                </a:cubicBezTo>
                <a:lnTo>
                  <a:pt x="2915025" y="1989849"/>
                </a:lnTo>
                <a:lnTo>
                  <a:pt x="2915306" y="1989940"/>
                </a:lnTo>
                <a:cubicBezTo>
                  <a:pt x="3025568" y="2028813"/>
                  <a:pt x="3102206" y="2098506"/>
                  <a:pt x="3116657" y="2187518"/>
                </a:cubicBezTo>
                <a:cubicBezTo>
                  <a:pt x="3131902" y="2281421"/>
                  <a:pt x="3074691" y="2376822"/>
                  <a:pt x="2972566" y="2450304"/>
                </a:cubicBezTo>
                <a:lnTo>
                  <a:pt x="2962200" y="2457176"/>
                </a:lnTo>
                <a:lnTo>
                  <a:pt x="2968032" y="2458578"/>
                </a:lnTo>
                <a:lnTo>
                  <a:pt x="2942204" y="2489009"/>
                </a:lnTo>
                <a:cubicBezTo>
                  <a:pt x="2891896" y="2554730"/>
                  <a:pt x="2868179" y="2627961"/>
                  <a:pt x="2879992" y="2700727"/>
                </a:cubicBezTo>
                <a:cubicBezTo>
                  <a:pt x="2902389" y="2838679"/>
                  <a:pt x="3046457" y="2937819"/>
                  <a:pt x="3237223" y="2965855"/>
                </a:cubicBezTo>
                <a:lnTo>
                  <a:pt x="3275413" y="2969280"/>
                </a:lnTo>
                <a:lnTo>
                  <a:pt x="3248268" y="2964157"/>
                </a:lnTo>
                <a:cubicBezTo>
                  <a:pt x="3111941" y="2930062"/>
                  <a:pt x="3014202" y="2853567"/>
                  <a:pt x="2997686" y="2751839"/>
                </a:cubicBezTo>
                <a:cubicBezTo>
                  <a:pt x="2982441" y="2657937"/>
                  <a:pt x="3039652" y="2562535"/>
                  <a:pt x="3141778" y="2489054"/>
                </a:cubicBezTo>
                <a:lnTo>
                  <a:pt x="3152143" y="2482181"/>
                </a:lnTo>
                <a:lnTo>
                  <a:pt x="3146311" y="2480780"/>
                </a:lnTo>
                <a:lnTo>
                  <a:pt x="3172139" y="2450349"/>
                </a:lnTo>
                <a:cubicBezTo>
                  <a:pt x="3222448" y="2384628"/>
                  <a:pt x="3246164" y="2311396"/>
                  <a:pt x="3234351" y="2238630"/>
                </a:cubicBezTo>
                <a:cubicBezTo>
                  <a:pt x="3217553" y="2135166"/>
                  <a:pt x="3132316" y="2053534"/>
                  <a:pt x="3010267" y="2007357"/>
                </a:cubicBezTo>
                <a:lnTo>
                  <a:pt x="3003718" y="2005094"/>
                </a:lnTo>
                <a:lnTo>
                  <a:pt x="3020329" y="2006584"/>
                </a:lnTo>
                <a:lnTo>
                  <a:pt x="2993215" y="2001467"/>
                </a:lnTo>
                <a:lnTo>
                  <a:pt x="2979006" y="1996559"/>
                </a:lnTo>
                <a:cubicBezTo>
                  <a:pt x="2968343" y="1993211"/>
                  <a:pt x="2957442" y="1990118"/>
                  <a:pt x="2946322" y="1987285"/>
                </a:cubicBezTo>
                <a:lnTo>
                  <a:pt x="2944234" y="1986812"/>
                </a:lnTo>
                <a:lnTo>
                  <a:pt x="2943953" y="1986721"/>
                </a:lnTo>
                <a:cubicBezTo>
                  <a:pt x="2833691" y="1947848"/>
                  <a:pt x="2757053" y="1878155"/>
                  <a:pt x="2742602" y="1789144"/>
                </a:cubicBezTo>
                <a:cubicBezTo>
                  <a:pt x="2727357" y="1695241"/>
                  <a:pt x="2784568" y="1599840"/>
                  <a:pt x="2886693" y="1526358"/>
                </a:cubicBezTo>
                <a:lnTo>
                  <a:pt x="2897059" y="1519485"/>
                </a:lnTo>
                <a:lnTo>
                  <a:pt x="2891226" y="1518084"/>
                </a:lnTo>
                <a:lnTo>
                  <a:pt x="2917055" y="1487653"/>
                </a:lnTo>
                <a:cubicBezTo>
                  <a:pt x="2967363" y="1421932"/>
                  <a:pt x="2991079" y="1348701"/>
                  <a:pt x="2979266" y="1275934"/>
                </a:cubicBezTo>
                <a:cubicBezTo>
                  <a:pt x="2956869" y="1137982"/>
                  <a:pt x="2812802" y="1038842"/>
                  <a:pt x="2622035" y="1010806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5"/>
          <p:cNvSpPr/>
          <p:nvPr/>
        </p:nvSpPr>
        <p:spPr>
          <a:xfrm flipH="1">
            <a:off x="4527793" y="376402"/>
            <a:ext cx="4613143" cy="6048672"/>
          </a:xfrm>
          <a:custGeom>
            <a:avLst/>
            <a:gdLst>
              <a:gd name="connsiteX0" fmla="*/ 1232395 w 4627223"/>
              <a:gd name="connsiteY0" fmla="*/ 2934452 h 6120679"/>
              <a:gd name="connsiteX1" fmla="*/ 1255606 w 4627223"/>
              <a:gd name="connsiteY1" fmla="*/ 2938315 h 6120679"/>
              <a:gd name="connsiteX2" fmla="*/ 1468373 w 4627223"/>
              <a:gd name="connsiteY2" fmla="*/ 3106355 h 6120679"/>
              <a:gd name="connsiteX3" fmla="*/ 1342523 w 4627223"/>
              <a:gd name="connsiteY3" fmla="*/ 3318474 h 6120679"/>
              <a:gd name="connsiteX4" fmla="*/ 1333578 w 4627223"/>
              <a:gd name="connsiteY4" fmla="*/ 3324082 h 6120679"/>
              <a:gd name="connsiteX5" fmla="*/ 1338563 w 4627223"/>
              <a:gd name="connsiteY5" fmla="*/ 3325153 h 6120679"/>
              <a:gd name="connsiteX6" fmla="*/ 1316155 w 4627223"/>
              <a:gd name="connsiteY6" fmla="*/ 3349801 h 6120679"/>
              <a:gd name="connsiteX7" fmla="*/ 1260925 w 4627223"/>
              <a:gd name="connsiteY7" fmla="*/ 3520208 h 6120679"/>
              <a:gd name="connsiteX8" fmla="*/ 1450816 w 4627223"/>
              <a:gd name="connsiteY8" fmla="*/ 3703696 h 6120679"/>
              <a:gd name="connsiteX9" fmla="*/ 1456407 w 4627223"/>
              <a:gd name="connsiteY9" fmla="*/ 3705451 h 6120679"/>
              <a:gd name="connsiteX10" fmla="*/ 1442188 w 4627223"/>
              <a:gd name="connsiteY10" fmla="*/ 3704408 h 6120679"/>
              <a:gd name="connsiteX11" fmla="*/ 1465372 w 4627223"/>
              <a:gd name="connsiteY11" fmla="*/ 3708266 h 6120679"/>
              <a:gd name="connsiteX12" fmla="*/ 1477502 w 4627223"/>
              <a:gd name="connsiteY12" fmla="*/ 3712074 h 6120679"/>
              <a:gd name="connsiteX13" fmla="*/ 1505422 w 4627223"/>
              <a:gd name="connsiteY13" fmla="*/ 3719215 h 6120679"/>
              <a:gd name="connsiteX14" fmla="*/ 1507207 w 4627223"/>
              <a:gd name="connsiteY14" fmla="*/ 3719576 h 6120679"/>
              <a:gd name="connsiteX15" fmla="*/ 1507446 w 4627223"/>
              <a:gd name="connsiteY15" fmla="*/ 3719646 h 6120679"/>
              <a:gd name="connsiteX16" fmla="*/ 1678167 w 4627223"/>
              <a:gd name="connsiteY16" fmla="*/ 3876311 h 6120679"/>
              <a:gd name="connsiteX17" fmla="*/ 1552316 w 4627223"/>
              <a:gd name="connsiteY17" fmla="*/ 4088430 h 6120679"/>
              <a:gd name="connsiteX18" fmla="*/ 1543372 w 4627223"/>
              <a:gd name="connsiteY18" fmla="*/ 4094038 h 6120679"/>
              <a:gd name="connsiteX19" fmla="*/ 1548356 w 4627223"/>
              <a:gd name="connsiteY19" fmla="*/ 4095109 h 6120679"/>
              <a:gd name="connsiteX20" fmla="*/ 1525949 w 4627223"/>
              <a:gd name="connsiteY20" fmla="*/ 4119756 h 6120679"/>
              <a:gd name="connsiteX21" fmla="*/ 1470718 w 4627223"/>
              <a:gd name="connsiteY21" fmla="*/ 4290163 h 6120679"/>
              <a:gd name="connsiteX22" fmla="*/ 1774383 w 4627223"/>
              <a:gd name="connsiteY22" fmla="*/ 4499598 h 6120679"/>
              <a:gd name="connsiteX23" fmla="*/ 1807073 w 4627223"/>
              <a:gd name="connsiteY23" fmla="*/ 4501997 h 6120679"/>
              <a:gd name="connsiteX24" fmla="*/ 1783861 w 4627223"/>
              <a:gd name="connsiteY24" fmla="*/ 4498134 h 6120679"/>
              <a:gd name="connsiteX25" fmla="*/ 1571094 w 4627223"/>
              <a:gd name="connsiteY25" fmla="*/ 4330094 h 6120679"/>
              <a:gd name="connsiteX26" fmla="*/ 1696945 w 4627223"/>
              <a:gd name="connsiteY26" fmla="*/ 4117975 h 6120679"/>
              <a:gd name="connsiteX27" fmla="*/ 1705889 w 4627223"/>
              <a:gd name="connsiteY27" fmla="*/ 4112367 h 6120679"/>
              <a:gd name="connsiteX28" fmla="*/ 1700904 w 4627223"/>
              <a:gd name="connsiteY28" fmla="*/ 4111296 h 6120679"/>
              <a:gd name="connsiteX29" fmla="*/ 1723312 w 4627223"/>
              <a:gd name="connsiteY29" fmla="*/ 4086649 h 6120679"/>
              <a:gd name="connsiteX30" fmla="*/ 1778543 w 4627223"/>
              <a:gd name="connsiteY30" fmla="*/ 3916242 h 6120679"/>
              <a:gd name="connsiteX31" fmla="*/ 1588652 w 4627223"/>
              <a:gd name="connsiteY31" fmla="*/ 3732753 h 6120679"/>
              <a:gd name="connsiteX32" fmla="*/ 1583061 w 4627223"/>
              <a:gd name="connsiteY32" fmla="*/ 3730998 h 6120679"/>
              <a:gd name="connsiteX33" fmla="*/ 1597279 w 4627223"/>
              <a:gd name="connsiteY33" fmla="*/ 3732041 h 6120679"/>
              <a:gd name="connsiteX34" fmla="*/ 1574095 w 4627223"/>
              <a:gd name="connsiteY34" fmla="*/ 3728183 h 6120679"/>
              <a:gd name="connsiteX35" fmla="*/ 1561966 w 4627223"/>
              <a:gd name="connsiteY35" fmla="*/ 3724376 h 6120679"/>
              <a:gd name="connsiteX36" fmla="*/ 1534045 w 4627223"/>
              <a:gd name="connsiteY36" fmla="*/ 3717234 h 6120679"/>
              <a:gd name="connsiteX37" fmla="*/ 1532261 w 4627223"/>
              <a:gd name="connsiteY37" fmla="*/ 3716874 h 6120679"/>
              <a:gd name="connsiteX38" fmla="*/ 1532021 w 4627223"/>
              <a:gd name="connsiteY38" fmla="*/ 3716803 h 6120679"/>
              <a:gd name="connsiteX39" fmla="*/ 1361301 w 4627223"/>
              <a:gd name="connsiteY39" fmla="*/ 3560139 h 6120679"/>
              <a:gd name="connsiteX40" fmla="*/ 1487152 w 4627223"/>
              <a:gd name="connsiteY40" fmla="*/ 3348019 h 6120679"/>
              <a:gd name="connsiteX41" fmla="*/ 1496096 w 4627223"/>
              <a:gd name="connsiteY41" fmla="*/ 3342411 h 6120679"/>
              <a:gd name="connsiteX42" fmla="*/ 1491111 w 4627223"/>
              <a:gd name="connsiteY42" fmla="*/ 3341341 h 6120679"/>
              <a:gd name="connsiteX43" fmla="*/ 1513519 w 4627223"/>
              <a:gd name="connsiteY43" fmla="*/ 3316693 h 6120679"/>
              <a:gd name="connsiteX44" fmla="*/ 1568749 w 4627223"/>
              <a:gd name="connsiteY44" fmla="*/ 3146286 h 6120679"/>
              <a:gd name="connsiteX45" fmla="*/ 1265085 w 4627223"/>
              <a:gd name="connsiteY45" fmla="*/ 2936852 h 6120679"/>
              <a:gd name="connsiteX46" fmla="*/ 2367167 w 4627223"/>
              <a:gd name="connsiteY46" fmla="*/ 2926041 h 6120679"/>
              <a:gd name="connsiteX47" fmla="*/ 2394312 w 4627223"/>
              <a:gd name="connsiteY47" fmla="*/ 2931164 h 6120679"/>
              <a:gd name="connsiteX48" fmla="*/ 2644893 w 4627223"/>
              <a:gd name="connsiteY48" fmla="*/ 3143481 h 6120679"/>
              <a:gd name="connsiteX49" fmla="*/ 2500803 w 4627223"/>
              <a:gd name="connsiteY49" fmla="*/ 3406267 h 6120679"/>
              <a:gd name="connsiteX50" fmla="*/ 2490437 w 4627223"/>
              <a:gd name="connsiteY50" fmla="*/ 3413140 h 6120679"/>
              <a:gd name="connsiteX51" fmla="*/ 2496270 w 4627223"/>
              <a:gd name="connsiteY51" fmla="*/ 3414541 h 6120679"/>
              <a:gd name="connsiteX52" fmla="*/ 2470440 w 4627223"/>
              <a:gd name="connsiteY52" fmla="*/ 3444972 h 6120679"/>
              <a:gd name="connsiteX53" fmla="*/ 2408230 w 4627223"/>
              <a:gd name="connsiteY53" fmla="*/ 3656690 h 6120679"/>
              <a:gd name="connsiteX54" fmla="*/ 2632313 w 4627223"/>
              <a:gd name="connsiteY54" fmla="*/ 3887964 h 6120679"/>
              <a:gd name="connsiteX55" fmla="*/ 2638863 w 4627223"/>
              <a:gd name="connsiteY55" fmla="*/ 3890226 h 6120679"/>
              <a:gd name="connsiteX56" fmla="*/ 2622252 w 4627223"/>
              <a:gd name="connsiteY56" fmla="*/ 3888737 h 6120679"/>
              <a:gd name="connsiteX57" fmla="*/ 2649365 w 4627223"/>
              <a:gd name="connsiteY57" fmla="*/ 3893854 h 6120679"/>
              <a:gd name="connsiteX58" fmla="*/ 2663574 w 4627223"/>
              <a:gd name="connsiteY58" fmla="*/ 3898762 h 6120679"/>
              <a:gd name="connsiteX59" fmla="*/ 2696259 w 4627223"/>
              <a:gd name="connsiteY59" fmla="*/ 3908036 h 6120679"/>
              <a:gd name="connsiteX60" fmla="*/ 2698347 w 4627223"/>
              <a:gd name="connsiteY60" fmla="*/ 3908509 h 6120679"/>
              <a:gd name="connsiteX61" fmla="*/ 2698627 w 4627223"/>
              <a:gd name="connsiteY61" fmla="*/ 3908600 h 6120679"/>
              <a:gd name="connsiteX62" fmla="*/ 2899978 w 4627223"/>
              <a:gd name="connsiteY62" fmla="*/ 4106177 h 6120679"/>
              <a:gd name="connsiteX63" fmla="*/ 2755887 w 4627223"/>
              <a:gd name="connsiteY63" fmla="*/ 4368963 h 6120679"/>
              <a:gd name="connsiteX64" fmla="*/ 2745522 w 4627223"/>
              <a:gd name="connsiteY64" fmla="*/ 4375836 h 6120679"/>
              <a:gd name="connsiteX65" fmla="*/ 2751354 w 4627223"/>
              <a:gd name="connsiteY65" fmla="*/ 4377237 h 6120679"/>
              <a:gd name="connsiteX66" fmla="*/ 2725525 w 4627223"/>
              <a:gd name="connsiteY66" fmla="*/ 4407668 h 6120679"/>
              <a:gd name="connsiteX67" fmla="*/ 2663314 w 4627223"/>
              <a:gd name="connsiteY67" fmla="*/ 4619386 h 6120679"/>
              <a:gd name="connsiteX68" fmla="*/ 3020545 w 4627223"/>
              <a:gd name="connsiteY68" fmla="*/ 4884515 h 6120679"/>
              <a:gd name="connsiteX69" fmla="*/ 3058735 w 4627223"/>
              <a:gd name="connsiteY69" fmla="*/ 4887939 h 6120679"/>
              <a:gd name="connsiteX70" fmla="*/ 3031590 w 4627223"/>
              <a:gd name="connsiteY70" fmla="*/ 4882816 h 6120679"/>
              <a:gd name="connsiteX71" fmla="*/ 2781008 w 4627223"/>
              <a:gd name="connsiteY71" fmla="*/ 4670499 h 6120679"/>
              <a:gd name="connsiteX72" fmla="*/ 2925099 w 4627223"/>
              <a:gd name="connsiteY72" fmla="*/ 4407713 h 6120679"/>
              <a:gd name="connsiteX73" fmla="*/ 2935465 w 4627223"/>
              <a:gd name="connsiteY73" fmla="*/ 4400840 h 6120679"/>
              <a:gd name="connsiteX74" fmla="*/ 2929632 w 4627223"/>
              <a:gd name="connsiteY74" fmla="*/ 4399439 h 6120679"/>
              <a:gd name="connsiteX75" fmla="*/ 2955461 w 4627223"/>
              <a:gd name="connsiteY75" fmla="*/ 4369008 h 6120679"/>
              <a:gd name="connsiteX76" fmla="*/ 3017672 w 4627223"/>
              <a:gd name="connsiteY76" fmla="*/ 4157290 h 6120679"/>
              <a:gd name="connsiteX77" fmla="*/ 2793589 w 4627223"/>
              <a:gd name="connsiteY77" fmla="*/ 3926016 h 6120679"/>
              <a:gd name="connsiteX78" fmla="*/ 2787039 w 4627223"/>
              <a:gd name="connsiteY78" fmla="*/ 3923754 h 6120679"/>
              <a:gd name="connsiteX79" fmla="*/ 2803650 w 4627223"/>
              <a:gd name="connsiteY79" fmla="*/ 3925243 h 6120679"/>
              <a:gd name="connsiteX80" fmla="*/ 2776537 w 4627223"/>
              <a:gd name="connsiteY80" fmla="*/ 3920126 h 6120679"/>
              <a:gd name="connsiteX81" fmla="*/ 2762328 w 4627223"/>
              <a:gd name="connsiteY81" fmla="*/ 3915218 h 6120679"/>
              <a:gd name="connsiteX82" fmla="*/ 2729643 w 4627223"/>
              <a:gd name="connsiteY82" fmla="*/ 3905945 h 6120679"/>
              <a:gd name="connsiteX83" fmla="*/ 2727555 w 4627223"/>
              <a:gd name="connsiteY83" fmla="*/ 3905472 h 6120679"/>
              <a:gd name="connsiteX84" fmla="*/ 2727275 w 4627223"/>
              <a:gd name="connsiteY84" fmla="*/ 3905381 h 6120679"/>
              <a:gd name="connsiteX85" fmla="*/ 2525923 w 4627223"/>
              <a:gd name="connsiteY85" fmla="*/ 3707803 h 6120679"/>
              <a:gd name="connsiteX86" fmla="*/ 2670015 w 4627223"/>
              <a:gd name="connsiteY86" fmla="*/ 3445017 h 6120679"/>
              <a:gd name="connsiteX87" fmla="*/ 2680380 w 4627223"/>
              <a:gd name="connsiteY87" fmla="*/ 3438144 h 6120679"/>
              <a:gd name="connsiteX88" fmla="*/ 2674547 w 4627223"/>
              <a:gd name="connsiteY88" fmla="*/ 3436743 h 6120679"/>
              <a:gd name="connsiteX89" fmla="*/ 2700376 w 4627223"/>
              <a:gd name="connsiteY89" fmla="*/ 3406311 h 6120679"/>
              <a:gd name="connsiteX90" fmla="*/ 2762587 w 4627223"/>
              <a:gd name="connsiteY90" fmla="*/ 3194594 h 6120679"/>
              <a:gd name="connsiteX91" fmla="*/ 2405357 w 4627223"/>
              <a:gd name="connsiteY91" fmla="*/ 2929466 h 6120679"/>
              <a:gd name="connsiteX92" fmla="*/ 1333955 w 4627223"/>
              <a:gd name="connsiteY92" fmla="*/ 2163888 h 6120679"/>
              <a:gd name="connsiteX93" fmla="*/ 1357167 w 4627223"/>
              <a:gd name="connsiteY93" fmla="*/ 2167751 h 6120679"/>
              <a:gd name="connsiteX94" fmla="*/ 1569934 w 4627223"/>
              <a:gd name="connsiteY94" fmla="*/ 2335791 h 6120679"/>
              <a:gd name="connsiteX95" fmla="*/ 1444083 w 4627223"/>
              <a:gd name="connsiteY95" fmla="*/ 2547911 h 6120679"/>
              <a:gd name="connsiteX96" fmla="*/ 1435139 w 4627223"/>
              <a:gd name="connsiteY96" fmla="*/ 2553518 h 6120679"/>
              <a:gd name="connsiteX97" fmla="*/ 1440124 w 4627223"/>
              <a:gd name="connsiteY97" fmla="*/ 2554589 h 6120679"/>
              <a:gd name="connsiteX98" fmla="*/ 1417716 w 4627223"/>
              <a:gd name="connsiteY98" fmla="*/ 2579237 h 6120679"/>
              <a:gd name="connsiteX99" fmla="*/ 1362486 w 4627223"/>
              <a:gd name="connsiteY99" fmla="*/ 2749644 h 6120679"/>
              <a:gd name="connsiteX100" fmla="*/ 1552376 w 4627223"/>
              <a:gd name="connsiteY100" fmla="*/ 2933132 h 6120679"/>
              <a:gd name="connsiteX101" fmla="*/ 1557968 w 4627223"/>
              <a:gd name="connsiteY101" fmla="*/ 2934888 h 6120679"/>
              <a:gd name="connsiteX102" fmla="*/ 1543749 w 4627223"/>
              <a:gd name="connsiteY102" fmla="*/ 2933844 h 6120679"/>
              <a:gd name="connsiteX103" fmla="*/ 1566933 w 4627223"/>
              <a:gd name="connsiteY103" fmla="*/ 2937702 h 6120679"/>
              <a:gd name="connsiteX104" fmla="*/ 1579063 w 4627223"/>
              <a:gd name="connsiteY104" fmla="*/ 2941510 h 6120679"/>
              <a:gd name="connsiteX105" fmla="*/ 1606983 w 4627223"/>
              <a:gd name="connsiteY105" fmla="*/ 2948651 h 6120679"/>
              <a:gd name="connsiteX106" fmla="*/ 1608768 w 4627223"/>
              <a:gd name="connsiteY106" fmla="*/ 2949012 h 6120679"/>
              <a:gd name="connsiteX107" fmla="*/ 1609007 w 4627223"/>
              <a:gd name="connsiteY107" fmla="*/ 2949082 h 6120679"/>
              <a:gd name="connsiteX108" fmla="*/ 1779728 w 4627223"/>
              <a:gd name="connsiteY108" fmla="*/ 3105746 h 6120679"/>
              <a:gd name="connsiteX109" fmla="*/ 1653876 w 4627223"/>
              <a:gd name="connsiteY109" fmla="*/ 3317866 h 6120679"/>
              <a:gd name="connsiteX110" fmla="*/ 1644933 w 4627223"/>
              <a:gd name="connsiteY110" fmla="*/ 3323474 h 6120679"/>
              <a:gd name="connsiteX111" fmla="*/ 1649917 w 4627223"/>
              <a:gd name="connsiteY111" fmla="*/ 3324545 h 6120679"/>
              <a:gd name="connsiteX112" fmla="*/ 1627510 w 4627223"/>
              <a:gd name="connsiteY112" fmla="*/ 3349192 h 6120679"/>
              <a:gd name="connsiteX113" fmla="*/ 1572279 w 4627223"/>
              <a:gd name="connsiteY113" fmla="*/ 3519599 h 6120679"/>
              <a:gd name="connsiteX114" fmla="*/ 1875943 w 4627223"/>
              <a:gd name="connsiteY114" fmla="*/ 3729033 h 6120679"/>
              <a:gd name="connsiteX115" fmla="*/ 1908634 w 4627223"/>
              <a:gd name="connsiteY115" fmla="*/ 3731433 h 6120679"/>
              <a:gd name="connsiteX116" fmla="*/ 1885422 w 4627223"/>
              <a:gd name="connsiteY116" fmla="*/ 3727570 h 6120679"/>
              <a:gd name="connsiteX117" fmla="*/ 1672655 w 4627223"/>
              <a:gd name="connsiteY117" fmla="*/ 3559530 h 6120679"/>
              <a:gd name="connsiteX118" fmla="*/ 1798506 w 4627223"/>
              <a:gd name="connsiteY118" fmla="*/ 3347410 h 6120679"/>
              <a:gd name="connsiteX119" fmla="*/ 1807450 w 4627223"/>
              <a:gd name="connsiteY119" fmla="*/ 3341803 h 6120679"/>
              <a:gd name="connsiteX120" fmla="*/ 1802465 w 4627223"/>
              <a:gd name="connsiteY120" fmla="*/ 3340732 h 6120679"/>
              <a:gd name="connsiteX121" fmla="*/ 1824873 w 4627223"/>
              <a:gd name="connsiteY121" fmla="*/ 3316085 h 6120679"/>
              <a:gd name="connsiteX122" fmla="*/ 1880103 w 4627223"/>
              <a:gd name="connsiteY122" fmla="*/ 3145677 h 6120679"/>
              <a:gd name="connsiteX123" fmla="*/ 1690213 w 4627223"/>
              <a:gd name="connsiteY123" fmla="*/ 2962189 h 6120679"/>
              <a:gd name="connsiteX124" fmla="*/ 1684622 w 4627223"/>
              <a:gd name="connsiteY124" fmla="*/ 2960434 h 6120679"/>
              <a:gd name="connsiteX125" fmla="*/ 1698840 w 4627223"/>
              <a:gd name="connsiteY125" fmla="*/ 2961477 h 6120679"/>
              <a:gd name="connsiteX126" fmla="*/ 1675656 w 4627223"/>
              <a:gd name="connsiteY126" fmla="*/ 2957619 h 6120679"/>
              <a:gd name="connsiteX127" fmla="*/ 1663526 w 4627223"/>
              <a:gd name="connsiteY127" fmla="*/ 2953811 h 6120679"/>
              <a:gd name="connsiteX128" fmla="*/ 1635606 w 4627223"/>
              <a:gd name="connsiteY128" fmla="*/ 2946670 h 6120679"/>
              <a:gd name="connsiteX129" fmla="*/ 1633822 w 4627223"/>
              <a:gd name="connsiteY129" fmla="*/ 2946310 h 6120679"/>
              <a:gd name="connsiteX130" fmla="*/ 1633582 w 4627223"/>
              <a:gd name="connsiteY130" fmla="*/ 2946239 h 6120679"/>
              <a:gd name="connsiteX131" fmla="*/ 1462862 w 4627223"/>
              <a:gd name="connsiteY131" fmla="*/ 2789575 h 6120679"/>
              <a:gd name="connsiteX132" fmla="*/ 1588713 w 4627223"/>
              <a:gd name="connsiteY132" fmla="*/ 2577455 h 6120679"/>
              <a:gd name="connsiteX133" fmla="*/ 1597657 w 4627223"/>
              <a:gd name="connsiteY133" fmla="*/ 2571848 h 6120679"/>
              <a:gd name="connsiteX134" fmla="*/ 1592672 w 4627223"/>
              <a:gd name="connsiteY134" fmla="*/ 2570777 h 6120679"/>
              <a:gd name="connsiteX135" fmla="*/ 1615080 w 4627223"/>
              <a:gd name="connsiteY135" fmla="*/ 2546130 h 6120679"/>
              <a:gd name="connsiteX136" fmla="*/ 1670310 w 4627223"/>
              <a:gd name="connsiteY136" fmla="*/ 2375722 h 6120679"/>
              <a:gd name="connsiteX137" fmla="*/ 1366646 w 4627223"/>
              <a:gd name="connsiteY137" fmla="*/ 2166288 h 6120679"/>
              <a:gd name="connsiteX138" fmla="*/ 2475506 w 4627223"/>
              <a:gd name="connsiteY138" fmla="*/ 1966711 h 6120679"/>
              <a:gd name="connsiteX139" fmla="*/ 2502651 w 4627223"/>
              <a:gd name="connsiteY139" fmla="*/ 1971834 h 6120679"/>
              <a:gd name="connsiteX140" fmla="*/ 2753232 w 4627223"/>
              <a:gd name="connsiteY140" fmla="*/ 2184151 h 6120679"/>
              <a:gd name="connsiteX141" fmla="*/ 2609141 w 4627223"/>
              <a:gd name="connsiteY141" fmla="*/ 2446937 h 6120679"/>
              <a:gd name="connsiteX142" fmla="*/ 2598776 w 4627223"/>
              <a:gd name="connsiteY142" fmla="*/ 2453810 h 6120679"/>
              <a:gd name="connsiteX143" fmla="*/ 2604609 w 4627223"/>
              <a:gd name="connsiteY143" fmla="*/ 2455211 h 6120679"/>
              <a:gd name="connsiteX144" fmla="*/ 2578779 w 4627223"/>
              <a:gd name="connsiteY144" fmla="*/ 2485643 h 6120679"/>
              <a:gd name="connsiteX145" fmla="*/ 2516569 w 4627223"/>
              <a:gd name="connsiteY145" fmla="*/ 2697360 h 6120679"/>
              <a:gd name="connsiteX146" fmla="*/ 2740652 w 4627223"/>
              <a:gd name="connsiteY146" fmla="*/ 2928634 h 6120679"/>
              <a:gd name="connsiteX147" fmla="*/ 2747202 w 4627223"/>
              <a:gd name="connsiteY147" fmla="*/ 2930897 h 6120679"/>
              <a:gd name="connsiteX148" fmla="*/ 2730591 w 4627223"/>
              <a:gd name="connsiteY148" fmla="*/ 2929407 h 6120679"/>
              <a:gd name="connsiteX149" fmla="*/ 2757704 w 4627223"/>
              <a:gd name="connsiteY149" fmla="*/ 2934525 h 6120679"/>
              <a:gd name="connsiteX150" fmla="*/ 2771913 w 4627223"/>
              <a:gd name="connsiteY150" fmla="*/ 2939432 h 6120679"/>
              <a:gd name="connsiteX151" fmla="*/ 2804598 w 4627223"/>
              <a:gd name="connsiteY151" fmla="*/ 2948705 h 6120679"/>
              <a:gd name="connsiteX152" fmla="*/ 2806686 w 4627223"/>
              <a:gd name="connsiteY152" fmla="*/ 2949179 h 6120679"/>
              <a:gd name="connsiteX153" fmla="*/ 2806966 w 4627223"/>
              <a:gd name="connsiteY153" fmla="*/ 2949270 h 6120679"/>
              <a:gd name="connsiteX154" fmla="*/ 3008318 w 4627223"/>
              <a:gd name="connsiteY154" fmla="*/ 3146848 h 6120679"/>
              <a:gd name="connsiteX155" fmla="*/ 2864226 w 4627223"/>
              <a:gd name="connsiteY155" fmla="*/ 3409633 h 6120679"/>
              <a:gd name="connsiteX156" fmla="*/ 2853861 w 4627223"/>
              <a:gd name="connsiteY156" fmla="*/ 3416506 h 6120679"/>
              <a:gd name="connsiteX157" fmla="*/ 2859693 w 4627223"/>
              <a:gd name="connsiteY157" fmla="*/ 3417907 h 6120679"/>
              <a:gd name="connsiteX158" fmla="*/ 2833864 w 4627223"/>
              <a:gd name="connsiteY158" fmla="*/ 3448338 h 6120679"/>
              <a:gd name="connsiteX159" fmla="*/ 2771653 w 4627223"/>
              <a:gd name="connsiteY159" fmla="*/ 3660056 h 6120679"/>
              <a:gd name="connsiteX160" fmla="*/ 3128884 w 4627223"/>
              <a:gd name="connsiteY160" fmla="*/ 3925185 h 6120679"/>
              <a:gd name="connsiteX161" fmla="*/ 3167074 w 4627223"/>
              <a:gd name="connsiteY161" fmla="*/ 3928609 h 6120679"/>
              <a:gd name="connsiteX162" fmla="*/ 3139929 w 4627223"/>
              <a:gd name="connsiteY162" fmla="*/ 3923486 h 6120679"/>
              <a:gd name="connsiteX163" fmla="*/ 2889347 w 4627223"/>
              <a:gd name="connsiteY163" fmla="*/ 3711169 h 6120679"/>
              <a:gd name="connsiteX164" fmla="*/ 3033438 w 4627223"/>
              <a:gd name="connsiteY164" fmla="*/ 3448383 h 6120679"/>
              <a:gd name="connsiteX165" fmla="*/ 3043804 w 4627223"/>
              <a:gd name="connsiteY165" fmla="*/ 3441510 h 6120679"/>
              <a:gd name="connsiteX166" fmla="*/ 3037972 w 4627223"/>
              <a:gd name="connsiteY166" fmla="*/ 3440109 h 6120679"/>
              <a:gd name="connsiteX167" fmla="*/ 3063800 w 4627223"/>
              <a:gd name="connsiteY167" fmla="*/ 3409678 h 6120679"/>
              <a:gd name="connsiteX168" fmla="*/ 3126011 w 4627223"/>
              <a:gd name="connsiteY168" fmla="*/ 3197960 h 6120679"/>
              <a:gd name="connsiteX169" fmla="*/ 2901928 w 4627223"/>
              <a:gd name="connsiteY169" fmla="*/ 2966686 h 6120679"/>
              <a:gd name="connsiteX170" fmla="*/ 2895378 w 4627223"/>
              <a:gd name="connsiteY170" fmla="*/ 2964424 h 6120679"/>
              <a:gd name="connsiteX171" fmla="*/ 2911989 w 4627223"/>
              <a:gd name="connsiteY171" fmla="*/ 2965913 h 6120679"/>
              <a:gd name="connsiteX172" fmla="*/ 2884876 w 4627223"/>
              <a:gd name="connsiteY172" fmla="*/ 2960796 h 6120679"/>
              <a:gd name="connsiteX173" fmla="*/ 2870667 w 4627223"/>
              <a:gd name="connsiteY173" fmla="*/ 2955888 h 6120679"/>
              <a:gd name="connsiteX174" fmla="*/ 2837982 w 4627223"/>
              <a:gd name="connsiteY174" fmla="*/ 2946615 h 6120679"/>
              <a:gd name="connsiteX175" fmla="*/ 2835895 w 4627223"/>
              <a:gd name="connsiteY175" fmla="*/ 2946142 h 6120679"/>
              <a:gd name="connsiteX176" fmla="*/ 2835614 w 4627223"/>
              <a:gd name="connsiteY176" fmla="*/ 2946051 h 6120679"/>
              <a:gd name="connsiteX177" fmla="*/ 2634263 w 4627223"/>
              <a:gd name="connsiteY177" fmla="*/ 2748473 h 6120679"/>
              <a:gd name="connsiteX178" fmla="*/ 2778354 w 4627223"/>
              <a:gd name="connsiteY178" fmla="*/ 2485687 h 6120679"/>
              <a:gd name="connsiteX179" fmla="*/ 2788719 w 4627223"/>
              <a:gd name="connsiteY179" fmla="*/ 2478814 h 6120679"/>
              <a:gd name="connsiteX180" fmla="*/ 2782887 w 4627223"/>
              <a:gd name="connsiteY180" fmla="*/ 2477414 h 6120679"/>
              <a:gd name="connsiteX181" fmla="*/ 2808716 w 4627223"/>
              <a:gd name="connsiteY181" fmla="*/ 2446982 h 6120679"/>
              <a:gd name="connsiteX182" fmla="*/ 2870926 w 4627223"/>
              <a:gd name="connsiteY182" fmla="*/ 2235264 h 6120679"/>
              <a:gd name="connsiteX183" fmla="*/ 2513696 w 4627223"/>
              <a:gd name="connsiteY183" fmla="*/ 1970135 h 6120679"/>
              <a:gd name="connsiteX184" fmla="*/ 1435516 w 4627223"/>
              <a:gd name="connsiteY184" fmla="*/ 1393325 h 6120679"/>
              <a:gd name="connsiteX185" fmla="*/ 1458728 w 4627223"/>
              <a:gd name="connsiteY185" fmla="*/ 1397187 h 6120679"/>
              <a:gd name="connsiteX186" fmla="*/ 1671495 w 4627223"/>
              <a:gd name="connsiteY186" fmla="*/ 1565227 h 6120679"/>
              <a:gd name="connsiteX187" fmla="*/ 1545644 w 4627223"/>
              <a:gd name="connsiteY187" fmla="*/ 1777347 h 6120679"/>
              <a:gd name="connsiteX188" fmla="*/ 1536700 w 4627223"/>
              <a:gd name="connsiteY188" fmla="*/ 1782955 h 6120679"/>
              <a:gd name="connsiteX189" fmla="*/ 1541685 w 4627223"/>
              <a:gd name="connsiteY189" fmla="*/ 1784026 h 6120679"/>
              <a:gd name="connsiteX190" fmla="*/ 1519277 w 4627223"/>
              <a:gd name="connsiteY190" fmla="*/ 1808673 h 6120679"/>
              <a:gd name="connsiteX191" fmla="*/ 1464047 w 4627223"/>
              <a:gd name="connsiteY191" fmla="*/ 1979080 h 6120679"/>
              <a:gd name="connsiteX192" fmla="*/ 1653937 w 4627223"/>
              <a:gd name="connsiteY192" fmla="*/ 2162569 h 6120679"/>
              <a:gd name="connsiteX193" fmla="*/ 1659529 w 4627223"/>
              <a:gd name="connsiteY193" fmla="*/ 2164324 h 6120679"/>
              <a:gd name="connsiteX194" fmla="*/ 1645310 w 4627223"/>
              <a:gd name="connsiteY194" fmla="*/ 2163280 h 6120679"/>
              <a:gd name="connsiteX195" fmla="*/ 1668494 w 4627223"/>
              <a:gd name="connsiteY195" fmla="*/ 2167138 h 6120679"/>
              <a:gd name="connsiteX196" fmla="*/ 1680624 w 4627223"/>
              <a:gd name="connsiteY196" fmla="*/ 2170946 h 6120679"/>
              <a:gd name="connsiteX197" fmla="*/ 1708544 w 4627223"/>
              <a:gd name="connsiteY197" fmla="*/ 2178087 h 6120679"/>
              <a:gd name="connsiteX198" fmla="*/ 1710328 w 4627223"/>
              <a:gd name="connsiteY198" fmla="*/ 2178448 h 6120679"/>
              <a:gd name="connsiteX199" fmla="*/ 1710568 w 4627223"/>
              <a:gd name="connsiteY199" fmla="*/ 2178518 h 6120679"/>
              <a:gd name="connsiteX200" fmla="*/ 1881288 w 4627223"/>
              <a:gd name="connsiteY200" fmla="*/ 2335182 h 6120679"/>
              <a:gd name="connsiteX201" fmla="*/ 1755437 w 4627223"/>
              <a:gd name="connsiteY201" fmla="*/ 2547302 h 6120679"/>
              <a:gd name="connsiteX202" fmla="*/ 1746494 w 4627223"/>
              <a:gd name="connsiteY202" fmla="*/ 2552910 h 6120679"/>
              <a:gd name="connsiteX203" fmla="*/ 1751478 w 4627223"/>
              <a:gd name="connsiteY203" fmla="*/ 2553981 h 6120679"/>
              <a:gd name="connsiteX204" fmla="*/ 1729070 w 4627223"/>
              <a:gd name="connsiteY204" fmla="*/ 2578628 h 6120679"/>
              <a:gd name="connsiteX205" fmla="*/ 1673840 w 4627223"/>
              <a:gd name="connsiteY205" fmla="*/ 2749035 h 6120679"/>
              <a:gd name="connsiteX206" fmla="*/ 1977504 w 4627223"/>
              <a:gd name="connsiteY206" fmla="*/ 2958470 h 6120679"/>
              <a:gd name="connsiteX207" fmla="*/ 2010194 w 4627223"/>
              <a:gd name="connsiteY207" fmla="*/ 2960869 h 6120679"/>
              <a:gd name="connsiteX208" fmla="*/ 1986983 w 4627223"/>
              <a:gd name="connsiteY208" fmla="*/ 2957007 h 6120679"/>
              <a:gd name="connsiteX209" fmla="*/ 1774215 w 4627223"/>
              <a:gd name="connsiteY209" fmla="*/ 2788966 h 6120679"/>
              <a:gd name="connsiteX210" fmla="*/ 1900067 w 4627223"/>
              <a:gd name="connsiteY210" fmla="*/ 2576847 h 6120679"/>
              <a:gd name="connsiteX211" fmla="*/ 1909010 w 4627223"/>
              <a:gd name="connsiteY211" fmla="*/ 2571239 h 6120679"/>
              <a:gd name="connsiteX212" fmla="*/ 1904026 w 4627223"/>
              <a:gd name="connsiteY212" fmla="*/ 2570168 h 6120679"/>
              <a:gd name="connsiteX213" fmla="*/ 1926433 w 4627223"/>
              <a:gd name="connsiteY213" fmla="*/ 2545521 h 6120679"/>
              <a:gd name="connsiteX214" fmla="*/ 1981664 w 4627223"/>
              <a:gd name="connsiteY214" fmla="*/ 2375113 h 6120679"/>
              <a:gd name="connsiteX215" fmla="*/ 1791773 w 4627223"/>
              <a:gd name="connsiteY215" fmla="*/ 2191626 h 6120679"/>
              <a:gd name="connsiteX216" fmla="*/ 1786182 w 4627223"/>
              <a:gd name="connsiteY216" fmla="*/ 2189870 h 6120679"/>
              <a:gd name="connsiteX217" fmla="*/ 1800401 w 4627223"/>
              <a:gd name="connsiteY217" fmla="*/ 2190914 h 6120679"/>
              <a:gd name="connsiteX218" fmla="*/ 1777217 w 4627223"/>
              <a:gd name="connsiteY218" fmla="*/ 2187056 h 6120679"/>
              <a:gd name="connsiteX219" fmla="*/ 1765087 w 4627223"/>
              <a:gd name="connsiteY219" fmla="*/ 2183248 h 6120679"/>
              <a:gd name="connsiteX220" fmla="*/ 1737167 w 4627223"/>
              <a:gd name="connsiteY220" fmla="*/ 2176106 h 6120679"/>
              <a:gd name="connsiteX221" fmla="*/ 1735383 w 4627223"/>
              <a:gd name="connsiteY221" fmla="*/ 2175746 h 6120679"/>
              <a:gd name="connsiteX222" fmla="*/ 1735143 w 4627223"/>
              <a:gd name="connsiteY222" fmla="*/ 2175675 h 6120679"/>
              <a:gd name="connsiteX223" fmla="*/ 1564422 w 4627223"/>
              <a:gd name="connsiteY223" fmla="*/ 2019011 h 6120679"/>
              <a:gd name="connsiteX224" fmla="*/ 1690274 w 4627223"/>
              <a:gd name="connsiteY224" fmla="*/ 1806892 h 6120679"/>
              <a:gd name="connsiteX225" fmla="*/ 1699218 w 4627223"/>
              <a:gd name="connsiteY225" fmla="*/ 1801284 h 6120679"/>
              <a:gd name="connsiteX226" fmla="*/ 1694233 w 4627223"/>
              <a:gd name="connsiteY226" fmla="*/ 1800213 h 6120679"/>
              <a:gd name="connsiteX227" fmla="*/ 1716640 w 4627223"/>
              <a:gd name="connsiteY227" fmla="*/ 1775566 h 6120679"/>
              <a:gd name="connsiteX228" fmla="*/ 1771871 w 4627223"/>
              <a:gd name="connsiteY228" fmla="*/ 1605158 h 6120679"/>
              <a:gd name="connsiteX229" fmla="*/ 1468207 w 4627223"/>
              <a:gd name="connsiteY229" fmla="*/ 1395724 h 6120679"/>
              <a:gd name="connsiteX230" fmla="*/ 2583845 w 4627223"/>
              <a:gd name="connsiteY230" fmla="*/ 1007381 h 6120679"/>
              <a:gd name="connsiteX231" fmla="*/ 2610991 w 4627223"/>
              <a:gd name="connsiteY231" fmla="*/ 1012505 h 6120679"/>
              <a:gd name="connsiteX232" fmla="*/ 2861572 w 4627223"/>
              <a:gd name="connsiteY232" fmla="*/ 1224822 h 6120679"/>
              <a:gd name="connsiteX233" fmla="*/ 2717480 w 4627223"/>
              <a:gd name="connsiteY233" fmla="*/ 1487608 h 6120679"/>
              <a:gd name="connsiteX234" fmla="*/ 2707115 w 4627223"/>
              <a:gd name="connsiteY234" fmla="*/ 1494481 h 6120679"/>
              <a:gd name="connsiteX235" fmla="*/ 2712948 w 4627223"/>
              <a:gd name="connsiteY235" fmla="*/ 1495882 h 6120679"/>
              <a:gd name="connsiteX236" fmla="*/ 2687119 w 4627223"/>
              <a:gd name="connsiteY236" fmla="*/ 1526313 h 6120679"/>
              <a:gd name="connsiteX237" fmla="*/ 2624908 w 4627223"/>
              <a:gd name="connsiteY237" fmla="*/ 1738031 h 6120679"/>
              <a:gd name="connsiteX238" fmla="*/ 2848991 w 4627223"/>
              <a:gd name="connsiteY238" fmla="*/ 1969305 h 6120679"/>
              <a:gd name="connsiteX239" fmla="*/ 2855541 w 4627223"/>
              <a:gd name="connsiteY239" fmla="*/ 1971567 h 6120679"/>
              <a:gd name="connsiteX240" fmla="*/ 2838930 w 4627223"/>
              <a:gd name="connsiteY240" fmla="*/ 1970078 h 6120679"/>
              <a:gd name="connsiteX241" fmla="*/ 2866043 w 4627223"/>
              <a:gd name="connsiteY241" fmla="*/ 1975195 h 6120679"/>
              <a:gd name="connsiteX242" fmla="*/ 2880252 w 4627223"/>
              <a:gd name="connsiteY242" fmla="*/ 1980103 h 6120679"/>
              <a:gd name="connsiteX243" fmla="*/ 2912937 w 4627223"/>
              <a:gd name="connsiteY243" fmla="*/ 1989376 h 6120679"/>
              <a:gd name="connsiteX244" fmla="*/ 2915025 w 4627223"/>
              <a:gd name="connsiteY244" fmla="*/ 1989849 h 6120679"/>
              <a:gd name="connsiteX245" fmla="*/ 2915306 w 4627223"/>
              <a:gd name="connsiteY245" fmla="*/ 1989940 h 6120679"/>
              <a:gd name="connsiteX246" fmla="*/ 3116657 w 4627223"/>
              <a:gd name="connsiteY246" fmla="*/ 2187518 h 6120679"/>
              <a:gd name="connsiteX247" fmla="*/ 2972566 w 4627223"/>
              <a:gd name="connsiteY247" fmla="*/ 2450304 h 6120679"/>
              <a:gd name="connsiteX248" fmla="*/ 2962200 w 4627223"/>
              <a:gd name="connsiteY248" fmla="*/ 2457176 h 6120679"/>
              <a:gd name="connsiteX249" fmla="*/ 2968032 w 4627223"/>
              <a:gd name="connsiteY249" fmla="*/ 2458578 h 6120679"/>
              <a:gd name="connsiteX250" fmla="*/ 2942204 w 4627223"/>
              <a:gd name="connsiteY250" fmla="*/ 2489009 h 6120679"/>
              <a:gd name="connsiteX251" fmla="*/ 2879992 w 4627223"/>
              <a:gd name="connsiteY251" fmla="*/ 2700727 h 6120679"/>
              <a:gd name="connsiteX252" fmla="*/ 3237223 w 4627223"/>
              <a:gd name="connsiteY252" fmla="*/ 2965855 h 6120679"/>
              <a:gd name="connsiteX253" fmla="*/ 3275413 w 4627223"/>
              <a:gd name="connsiteY253" fmla="*/ 2969280 h 6120679"/>
              <a:gd name="connsiteX254" fmla="*/ 3248268 w 4627223"/>
              <a:gd name="connsiteY254" fmla="*/ 2964157 h 6120679"/>
              <a:gd name="connsiteX255" fmla="*/ 2997686 w 4627223"/>
              <a:gd name="connsiteY255" fmla="*/ 2751839 h 6120679"/>
              <a:gd name="connsiteX256" fmla="*/ 3141778 w 4627223"/>
              <a:gd name="connsiteY256" fmla="*/ 2489054 h 6120679"/>
              <a:gd name="connsiteX257" fmla="*/ 3152143 w 4627223"/>
              <a:gd name="connsiteY257" fmla="*/ 2482181 h 6120679"/>
              <a:gd name="connsiteX258" fmla="*/ 3146311 w 4627223"/>
              <a:gd name="connsiteY258" fmla="*/ 2480780 h 6120679"/>
              <a:gd name="connsiteX259" fmla="*/ 3172139 w 4627223"/>
              <a:gd name="connsiteY259" fmla="*/ 2450349 h 6120679"/>
              <a:gd name="connsiteX260" fmla="*/ 3234351 w 4627223"/>
              <a:gd name="connsiteY260" fmla="*/ 2238630 h 6120679"/>
              <a:gd name="connsiteX261" fmla="*/ 3010267 w 4627223"/>
              <a:gd name="connsiteY261" fmla="*/ 2007357 h 6120679"/>
              <a:gd name="connsiteX262" fmla="*/ 3003718 w 4627223"/>
              <a:gd name="connsiteY262" fmla="*/ 2005094 h 6120679"/>
              <a:gd name="connsiteX263" fmla="*/ 3020329 w 4627223"/>
              <a:gd name="connsiteY263" fmla="*/ 2006584 h 6120679"/>
              <a:gd name="connsiteX264" fmla="*/ 2993215 w 4627223"/>
              <a:gd name="connsiteY264" fmla="*/ 2001467 h 6120679"/>
              <a:gd name="connsiteX265" fmla="*/ 2979006 w 4627223"/>
              <a:gd name="connsiteY265" fmla="*/ 1996559 h 6120679"/>
              <a:gd name="connsiteX266" fmla="*/ 2946322 w 4627223"/>
              <a:gd name="connsiteY266" fmla="*/ 1987285 h 6120679"/>
              <a:gd name="connsiteX267" fmla="*/ 2944234 w 4627223"/>
              <a:gd name="connsiteY267" fmla="*/ 1986812 h 6120679"/>
              <a:gd name="connsiteX268" fmla="*/ 2943953 w 4627223"/>
              <a:gd name="connsiteY268" fmla="*/ 1986721 h 6120679"/>
              <a:gd name="connsiteX269" fmla="*/ 2742602 w 4627223"/>
              <a:gd name="connsiteY269" fmla="*/ 1789144 h 6120679"/>
              <a:gd name="connsiteX270" fmla="*/ 2886693 w 4627223"/>
              <a:gd name="connsiteY270" fmla="*/ 1526358 h 6120679"/>
              <a:gd name="connsiteX271" fmla="*/ 2897059 w 4627223"/>
              <a:gd name="connsiteY271" fmla="*/ 1519485 h 6120679"/>
              <a:gd name="connsiteX272" fmla="*/ 2891226 w 4627223"/>
              <a:gd name="connsiteY272" fmla="*/ 1518084 h 6120679"/>
              <a:gd name="connsiteX273" fmla="*/ 2917055 w 4627223"/>
              <a:gd name="connsiteY273" fmla="*/ 1487653 h 6120679"/>
              <a:gd name="connsiteX274" fmla="*/ 2979266 w 4627223"/>
              <a:gd name="connsiteY274" fmla="*/ 1275934 h 6120679"/>
              <a:gd name="connsiteX275" fmla="*/ 2622035 w 4627223"/>
              <a:gd name="connsiteY275" fmla="*/ 1010806 h 6120679"/>
              <a:gd name="connsiteX276" fmla="*/ 4627223 w 4627223"/>
              <a:gd name="connsiteY276" fmla="*/ 0 h 6120679"/>
              <a:gd name="connsiteX277" fmla="*/ 4627222 w 4627223"/>
              <a:gd name="connsiteY277" fmla="*/ 6120679 h 6120679"/>
              <a:gd name="connsiteX278" fmla="*/ 280181 w 4627223"/>
              <a:gd name="connsiteY278" fmla="*/ 5506617 h 6120679"/>
              <a:gd name="connsiteX279" fmla="*/ 0 w 4627223"/>
              <a:gd name="connsiteY279" fmla="*/ 5428505 h 6120679"/>
              <a:gd name="connsiteX280" fmla="*/ 0 w 4627223"/>
              <a:gd name="connsiteY280" fmla="*/ 677756 h 6120679"/>
              <a:gd name="connsiteX281" fmla="*/ 340046 w 4627223"/>
              <a:gd name="connsiteY281" fmla="*/ 584382 h 6120679"/>
              <a:gd name="connsiteX282" fmla="*/ 4627223 w 4627223"/>
              <a:gd name="connsiteY28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</a:cxnLst>
            <a:rect l="l" t="t" r="r" b="b"/>
            <a:pathLst>
              <a:path w="4627223" h="6120679">
                <a:moveTo>
                  <a:pt x="1232395" y="2934452"/>
                </a:moveTo>
                <a:lnTo>
                  <a:pt x="1255606" y="2938315"/>
                </a:lnTo>
                <a:cubicBezTo>
                  <a:pt x="1372102" y="2964425"/>
                  <a:pt x="1455149" y="3024899"/>
                  <a:pt x="1468373" y="3106355"/>
                </a:cubicBezTo>
                <a:cubicBezTo>
                  <a:pt x="1480580" y="3181545"/>
                  <a:pt x="1430694" y="3258597"/>
                  <a:pt x="1342523" y="3318474"/>
                </a:cubicBezTo>
                <a:lnTo>
                  <a:pt x="1333578" y="3324082"/>
                </a:lnTo>
                <a:lnTo>
                  <a:pt x="1338563" y="3325153"/>
                </a:lnTo>
                <a:lnTo>
                  <a:pt x="1316155" y="3349801"/>
                </a:lnTo>
                <a:cubicBezTo>
                  <a:pt x="1272453" y="3402980"/>
                  <a:pt x="1251466" y="3461942"/>
                  <a:pt x="1260925" y="3520208"/>
                </a:cubicBezTo>
                <a:cubicBezTo>
                  <a:pt x="1274375" y="3603054"/>
                  <a:pt x="1346664" y="3667764"/>
                  <a:pt x="1450816" y="3703696"/>
                </a:cubicBezTo>
                <a:lnTo>
                  <a:pt x="1456407" y="3705451"/>
                </a:lnTo>
                <a:lnTo>
                  <a:pt x="1442188" y="3704408"/>
                </a:lnTo>
                <a:lnTo>
                  <a:pt x="1465372" y="3708266"/>
                </a:lnTo>
                <a:lnTo>
                  <a:pt x="1477502" y="3712074"/>
                </a:lnTo>
                <a:cubicBezTo>
                  <a:pt x="1486608" y="3714662"/>
                  <a:pt x="1495920" y="3717045"/>
                  <a:pt x="1505422" y="3719215"/>
                </a:cubicBezTo>
                <a:lnTo>
                  <a:pt x="1507207" y="3719576"/>
                </a:lnTo>
                <a:lnTo>
                  <a:pt x="1507446" y="3719646"/>
                </a:lnTo>
                <a:cubicBezTo>
                  <a:pt x="1601566" y="3749826"/>
                  <a:pt x="1666596" y="3805036"/>
                  <a:pt x="1678167" y="3876311"/>
                </a:cubicBezTo>
                <a:cubicBezTo>
                  <a:pt x="1690374" y="3951501"/>
                  <a:pt x="1640487" y="4028553"/>
                  <a:pt x="1552316" y="4088430"/>
                </a:cubicBezTo>
                <a:lnTo>
                  <a:pt x="1543372" y="4094038"/>
                </a:lnTo>
                <a:lnTo>
                  <a:pt x="1548356" y="4095109"/>
                </a:lnTo>
                <a:lnTo>
                  <a:pt x="1525949" y="4119756"/>
                </a:lnTo>
                <a:cubicBezTo>
                  <a:pt x="1482246" y="4172936"/>
                  <a:pt x="1461259" y="4231898"/>
                  <a:pt x="1470718" y="4290163"/>
                </a:cubicBezTo>
                <a:cubicBezTo>
                  <a:pt x="1488652" y="4400625"/>
                  <a:pt x="1611188" y="4478844"/>
                  <a:pt x="1774383" y="4499598"/>
                </a:cubicBezTo>
                <a:lnTo>
                  <a:pt x="1807073" y="4501997"/>
                </a:lnTo>
                <a:lnTo>
                  <a:pt x="1783861" y="4498134"/>
                </a:lnTo>
                <a:cubicBezTo>
                  <a:pt x="1667366" y="4472025"/>
                  <a:pt x="1584318" y="4411550"/>
                  <a:pt x="1571094" y="4330094"/>
                </a:cubicBezTo>
                <a:cubicBezTo>
                  <a:pt x="1558887" y="4254904"/>
                  <a:pt x="1608774" y="4177852"/>
                  <a:pt x="1696945" y="4117975"/>
                </a:cubicBezTo>
                <a:lnTo>
                  <a:pt x="1705889" y="4112367"/>
                </a:lnTo>
                <a:lnTo>
                  <a:pt x="1700904" y="4111296"/>
                </a:lnTo>
                <a:lnTo>
                  <a:pt x="1723312" y="4086649"/>
                </a:lnTo>
                <a:cubicBezTo>
                  <a:pt x="1767015" y="4033470"/>
                  <a:pt x="1788002" y="3974507"/>
                  <a:pt x="1778543" y="3916242"/>
                </a:cubicBezTo>
                <a:cubicBezTo>
                  <a:pt x="1765093" y="3833395"/>
                  <a:pt x="1692804" y="3768686"/>
                  <a:pt x="1588652" y="3732753"/>
                </a:cubicBezTo>
                <a:lnTo>
                  <a:pt x="1583061" y="3730998"/>
                </a:lnTo>
                <a:lnTo>
                  <a:pt x="1597279" y="3732041"/>
                </a:lnTo>
                <a:lnTo>
                  <a:pt x="1574095" y="3728183"/>
                </a:lnTo>
                <a:lnTo>
                  <a:pt x="1561966" y="3724376"/>
                </a:lnTo>
                <a:cubicBezTo>
                  <a:pt x="1552859" y="3721787"/>
                  <a:pt x="1543547" y="3719405"/>
                  <a:pt x="1534045" y="3717234"/>
                </a:cubicBezTo>
                <a:lnTo>
                  <a:pt x="1532261" y="3716874"/>
                </a:lnTo>
                <a:lnTo>
                  <a:pt x="1532021" y="3716803"/>
                </a:lnTo>
                <a:cubicBezTo>
                  <a:pt x="1437902" y="3686623"/>
                  <a:pt x="1372872" y="3631413"/>
                  <a:pt x="1361301" y="3560139"/>
                </a:cubicBezTo>
                <a:cubicBezTo>
                  <a:pt x="1349094" y="3484948"/>
                  <a:pt x="1398981" y="3407896"/>
                  <a:pt x="1487152" y="3348019"/>
                </a:cubicBezTo>
                <a:lnTo>
                  <a:pt x="1496096" y="3342411"/>
                </a:lnTo>
                <a:lnTo>
                  <a:pt x="1491111" y="3341341"/>
                </a:lnTo>
                <a:lnTo>
                  <a:pt x="1513519" y="3316693"/>
                </a:lnTo>
                <a:cubicBezTo>
                  <a:pt x="1557222" y="3263514"/>
                  <a:pt x="1578209" y="3204552"/>
                  <a:pt x="1568749" y="3146286"/>
                </a:cubicBezTo>
                <a:cubicBezTo>
                  <a:pt x="1550816" y="3035824"/>
                  <a:pt x="1428280" y="2957606"/>
                  <a:pt x="1265085" y="2936852"/>
                </a:cubicBezTo>
                <a:close/>
                <a:moveTo>
                  <a:pt x="2367167" y="2926041"/>
                </a:moveTo>
                <a:lnTo>
                  <a:pt x="2394312" y="2931164"/>
                </a:lnTo>
                <a:cubicBezTo>
                  <a:pt x="2530639" y="2965258"/>
                  <a:pt x="2628378" y="3041753"/>
                  <a:pt x="2644893" y="3143481"/>
                </a:cubicBezTo>
                <a:cubicBezTo>
                  <a:pt x="2660138" y="3237384"/>
                  <a:pt x="2602928" y="3332785"/>
                  <a:pt x="2500803" y="3406267"/>
                </a:cubicBezTo>
                <a:lnTo>
                  <a:pt x="2490437" y="3413140"/>
                </a:lnTo>
                <a:lnTo>
                  <a:pt x="2496270" y="3414541"/>
                </a:lnTo>
                <a:lnTo>
                  <a:pt x="2470440" y="3444972"/>
                </a:lnTo>
                <a:cubicBezTo>
                  <a:pt x="2420133" y="3510693"/>
                  <a:pt x="2396416" y="3583924"/>
                  <a:pt x="2408230" y="3656690"/>
                </a:cubicBezTo>
                <a:cubicBezTo>
                  <a:pt x="2425027" y="3760154"/>
                  <a:pt x="2510265" y="3841787"/>
                  <a:pt x="2632313" y="3887964"/>
                </a:cubicBezTo>
                <a:lnTo>
                  <a:pt x="2638863" y="3890226"/>
                </a:lnTo>
                <a:lnTo>
                  <a:pt x="2622252" y="3888737"/>
                </a:lnTo>
                <a:lnTo>
                  <a:pt x="2649365" y="3893854"/>
                </a:lnTo>
                <a:lnTo>
                  <a:pt x="2663574" y="3898762"/>
                </a:lnTo>
                <a:cubicBezTo>
                  <a:pt x="2674238" y="3902110"/>
                  <a:pt x="2685138" y="3905204"/>
                  <a:pt x="2696259" y="3908036"/>
                </a:cubicBezTo>
                <a:lnTo>
                  <a:pt x="2698347" y="3908509"/>
                </a:lnTo>
                <a:lnTo>
                  <a:pt x="2698627" y="3908600"/>
                </a:lnTo>
                <a:cubicBezTo>
                  <a:pt x="2808889" y="3947473"/>
                  <a:pt x="2885527" y="4017165"/>
                  <a:pt x="2899978" y="4106177"/>
                </a:cubicBezTo>
                <a:cubicBezTo>
                  <a:pt x="2915223" y="4200080"/>
                  <a:pt x="2858013" y="4295482"/>
                  <a:pt x="2755887" y="4368963"/>
                </a:cubicBezTo>
                <a:lnTo>
                  <a:pt x="2745522" y="4375836"/>
                </a:lnTo>
                <a:lnTo>
                  <a:pt x="2751354" y="4377237"/>
                </a:lnTo>
                <a:lnTo>
                  <a:pt x="2725525" y="4407668"/>
                </a:lnTo>
                <a:cubicBezTo>
                  <a:pt x="2675217" y="4473389"/>
                  <a:pt x="2651501" y="4546620"/>
                  <a:pt x="2663314" y="4619386"/>
                </a:cubicBezTo>
                <a:cubicBezTo>
                  <a:pt x="2685710" y="4757339"/>
                  <a:pt x="2829778" y="4856479"/>
                  <a:pt x="3020545" y="4884515"/>
                </a:cubicBezTo>
                <a:lnTo>
                  <a:pt x="3058735" y="4887939"/>
                </a:lnTo>
                <a:lnTo>
                  <a:pt x="3031590" y="4882816"/>
                </a:lnTo>
                <a:cubicBezTo>
                  <a:pt x="2895263" y="4848722"/>
                  <a:pt x="2797523" y="4772227"/>
                  <a:pt x="2781008" y="4670499"/>
                </a:cubicBezTo>
                <a:cubicBezTo>
                  <a:pt x="2765763" y="4576596"/>
                  <a:pt x="2822973" y="4481195"/>
                  <a:pt x="2925099" y="4407713"/>
                </a:cubicBezTo>
                <a:lnTo>
                  <a:pt x="2935465" y="4400840"/>
                </a:lnTo>
                <a:lnTo>
                  <a:pt x="2929632" y="4399439"/>
                </a:lnTo>
                <a:lnTo>
                  <a:pt x="2955461" y="4369008"/>
                </a:lnTo>
                <a:cubicBezTo>
                  <a:pt x="3005769" y="4303287"/>
                  <a:pt x="3029486" y="4230056"/>
                  <a:pt x="3017672" y="4157290"/>
                </a:cubicBezTo>
                <a:cubicBezTo>
                  <a:pt x="3000875" y="4053826"/>
                  <a:pt x="2915637" y="3972194"/>
                  <a:pt x="2793589" y="3926016"/>
                </a:cubicBezTo>
                <a:lnTo>
                  <a:pt x="2787039" y="3923754"/>
                </a:lnTo>
                <a:lnTo>
                  <a:pt x="2803650" y="3925243"/>
                </a:lnTo>
                <a:lnTo>
                  <a:pt x="2776537" y="3920126"/>
                </a:lnTo>
                <a:lnTo>
                  <a:pt x="2762328" y="3915218"/>
                </a:lnTo>
                <a:cubicBezTo>
                  <a:pt x="2751664" y="3911870"/>
                  <a:pt x="2740763" y="3908777"/>
                  <a:pt x="2729643" y="3905945"/>
                </a:cubicBezTo>
                <a:lnTo>
                  <a:pt x="2727555" y="3905472"/>
                </a:lnTo>
                <a:lnTo>
                  <a:pt x="2727275" y="3905381"/>
                </a:lnTo>
                <a:cubicBezTo>
                  <a:pt x="2617013" y="3866508"/>
                  <a:pt x="2540374" y="3796814"/>
                  <a:pt x="2525923" y="3707803"/>
                </a:cubicBezTo>
                <a:cubicBezTo>
                  <a:pt x="2510678" y="3613900"/>
                  <a:pt x="2567889" y="3518499"/>
                  <a:pt x="2670015" y="3445017"/>
                </a:cubicBezTo>
                <a:lnTo>
                  <a:pt x="2680380" y="3438144"/>
                </a:lnTo>
                <a:lnTo>
                  <a:pt x="2674547" y="3436743"/>
                </a:lnTo>
                <a:lnTo>
                  <a:pt x="2700376" y="3406311"/>
                </a:lnTo>
                <a:cubicBezTo>
                  <a:pt x="2750685" y="3340591"/>
                  <a:pt x="2774401" y="3267360"/>
                  <a:pt x="2762587" y="3194594"/>
                </a:cubicBezTo>
                <a:cubicBezTo>
                  <a:pt x="2740191" y="3056641"/>
                  <a:pt x="2596123" y="2957501"/>
                  <a:pt x="2405357" y="2929466"/>
                </a:cubicBezTo>
                <a:close/>
                <a:moveTo>
                  <a:pt x="1333955" y="2163888"/>
                </a:moveTo>
                <a:lnTo>
                  <a:pt x="1357167" y="2167751"/>
                </a:lnTo>
                <a:cubicBezTo>
                  <a:pt x="1473663" y="2193860"/>
                  <a:pt x="1556710" y="2254335"/>
                  <a:pt x="1569934" y="2335791"/>
                </a:cubicBezTo>
                <a:cubicBezTo>
                  <a:pt x="1582141" y="2410981"/>
                  <a:pt x="1532254" y="2488033"/>
                  <a:pt x="1444083" y="2547911"/>
                </a:cubicBezTo>
                <a:lnTo>
                  <a:pt x="1435139" y="2553518"/>
                </a:lnTo>
                <a:lnTo>
                  <a:pt x="1440124" y="2554589"/>
                </a:lnTo>
                <a:lnTo>
                  <a:pt x="1417716" y="2579237"/>
                </a:lnTo>
                <a:cubicBezTo>
                  <a:pt x="1374014" y="2632416"/>
                  <a:pt x="1353026" y="2691378"/>
                  <a:pt x="1362486" y="2749644"/>
                </a:cubicBezTo>
                <a:cubicBezTo>
                  <a:pt x="1375936" y="2832490"/>
                  <a:pt x="1448225" y="2897200"/>
                  <a:pt x="1552376" y="2933132"/>
                </a:cubicBezTo>
                <a:lnTo>
                  <a:pt x="1557968" y="2934888"/>
                </a:lnTo>
                <a:lnTo>
                  <a:pt x="1543749" y="2933844"/>
                </a:lnTo>
                <a:lnTo>
                  <a:pt x="1566933" y="2937702"/>
                </a:lnTo>
                <a:lnTo>
                  <a:pt x="1579063" y="2941510"/>
                </a:lnTo>
                <a:cubicBezTo>
                  <a:pt x="1588169" y="2944098"/>
                  <a:pt x="1597481" y="2946481"/>
                  <a:pt x="1606983" y="2948651"/>
                </a:cubicBezTo>
                <a:lnTo>
                  <a:pt x="1608768" y="2949012"/>
                </a:lnTo>
                <a:lnTo>
                  <a:pt x="1609007" y="2949082"/>
                </a:lnTo>
                <a:cubicBezTo>
                  <a:pt x="1703127" y="2979262"/>
                  <a:pt x="1768156" y="3034472"/>
                  <a:pt x="1779728" y="3105746"/>
                </a:cubicBezTo>
                <a:cubicBezTo>
                  <a:pt x="1791935" y="3180936"/>
                  <a:pt x="1742048" y="3257989"/>
                  <a:pt x="1653876" y="3317866"/>
                </a:cubicBezTo>
                <a:lnTo>
                  <a:pt x="1644933" y="3323474"/>
                </a:lnTo>
                <a:lnTo>
                  <a:pt x="1649917" y="3324545"/>
                </a:lnTo>
                <a:lnTo>
                  <a:pt x="1627510" y="3349192"/>
                </a:lnTo>
                <a:cubicBezTo>
                  <a:pt x="1583807" y="3402371"/>
                  <a:pt x="1562820" y="3461334"/>
                  <a:pt x="1572279" y="3519599"/>
                </a:cubicBezTo>
                <a:cubicBezTo>
                  <a:pt x="1590212" y="3630061"/>
                  <a:pt x="1712748" y="3708280"/>
                  <a:pt x="1875943" y="3729033"/>
                </a:cubicBezTo>
                <a:lnTo>
                  <a:pt x="1908634" y="3731433"/>
                </a:lnTo>
                <a:lnTo>
                  <a:pt x="1885422" y="3727570"/>
                </a:lnTo>
                <a:cubicBezTo>
                  <a:pt x="1768927" y="3701461"/>
                  <a:pt x="1685879" y="3640986"/>
                  <a:pt x="1672655" y="3559530"/>
                </a:cubicBezTo>
                <a:cubicBezTo>
                  <a:pt x="1660447" y="3484340"/>
                  <a:pt x="1710335" y="3407288"/>
                  <a:pt x="1798506" y="3347410"/>
                </a:cubicBezTo>
                <a:lnTo>
                  <a:pt x="1807450" y="3341803"/>
                </a:lnTo>
                <a:lnTo>
                  <a:pt x="1802465" y="3340732"/>
                </a:lnTo>
                <a:lnTo>
                  <a:pt x="1824873" y="3316085"/>
                </a:lnTo>
                <a:cubicBezTo>
                  <a:pt x="1868576" y="3262905"/>
                  <a:pt x="1889563" y="3203943"/>
                  <a:pt x="1880103" y="3145677"/>
                </a:cubicBezTo>
                <a:cubicBezTo>
                  <a:pt x="1866653" y="3062831"/>
                  <a:pt x="1794364" y="2998121"/>
                  <a:pt x="1690213" y="2962189"/>
                </a:cubicBezTo>
                <a:lnTo>
                  <a:pt x="1684622" y="2960434"/>
                </a:lnTo>
                <a:lnTo>
                  <a:pt x="1698840" y="2961477"/>
                </a:lnTo>
                <a:lnTo>
                  <a:pt x="1675656" y="2957619"/>
                </a:lnTo>
                <a:lnTo>
                  <a:pt x="1663526" y="2953811"/>
                </a:lnTo>
                <a:cubicBezTo>
                  <a:pt x="1654420" y="2951223"/>
                  <a:pt x="1645108" y="2948841"/>
                  <a:pt x="1635606" y="2946670"/>
                </a:cubicBezTo>
                <a:lnTo>
                  <a:pt x="1633822" y="2946310"/>
                </a:lnTo>
                <a:lnTo>
                  <a:pt x="1633582" y="2946239"/>
                </a:lnTo>
                <a:cubicBezTo>
                  <a:pt x="1539463" y="2916059"/>
                  <a:pt x="1474433" y="2860849"/>
                  <a:pt x="1462862" y="2789575"/>
                </a:cubicBezTo>
                <a:cubicBezTo>
                  <a:pt x="1450655" y="2714384"/>
                  <a:pt x="1500542" y="2637332"/>
                  <a:pt x="1588713" y="2577455"/>
                </a:cubicBezTo>
                <a:lnTo>
                  <a:pt x="1597657" y="2571848"/>
                </a:lnTo>
                <a:lnTo>
                  <a:pt x="1592672" y="2570777"/>
                </a:lnTo>
                <a:lnTo>
                  <a:pt x="1615080" y="2546130"/>
                </a:lnTo>
                <a:cubicBezTo>
                  <a:pt x="1658783" y="2492950"/>
                  <a:pt x="1679769" y="2433988"/>
                  <a:pt x="1670310" y="2375722"/>
                </a:cubicBezTo>
                <a:cubicBezTo>
                  <a:pt x="1652376" y="2265260"/>
                  <a:pt x="1529841" y="2187041"/>
                  <a:pt x="1366646" y="2166288"/>
                </a:cubicBezTo>
                <a:close/>
                <a:moveTo>
                  <a:pt x="2475506" y="1966711"/>
                </a:moveTo>
                <a:lnTo>
                  <a:pt x="2502651" y="1971834"/>
                </a:lnTo>
                <a:cubicBezTo>
                  <a:pt x="2638978" y="2005928"/>
                  <a:pt x="2736717" y="2082423"/>
                  <a:pt x="2753232" y="2184151"/>
                </a:cubicBezTo>
                <a:cubicBezTo>
                  <a:pt x="2768478" y="2278054"/>
                  <a:pt x="2711268" y="2373455"/>
                  <a:pt x="2609141" y="2446937"/>
                </a:cubicBezTo>
                <a:lnTo>
                  <a:pt x="2598776" y="2453810"/>
                </a:lnTo>
                <a:lnTo>
                  <a:pt x="2604609" y="2455211"/>
                </a:lnTo>
                <a:lnTo>
                  <a:pt x="2578779" y="2485643"/>
                </a:lnTo>
                <a:cubicBezTo>
                  <a:pt x="2528472" y="2551363"/>
                  <a:pt x="2504755" y="2624594"/>
                  <a:pt x="2516569" y="2697360"/>
                </a:cubicBezTo>
                <a:cubicBezTo>
                  <a:pt x="2533366" y="2800824"/>
                  <a:pt x="2618604" y="2882458"/>
                  <a:pt x="2740652" y="2928634"/>
                </a:cubicBezTo>
                <a:lnTo>
                  <a:pt x="2747202" y="2930897"/>
                </a:lnTo>
                <a:lnTo>
                  <a:pt x="2730591" y="2929407"/>
                </a:lnTo>
                <a:lnTo>
                  <a:pt x="2757704" y="2934525"/>
                </a:lnTo>
                <a:lnTo>
                  <a:pt x="2771913" y="2939432"/>
                </a:lnTo>
                <a:cubicBezTo>
                  <a:pt x="2782577" y="2942780"/>
                  <a:pt x="2793477" y="2945874"/>
                  <a:pt x="2804598" y="2948705"/>
                </a:cubicBezTo>
                <a:lnTo>
                  <a:pt x="2806686" y="2949179"/>
                </a:lnTo>
                <a:lnTo>
                  <a:pt x="2806966" y="2949270"/>
                </a:lnTo>
                <a:cubicBezTo>
                  <a:pt x="2917228" y="2988143"/>
                  <a:pt x="2993867" y="3057835"/>
                  <a:pt x="3008318" y="3146848"/>
                </a:cubicBezTo>
                <a:cubicBezTo>
                  <a:pt x="3023563" y="3240750"/>
                  <a:pt x="2966352" y="3336152"/>
                  <a:pt x="2864226" y="3409633"/>
                </a:cubicBezTo>
                <a:lnTo>
                  <a:pt x="2853861" y="3416506"/>
                </a:lnTo>
                <a:lnTo>
                  <a:pt x="2859693" y="3417907"/>
                </a:lnTo>
                <a:lnTo>
                  <a:pt x="2833864" y="3448338"/>
                </a:lnTo>
                <a:cubicBezTo>
                  <a:pt x="2783556" y="3514059"/>
                  <a:pt x="2759840" y="3587291"/>
                  <a:pt x="2771653" y="3660056"/>
                </a:cubicBezTo>
                <a:cubicBezTo>
                  <a:pt x="2794050" y="3798009"/>
                  <a:pt x="2938118" y="3897149"/>
                  <a:pt x="3128884" y="3925185"/>
                </a:cubicBezTo>
                <a:lnTo>
                  <a:pt x="3167074" y="3928609"/>
                </a:lnTo>
                <a:lnTo>
                  <a:pt x="3139929" y="3923486"/>
                </a:lnTo>
                <a:cubicBezTo>
                  <a:pt x="3003602" y="3889392"/>
                  <a:pt x="2905863" y="3812897"/>
                  <a:pt x="2889347" y="3711169"/>
                </a:cubicBezTo>
                <a:cubicBezTo>
                  <a:pt x="2874102" y="3617266"/>
                  <a:pt x="2931313" y="3521865"/>
                  <a:pt x="3033438" y="3448383"/>
                </a:cubicBezTo>
                <a:lnTo>
                  <a:pt x="3043804" y="3441510"/>
                </a:lnTo>
                <a:lnTo>
                  <a:pt x="3037972" y="3440109"/>
                </a:lnTo>
                <a:lnTo>
                  <a:pt x="3063800" y="3409678"/>
                </a:lnTo>
                <a:cubicBezTo>
                  <a:pt x="3114108" y="3343957"/>
                  <a:pt x="3137825" y="3270726"/>
                  <a:pt x="3126011" y="3197960"/>
                </a:cubicBezTo>
                <a:cubicBezTo>
                  <a:pt x="3109214" y="3094495"/>
                  <a:pt x="3023976" y="3012863"/>
                  <a:pt x="2901928" y="2966686"/>
                </a:cubicBezTo>
                <a:lnTo>
                  <a:pt x="2895378" y="2964424"/>
                </a:lnTo>
                <a:lnTo>
                  <a:pt x="2911989" y="2965913"/>
                </a:lnTo>
                <a:lnTo>
                  <a:pt x="2884876" y="2960796"/>
                </a:lnTo>
                <a:lnTo>
                  <a:pt x="2870667" y="2955888"/>
                </a:lnTo>
                <a:cubicBezTo>
                  <a:pt x="2860003" y="2952540"/>
                  <a:pt x="2849102" y="2949447"/>
                  <a:pt x="2837982" y="2946615"/>
                </a:cubicBezTo>
                <a:lnTo>
                  <a:pt x="2835895" y="2946142"/>
                </a:lnTo>
                <a:lnTo>
                  <a:pt x="2835614" y="2946051"/>
                </a:lnTo>
                <a:cubicBezTo>
                  <a:pt x="2725352" y="2907178"/>
                  <a:pt x="2648714" y="2837484"/>
                  <a:pt x="2634263" y="2748473"/>
                </a:cubicBezTo>
                <a:cubicBezTo>
                  <a:pt x="2619018" y="2654570"/>
                  <a:pt x="2676228" y="2559169"/>
                  <a:pt x="2778354" y="2485687"/>
                </a:cubicBezTo>
                <a:lnTo>
                  <a:pt x="2788719" y="2478814"/>
                </a:lnTo>
                <a:lnTo>
                  <a:pt x="2782887" y="2477414"/>
                </a:lnTo>
                <a:lnTo>
                  <a:pt x="2808716" y="2446982"/>
                </a:lnTo>
                <a:cubicBezTo>
                  <a:pt x="2859024" y="2381261"/>
                  <a:pt x="2882740" y="2308030"/>
                  <a:pt x="2870926" y="2235264"/>
                </a:cubicBezTo>
                <a:cubicBezTo>
                  <a:pt x="2848530" y="2097311"/>
                  <a:pt x="2704463" y="1998172"/>
                  <a:pt x="2513696" y="1970135"/>
                </a:cubicBezTo>
                <a:close/>
                <a:moveTo>
                  <a:pt x="1435516" y="1393325"/>
                </a:moveTo>
                <a:lnTo>
                  <a:pt x="1458728" y="1397187"/>
                </a:lnTo>
                <a:cubicBezTo>
                  <a:pt x="1575224" y="1423297"/>
                  <a:pt x="1658271" y="1483771"/>
                  <a:pt x="1671495" y="1565227"/>
                </a:cubicBezTo>
                <a:cubicBezTo>
                  <a:pt x="1683702" y="1640418"/>
                  <a:pt x="1633815" y="1717470"/>
                  <a:pt x="1545644" y="1777347"/>
                </a:cubicBezTo>
                <a:lnTo>
                  <a:pt x="1536700" y="1782955"/>
                </a:lnTo>
                <a:lnTo>
                  <a:pt x="1541685" y="1784026"/>
                </a:lnTo>
                <a:lnTo>
                  <a:pt x="1519277" y="1808673"/>
                </a:lnTo>
                <a:cubicBezTo>
                  <a:pt x="1475575" y="1861852"/>
                  <a:pt x="1454587" y="1920814"/>
                  <a:pt x="1464047" y="1979080"/>
                </a:cubicBezTo>
                <a:cubicBezTo>
                  <a:pt x="1477497" y="2061927"/>
                  <a:pt x="1549786" y="2126637"/>
                  <a:pt x="1653937" y="2162569"/>
                </a:cubicBezTo>
                <a:lnTo>
                  <a:pt x="1659529" y="2164324"/>
                </a:lnTo>
                <a:lnTo>
                  <a:pt x="1645310" y="2163280"/>
                </a:lnTo>
                <a:lnTo>
                  <a:pt x="1668494" y="2167138"/>
                </a:lnTo>
                <a:lnTo>
                  <a:pt x="1680624" y="2170946"/>
                </a:lnTo>
                <a:cubicBezTo>
                  <a:pt x="1689730" y="2173535"/>
                  <a:pt x="1699041" y="2175917"/>
                  <a:pt x="1708544" y="2178087"/>
                </a:cubicBezTo>
                <a:lnTo>
                  <a:pt x="1710328" y="2178448"/>
                </a:lnTo>
                <a:lnTo>
                  <a:pt x="1710568" y="2178518"/>
                </a:lnTo>
                <a:cubicBezTo>
                  <a:pt x="1804688" y="2208699"/>
                  <a:pt x="1869717" y="2263909"/>
                  <a:pt x="1881288" y="2335182"/>
                </a:cubicBezTo>
                <a:cubicBezTo>
                  <a:pt x="1893496" y="2410373"/>
                  <a:pt x="1843608" y="2487425"/>
                  <a:pt x="1755437" y="2547302"/>
                </a:cubicBezTo>
                <a:lnTo>
                  <a:pt x="1746494" y="2552910"/>
                </a:lnTo>
                <a:lnTo>
                  <a:pt x="1751478" y="2553981"/>
                </a:lnTo>
                <a:lnTo>
                  <a:pt x="1729070" y="2578628"/>
                </a:lnTo>
                <a:cubicBezTo>
                  <a:pt x="1685368" y="2631808"/>
                  <a:pt x="1664380" y="2690770"/>
                  <a:pt x="1673840" y="2749035"/>
                </a:cubicBezTo>
                <a:cubicBezTo>
                  <a:pt x="1691773" y="2859497"/>
                  <a:pt x="1814309" y="2937716"/>
                  <a:pt x="1977504" y="2958470"/>
                </a:cubicBezTo>
                <a:lnTo>
                  <a:pt x="2010194" y="2960869"/>
                </a:lnTo>
                <a:lnTo>
                  <a:pt x="1986983" y="2957007"/>
                </a:lnTo>
                <a:cubicBezTo>
                  <a:pt x="1870487" y="2930897"/>
                  <a:pt x="1787440" y="2870423"/>
                  <a:pt x="1774215" y="2788966"/>
                </a:cubicBezTo>
                <a:cubicBezTo>
                  <a:pt x="1762008" y="2713777"/>
                  <a:pt x="1811896" y="2636724"/>
                  <a:pt x="1900067" y="2576847"/>
                </a:cubicBezTo>
                <a:lnTo>
                  <a:pt x="1909010" y="2571239"/>
                </a:lnTo>
                <a:lnTo>
                  <a:pt x="1904026" y="2570168"/>
                </a:lnTo>
                <a:lnTo>
                  <a:pt x="1926433" y="2545521"/>
                </a:lnTo>
                <a:cubicBezTo>
                  <a:pt x="1970136" y="2492342"/>
                  <a:pt x="1991124" y="2433379"/>
                  <a:pt x="1981664" y="2375113"/>
                </a:cubicBezTo>
                <a:cubicBezTo>
                  <a:pt x="1968214" y="2292267"/>
                  <a:pt x="1895925" y="2227557"/>
                  <a:pt x="1791773" y="2191626"/>
                </a:cubicBezTo>
                <a:lnTo>
                  <a:pt x="1786182" y="2189870"/>
                </a:lnTo>
                <a:lnTo>
                  <a:pt x="1800401" y="2190914"/>
                </a:lnTo>
                <a:lnTo>
                  <a:pt x="1777217" y="2187056"/>
                </a:lnTo>
                <a:lnTo>
                  <a:pt x="1765087" y="2183248"/>
                </a:lnTo>
                <a:cubicBezTo>
                  <a:pt x="1755981" y="2180659"/>
                  <a:pt x="1746669" y="2178277"/>
                  <a:pt x="1737167" y="2176106"/>
                </a:cubicBezTo>
                <a:lnTo>
                  <a:pt x="1735383" y="2175746"/>
                </a:lnTo>
                <a:lnTo>
                  <a:pt x="1735143" y="2175675"/>
                </a:lnTo>
                <a:cubicBezTo>
                  <a:pt x="1641023" y="2145495"/>
                  <a:pt x="1575994" y="2090285"/>
                  <a:pt x="1564422" y="2019011"/>
                </a:cubicBezTo>
                <a:cubicBezTo>
                  <a:pt x="1552215" y="1943821"/>
                  <a:pt x="1602102" y="1866769"/>
                  <a:pt x="1690274" y="1806892"/>
                </a:cubicBezTo>
                <a:lnTo>
                  <a:pt x="1699218" y="1801284"/>
                </a:lnTo>
                <a:lnTo>
                  <a:pt x="1694233" y="1800213"/>
                </a:lnTo>
                <a:lnTo>
                  <a:pt x="1716640" y="1775566"/>
                </a:lnTo>
                <a:cubicBezTo>
                  <a:pt x="1760343" y="1722386"/>
                  <a:pt x="1781330" y="1663424"/>
                  <a:pt x="1771871" y="1605158"/>
                </a:cubicBezTo>
                <a:cubicBezTo>
                  <a:pt x="1753937" y="1494696"/>
                  <a:pt x="1631402" y="1416478"/>
                  <a:pt x="1468207" y="1395724"/>
                </a:cubicBezTo>
                <a:close/>
                <a:moveTo>
                  <a:pt x="2583845" y="1007381"/>
                </a:moveTo>
                <a:lnTo>
                  <a:pt x="2610991" y="1012505"/>
                </a:lnTo>
                <a:cubicBezTo>
                  <a:pt x="2747317" y="1046599"/>
                  <a:pt x="2845056" y="1123094"/>
                  <a:pt x="2861572" y="1224822"/>
                </a:cubicBezTo>
                <a:cubicBezTo>
                  <a:pt x="2876817" y="1318725"/>
                  <a:pt x="2819607" y="1414126"/>
                  <a:pt x="2717480" y="1487608"/>
                </a:cubicBezTo>
                <a:lnTo>
                  <a:pt x="2707115" y="1494481"/>
                </a:lnTo>
                <a:lnTo>
                  <a:pt x="2712948" y="1495882"/>
                </a:lnTo>
                <a:lnTo>
                  <a:pt x="2687119" y="1526313"/>
                </a:lnTo>
                <a:cubicBezTo>
                  <a:pt x="2636811" y="1592034"/>
                  <a:pt x="2613095" y="1665265"/>
                  <a:pt x="2624908" y="1738031"/>
                </a:cubicBezTo>
                <a:cubicBezTo>
                  <a:pt x="2641705" y="1841495"/>
                  <a:pt x="2726943" y="1923128"/>
                  <a:pt x="2848991" y="1969305"/>
                </a:cubicBezTo>
                <a:lnTo>
                  <a:pt x="2855541" y="1971567"/>
                </a:lnTo>
                <a:lnTo>
                  <a:pt x="2838930" y="1970078"/>
                </a:lnTo>
                <a:lnTo>
                  <a:pt x="2866043" y="1975195"/>
                </a:lnTo>
                <a:lnTo>
                  <a:pt x="2880252" y="1980103"/>
                </a:lnTo>
                <a:cubicBezTo>
                  <a:pt x="2890916" y="1983451"/>
                  <a:pt x="2901817" y="1986544"/>
                  <a:pt x="2912937" y="1989376"/>
                </a:cubicBezTo>
                <a:lnTo>
                  <a:pt x="2915025" y="1989849"/>
                </a:lnTo>
                <a:lnTo>
                  <a:pt x="2915306" y="1989940"/>
                </a:lnTo>
                <a:cubicBezTo>
                  <a:pt x="3025568" y="2028813"/>
                  <a:pt x="3102206" y="2098506"/>
                  <a:pt x="3116657" y="2187518"/>
                </a:cubicBezTo>
                <a:cubicBezTo>
                  <a:pt x="3131902" y="2281421"/>
                  <a:pt x="3074691" y="2376822"/>
                  <a:pt x="2972566" y="2450304"/>
                </a:cubicBezTo>
                <a:lnTo>
                  <a:pt x="2962200" y="2457176"/>
                </a:lnTo>
                <a:lnTo>
                  <a:pt x="2968032" y="2458578"/>
                </a:lnTo>
                <a:lnTo>
                  <a:pt x="2942204" y="2489009"/>
                </a:lnTo>
                <a:cubicBezTo>
                  <a:pt x="2891896" y="2554730"/>
                  <a:pt x="2868179" y="2627961"/>
                  <a:pt x="2879992" y="2700727"/>
                </a:cubicBezTo>
                <a:cubicBezTo>
                  <a:pt x="2902389" y="2838679"/>
                  <a:pt x="3046457" y="2937819"/>
                  <a:pt x="3237223" y="2965855"/>
                </a:cubicBezTo>
                <a:lnTo>
                  <a:pt x="3275413" y="2969280"/>
                </a:lnTo>
                <a:lnTo>
                  <a:pt x="3248268" y="2964157"/>
                </a:lnTo>
                <a:cubicBezTo>
                  <a:pt x="3111941" y="2930062"/>
                  <a:pt x="3014202" y="2853567"/>
                  <a:pt x="2997686" y="2751839"/>
                </a:cubicBezTo>
                <a:cubicBezTo>
                  <a:pt x="2982441" y="2657937"/>
                  <a:pt x="3039652" y="2562535"/>
                  <a:pt x="3141778" y="2489054"/>
                </a:cubicBezTo>
                <a:lnTo>
                  <a:pt x="3152143" y="2482181"/>
                </a:lnTo>
                <a:lnTo>
                  <a:pt x="3146311" y="2480780"/>
                </a:lnTo>
                <a:lnTo>
                  <a:pt x="3172139" y="2450349"/>
                </a:lnTo>
                <a:cubicBezTo>
                  <a:pt x="3222448" y="2384628"/>
                  <a:pt x="3246164" y="2311396"/>
                  <a:pt x="3234351" y="2238630"/>
                </a:cubicBezTo>
                <a:cubicBezTo>
                  <a:pt x="3217553" y="2135166"/>
                  <a:pt x="3132316" y="2053534"/>
                  <a:pt x="3010267" y="2007357"/>
                </a:cubicBezTo>
                <a:lnTo>
                  <a:pt x="3003718" y="2005094"/>
                </a:lnTo>
                <a:lnTo>
                  <a:pt x="3020329" y="2006584"/>
                </a:lnTo>
                <a:lnTo>
                  <a:pt x="2993215" y="2001467"/>
                </a:lnTo>
                <a:lnTo>
                  <a:pt x="2979006" y="1996559"/>
                </a:lnTo>
                <a:cubicBezTo>
                  <a:pt x="2968343" y="1993211"/>
                  <a:pt x="2957442" y="1990118"/>
                  <a:pt x="2946322" y="1987285"/>
                </a:cubicBezTo>
                <a:lnTo>
                  <a:pt x="2944234" y="1986812"/>
                </a:lnTo>
                <a:lnTo>
                  <a:pt x="2943953" y="1986721"/>
                </a:lnTo>
                <a:cubicBezTo>
                  <a:pt x="2833691" y="1947848"/>
                  <a:pt x="2757053" y="1878155"/>
                  <a:pt x="2742602" y="1789144"/>
                </a:cubicBezTo>
                <a:cubicBezTo>
                  <a:pt x="2727357" y="1695241"/>
                  <a:pt x="2784568" y="1599840"/>
                  <a:pt x="2886693" y="1526358"/>
                </a:cubicBezTo>
                <a:lnTo>
                  <a:pt x="2897059" y="1519485"/>
                </a:lnTo>
                <a:lnTo>
                  <a:pt x="2891226" y="1518084"/>
                </a:lnTo>
                <a:lnTo>
                  <a:pt x="2917055" y="1487653"/>
                </a:lnTo>
                <a:cubicBezTo>
                  <a:pt x="2967363" y="1421932"/>
                  <a:pt x="2991079" y="1348701"/>
                  <a:pt x="2979266" y="1275934"/>
                </a:cubicBezTo>
                <a:cubicBezTo>
                  <a:pt x="2956869" y="1137982"/>
                  <a:pt x="2812802" y="1038842"/>
                  <a:pt x="2622035" y="1010806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-1900"/>
            <a:ext cx="9234850" cy="68968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618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rgbClr val="663300">
                  <a:lumMod val="47000"/>
                </a:srgbClr>
              </a:gs>
              <a:gs pos="91000">
                <a:srgbClr val="391B03">
                  <a:lumMod val="0"/>
                </a:srgbClr>
              </a:gs>
              <a:gs pos="56000">
                <a:schemeClr val="tx2">
                  <a:lumMod val="2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5"/>
            <a:ext cx="917182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rgbClr val="663300">
                  <a:lumMod val="47000"/>
                </a:srgbClr>
              </a:gs>
              <a:gs pos="91000">
                <a:srgbClr val="391B03">
                  <a:lumMod val="0"/>
                </a:srgbClr>
              </a:gs>
              <a:gs pos="56000">
                <a:schemeClr val="tx2">
                  <a:lumMod val="2500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8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018" y="193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50324" y="5741042"/>
            <a:ext cx="919432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57000">
                <a:srgbClr val="C00000">
                  <a:lumMod val="2200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 flip="none" rotWithShape="1">
            <a:gsLst>
              <a:gs pos="62000">
                <a:srgbClr val="C00000"/>
              </a:gs>
              <a:gs pos="28000">
                <a:schemeClr val="accent6">
                  <a:lumMod val="40000"/>
                  <a:lumOff val="60000"/>
                </a:schemeClr>
              </a:gs>
              <a:gs pos="0">
                <a:srgbClr val="FF0066">
                  <a:lumMod val="20000"/>
                </a:srgbClr>
              </a:gs>
              <a:gs pos="42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7"/>
          <p:cNvSpPr/>
          <p:nvPr/>
        </p:nvSpPr>
        <p:spPr>
          <a:xfrm rot="5400000" flipH="1">
            <a:off x="4282442" y="120396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62000">
                <a:srgbClr val="C00000"/>
              </a:gs>
              <a:gs pos="28000">
                <a:schemeClr val="accent6">
                  <a:lumMod val="40000"/>
                  <a:lumOff val="60000"/>
                </a:schemeClr>
              </a:gs>
              <a:gs pos="0">
                <a:srgbClr val="FF0066">
                  <a:lumMod val="20000"/>
                </a:srgbClr>
              </a:gs>
              <a:gs pos="42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46728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63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956" y="-1901"/>
            <a:ext cx="916486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7" y="5717006"/>
            <a:ext cx="916486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7"/>
          <p:cNvSpPr/>
          <p:nvPr/>
        </p:nvSpPr>
        <p:spPr>
          <a:xfrm>
            <a:off x="20467" y="476673"/>
            <a:ext cx="4558487" cy="5904656"/>
          </a:xfrm>
          <a:custGeom>
            <a:avLst/>
            <a:gdLst>
              <a:gd name="connsiteX0" fmla="*/ 2314598 w 4627223"/>
              <a:gd name="connsiteY0" fmla="*/ 2931641 h 6120679"/>
              <a:gd name="connsiteX1" fmla="*/ 2314725 w 4627223"/>
              <a:gd name="connsiteY1" fmla="*/ 2933849 h 6120679"/>
              <a:gd name="connsiteX2" fmla="*/ 2312627 w 4627223"/>
              <a:gd name="connsiteY2" fmla="*/ 2933982 h 6120679"/>
              <a:gd name="connsiteX3" fmla="*/ 2312499 w 4627223"/>
              <a:gd name="connsiteY3" fmla="*/ 2931775 h 6120679"/>
              <a:gd name="connsiteX4" fmla="*/ 2312244 w 4627223"/>
              <a:gd name="connsiteY4" fmla="*/ 2930866 h 6120679"/>
              <a:gd name="connsiteX5" fmla="*/ 2311856 w 4627223"/>
              <a:gd name="connsiteY5" fmla="*/ 2934335 h 6120679"/>
              <a:gd name="connsiteX6" fmla="*/ 2314979 w 4627223"/>
              <a:gd name="connsiteY6" fmla="*/ 2934763 h 6120679"/>
              <a:gd name="connsiteX7" fmla="*/ 2315367 w 4627223"/>
              <a:gd name="connsiteY7" fmla="*/ 2931294 h 6120679"/>
              <a:gd name="connsiteX8" fmla="*/ 2158789 w 4627223"/>
              <a:gd name="connsiteY8" fmla="*/ 2622539 h 6120679"/>
              <a:gd name="connsiteX9" fmla="*/ 2202426 w 4627223"/>
              <a:gd name="connsiteY9" fmla="*/ 2664026 h 6120679"/>
              <a:gd name="connsiteX10" fmla="*/ 2310825 w 4627223"/>
              <a:gd name="connsiteY10" fmla="*/ 2902774 h 6120679"/>
              <a:gd name="connsiteX11" fmla="*/ 2311745 w 4627223"/>
              <a:gd name="connsiteY11" fmla="*/ 2918717 h 6120679"/>
              <a:gd name="connsiteX12" fmla="*/ 2313811 w 4627223"/>
              <a:gd name="connsiteY12" fmla="*/ 2918025 h 6120679"/>
              <a:gd name="connsiteX13" fmla="*/ 2313612 w 4627223"/>
              <a:gd name="connsiteY13" fmla="*/ 2914574 h 6120679"/>
              <a:gd name="connsiteX14" fmla="*/ 2315356 w 4627223"/>
              <a:gd name="connsiteY14" fmla="*/ 2884400 h 6120679"/>
              <a:gd name="connsiteX15" fmla="*/ 2316652 w 4627223"/>
              <a:gd name="connsiteY15" fmla="*/ 2891441 h 6120679"/>
              <a:gd name="connsiteX16" fmla="*/ 2314539 w 4627223"/>
              <a:gd name="connsiteY16" fmla="*/ 2910340 h 6120679"/>
              <a:gd name="connsiteX17" fmla="*/ 2317759 w 4627223"/>
              <a:gd name="connsiteY17" fmla="*/ 2909892 h 6120679"/>
              <a:gd name="connsiteX18" fmla="*/ 2318365 w 4627223"/>
              <a:gd name="connsiteY18" fmla="*/ 2904467 h 6120679"/>
              <a:gd name="connsiteX19" fmla="*/ 2318742 w 4627223"/>
              <a:gd name="connsiteY19" fmla="*/ 2902796 h 6120679"/>
              <a:gd name="connsiteX20" fmla="*/ 2319054 w 4627223"/>
              <a:gd name="connsiteY20" fmla="*/ 2904497 h 6120679"/>
              <a:gd name="connsiteX21" fmla="*/ 2322183 w 4627223"/>
              <a:gd name="connsiteY21" fmla="*/ 2914847 h 6120679"/>
              <a:gd name="connsiteX22" fmla="*/ 2347542 w 4627223"/>
              <a:gd name="connsiteY22" fmla="*/ 2903172 h 6120679"/>
              <a:gd name="connsiteX23" fmla="*/ 2375938 w 4627223"/>
              <a:gd name="connsiteY23" fmla="*/ 2895810 h 6120679"/>
              <a:gd name="connsiteX24" fmla="*/ 2615699 w 4627223"/>
              <a:gd name="connsiteY24" fmla="*/ 2740342 h 6120679"/>
              <a:gd name="connsiteX25" fmla="*/ 2674258 w 4627223"/>
              <a:gd name="connsiteY25" fmla="*/ 2670648 h 6120679"/>
              <a:gd name="connsiteX26" fmla="*/ 2628660 w 4627223"/>
              <a:gd name="connsiteY26" fmla="*/ 2746806 h 6120679"/>
              <a:gd name="connsiteX27" fmla="*/ 2342179 w 4627223"/>
              <a:gd name="connsiteY27" fmla="*/ 2929880 h 6120679"/>
              <a:gd name="connsiteX28" fmla="*/ 2327019 w 4627223"/>
              <a:gd name="connsiteY28" fmla="*/ 2930849 h 6120679"/>
              <a:gd name="connsiteX29" fmla="*/ 2327675 w 4627223"/>
              <a:gd name="connsiteY29" fmla="*/ 2933022 h 6120679"/>
              <a:gd name="connsiteX30" fmla="*/ 2330957 w 4627223"/>
              <a:gd name="connsiteY30" fmla="*/ 2932811 h 6120679"/>
              <a:gd name="connsiteX31" fmla="*/ 2359655 w 4627223"/>
              <a:gd name="connsiteY31" fmla="*/ 2934644 h 6120679"/>
              <a:gd name="connsiteX32" fmla="*/ 2351693 w 4627223"/>
              <a:gd name="connsiteY32" fmla="*/ 2936265 h 6120679"/>
              <a:gd name="connsiteX33" fmla="*/ 2333848 w 4627223"/>
              <a:gd name="connsiteY33" fmla="*/ 2933823 h 6120679"/>
              <a:gd name="connsiteX34" fmla="*/ 2334248 w 4627223"/>
              <a:gd name="connsiteY34" fmla="*/ 2937399 h 6120679"/>
              <a:gd name="connsiteX35" fmla="*/ 2339133 w 4627223"/>
              <a:gd name="connsiteY35" fmla="*/ 2938067 h 6120679"/>
              <a:gd name="connsiteX36" fmla="*/ 2340703 w 4627223"/>
              <a:gd name="connsiteY36" fmla="*/ 2938501 h 6120679"/>
              <a:gd name="connsiteX37" fmla="*/ 2340542 w 4627223"/>
              <a:gd name="connsiteY37" fmla="*/ 2938534 h 6120679"/>
              <a:gd name="connsiteX38" fmla="*/ 2330698 w 4627223"/>
              <a:gd name="connsiteY38" fmla="*/ 2941824 h 6120679"/>
              <a:gd name="connsiteX39" fmla="*/ 2337888 w 4627223"/>
              <a:gd name="connsiteY39" fmla="*/ 2959092 h 6120679"/>
              <a:gd name="connsiteX40" fmla="*/ 2346874 w 4627223"/>
              <a:gd name="connsiteY40" fmla="*/ 3001994 h 6120679"/>
              <a:gd name="connsiteX41" fmla="*/ 2426275 w 4627223"/>
              <a:gd name="connsiteY41" fmla="*/ 3185171 h 6120679"/>
              <a:gd name="connsiteX42" fmla="*/ 2468419 w 4627223"/>
              <a:gd name="connsiteY42" fmla="*/ 3243068 h 6120679"/>
              <a:gd name="connsiteX43" fmla="*/ 2424799 w 4627223"/>
              <a:gd name="connsiteY43" fmla="*/ 3201599 h 6120679"/>
              <a:gd name="connsiteX44" fmla="*/ 2316400 w 4627223"/>
              <a:gd name="connsiteY44" fmla="*/ 2962849 h 6120679"/>
              <a:gd name="connsiteX45" fmla="*/ 2315480 w 4627223"/>
              <a:gd name="connsiteY45" fmla="*/ 2946907 h 6120679"/>
              <a:gd name="connsiteX46" fmla="*/ 2313414 w 4627223"/>
              <a:gd name="connsiteY46" fmla="*/ 2947598 h 6120679"/>
              <a:gd name="connsiteX47" fmla="*/ 2313612 w 4627223"/>
              <a:gd name="connsiteY47" fmla="*/ 2951050 h 6120679"/>
              <a:gd name="connsiteX48" fmla="*/ 2311870 w 4627223"/>
              <a:gd name="connsiteY48" fmla="*/ 2981225 h 6120679"/>
              <a:gd name="connsiteX49" fmla="*/ 2310573 w 4627223"/>
              <a:gd name="connsiteY49" fmla="*/ 2974177 h 6120679"/>
              <a:gd name="connsiteX50" fmla="*/ 2312684 w 4627223"/>
              <a:gd name="connsiteY50" fmla="*/ 2955289 h 6120679"/>
              <a:gd name="connsiteX51" fmla="*/ 2309463 w 4627223"/>
              <a:gd name="connsiteY51" fmla="*/ 2955737 h 6120679"/>
              <a:gd name="connsiteX52" fmla="*/ 2308857 w 4627223"/>
              <a:gd name="connsiteY52" fmla="*/ 2961162 h 6120679"/>
              <a:gd name="connsiteX53" fmla="*/ 2308482 w 4627223"/>
              <a:gd name="connsiteY53" fmla="*/ 2962825 h 6120679"/>
              <a:gd name="connsiteX54" fmla="*/ 2308170 w 4627223"/>
              <a:gd name="connsiteY54" fmla="*/ 2961127 h 6120679"/>
              <a:gd name="connsiteX55" fmla="*/ 2305041 w 4627223"/>
              <a:gd name="connsiteY55" fmla="*/ 2950777 h 6120679"/>
              <a:gd name="connsiteX56" fmla="*/ 2279663 w 4627223"/>
              <a:gd name="connsiteY56" fmla="*/ 2962460 h 6120679"/>
              <a:gd name="connsiteX57" fmla="*/ 2251284 w 4627223"/>
              <a:gd name="connsiteY57" fmla="*/ 2969819 h 6120679"/>
              <a:gd name="connsiteX58" fmla="*/ 2011524 w 4627223"/>
              <a:gd name="connsiteY58" fmla="*/ 3125287 h 6120679"/>
              <a:gd name="connsiteX59" fmla="*/ 1952960 w 4627223"/>
              <a:gd name="connsiteY59" fmla="*/ 3194986 h 6120679"/>
              <a:gd name="connsiteX60" fmla="*/ 1998565 w 4627223"/>
              <a:gd name="connsiteY60" fmla="*/ 3118818 h 6120679"/>
              <a:gd name="connsiteX61" fmla="*/ 2285044 w 4627223"/>
              <a:gd name="connsiteY61" fmla="*/ 2935743 h 6120679"/>
              <a:gd name="connsiteX62" fmla="*/ 2300206 w 4627223"/>
              <a:gd name="connsiteY62" fmla="*/ 2934775 h 6120679"/>
              <a:gd name="connsiteX63" fmla="*/ 2299549 w 4627223"/>
              <a:gd name="connsiteY63" fmla="*/ 2932602 h 6120679"/>
              <a:gd name="connsiteX64" fmla="*/ 2296267 w 4627223"/>
              <a:gd name="connsiteY64" fmla="*/ 2932811 h 6120679"/>
              <a:gd name="connsiteX65" fmla="*/ 2267569 w 4627223"/>
              <a:gd name="connsiteY65" fmla="*/ 2930980 h 6120679"/>
              <a:gd name="connsiteX66" fmla="*/ 2275517 w 4627223"/>
              <a:gd name="connsiteY66" fmla="*/ 2929362 h 6120679"/>
              <a:gd name="connsiteX67" fmla="*/ 2293374 w 4627223"/>
              <a:gd name="connsiteY67" fmla="*/ 2931806 h 6120679"/>
              <a:gd name="connsiteX68" fmla="*/ 2292974 w 4627223"/>
              <a:gd name="connsiteY68" fmla="*/ 2928230 h 6120679"/>
              <a:gd name="connsiteX69" fmla="*/ 2288090 w 4627223"/>
              <a:gd name="connsiteY69" fmla="*/ 2927561 h 6120679"/>
              <a:gd name="connsiteX70" fmla="*/ 2286510 w 4627223"/>
              <a:gd name="connsiteY70" fmla="*/ 2927124 h 6120679"/>
              <a:gd name="connsiteX71" fmla="*/ 2286683 w 4627223"/>
              <a:gd name="connsiteY71" fmla="*/ 2927089 h 6120679"/>
              <a:gd name="connsiteX72" fmla="*/ 2296526 w 4627223"/>
              <a:gd name="connsiteY72" fmla="*/ 2923800 h 6120679"/>
              <a:gd name="connsiteX73" fmla="*/ 2289331 w 4627223"/>
              <a:gd name="connsiteY73" fmla="*/ 2906520 h 6120679"/>
              <a:gd name="connsiteX74" fmla="*/ 2280348 w 4627223"/>
              <a:gd name="connsiteY74" fmla="*/ 2863634 h 6120679"/>
              <a:gd name="connsiteX75" fmla="*/ 2200949 w 4627223"/>
              <a:gd name="connsiteY75" fmla="*/ 2680459 h 6120679"/>
              <a:gd name="connsiteX76" fmla="*/ 2487085 w 4627223"/>
              <a:gd name="connsiteY76" fmla="*/ 1152165 h 6120679"/>
              <a:gd name="connsiteX77" fmla="*/ 1909831 w 4627223"/>
              <a:gd name="connsiteY77" fmla="*/ 1531067 h 6120679"/>
              <a:gd name="connsiteX78" fmla="*/ 1882347 w 4627223"/>
              <a:gd name="connsiteY78" fmla="*/ 1586160 h 6120679"/>
              <a:gd name="connsiteX79" fmla="*/ 1906695 w 4627223"/>
              <a:gd name="connsiteY79" fmla="*/ 1548696 h 6120679"/>
              <a:gd name="connsiteX80" fmla="*/ 2426817 w 4627223"/>
              <a:gd name="connsiteY80" fmla="*/ 1306891 h 6120679"/>
              <a:gd name="connsiteX81" fmla="*/ 2860937 w 4627223"/>
              <a:gd name="connsiteY81" fmla="*/ 2224673 h 6120679"/>
              <a:gd name="connsiteX82" fmla="*/ 2683564 w 4627223"/>
              <a:gd name="connsiteY82" fmla="*/ 2659573 h 6120679"/>
              <a:gd name="connsiteX83" fmla="*/ 2674258 w 4627223"/>
              <a:gd name="connsiteY83" fmla="*/ 2670648 h 6120679"/>
              <a:gd name="connsiteX84" fmla="*/ 2677464 w 4627223"/>
              <a:gd name="connsiteY84" fmla="*/ 2665293 h 6120679"/>
              <a:gd name="connsiteX85" fmla="*/ 2745314 w 4627223"/>
              <a:gd name="connsiteY85" fmla="*/ 2365068 h 6120679"/>
              <a:gd name="connsiteX86" fmla="*/ 2386766 w 4627223"/>
              <a:gd name="connsiteY86" fmla="*/ 1808858 h 6120679"/>
              <a:gd name="connsiteX87" fmla="*/ 2296267 w 4627223"/>
              <a:gd name="connsiteY87" fmla="*/ 1797323 h 6120679"/>
              <a:gd name="connsiteX88" fmla="*/ 1893895 w 4627223"/>
              <a:gd name="connsiteY88" fmla="*/ 2112742 h 6120679"/>
              <a:gd name="connsiteX89" fmla="*/ 1881909 w 4627223"/>
              <a:gd name="connsiteY89" fmla="*/ 2150524 h 6120679"/>
              <a:gd name="connsiteX90" fmla="*/ 1893777 w 4627223"/>
              <a:gd name="connsiteY90" fmla="*/ 2124107 h 6120679"/>
              <a:gd name="connsiteX91" fmla="*/ 2208825 w 4627223"/>
              <a:gd name="connsiteY91" fmla="*/ 1907148 h 6120679"/>
              <a:gd name="connsiteX92" fmla="*/ 2595148 w 4627223"/>
              <a:gd name="connsiteY92" fmla="*/ 2422352 h 6120679"/>
              <a:gd name="connsiteX93" fmla="*/ 2350480 w 4627223"/>
              <a:gd name="connsiteY93" fmla="*/ 2901820 h 6120679"/>
              <a:gd name="connsiteX94" fmla="*/ 2347542 w 4627223"/>
              <a:gd name="connsiteY94" fmla="*/ 2903172 h 6120679"/>
              <a:gd name="connsiteX95" fmla="*/ 2330905 w 4627223"/>
              <a:gd name="connsiteY95" fmla="*/ 2907487 h 6120679"/>
              <a:gd name="connsiteX96" fmla="*/ 2329001 w 4627223"/>
              <a:gd name="connsiteY96" fmla="*/ 2890453 h 6120679"/>
              <a:gd name="connsiteX97" fmla="*/ 2328797 w 4627223"/>
              <a:gd name="connsiteY97" fmla="*/ 2858095 h 6120679"/>
              <a:gd name="connsiteX98" fmla="*/ 2318742 w 4627223"/>
              <a:gd name="connsiteY98" fmla="*/ 2902796 h 6120679"/>
              <a:gd name="connsiteX99" fmla="*/ 2316652 w 4627223"/>
              <a:gd name="connsiteY99" fmla="*/ 2891441 h 6120679"/>
              <a:gd name="connsiteX100" fmla="*/ 2317341 w 4627223"/>
              <a:gd name="connsiteY100" fmla="*/ 2885282 h 6120679"/>
              <a:gd name="connsiteX101" fmla="*/ 1637464 w 4627223"/>
              <a:gd name="connsiteY101" fmla="*/ 2063756 h 6120679"/>
              <a:gd name="connsiteX102" fmla="*/ 719888 w 4627223"/>
              <a:gd name="connsiteY102" fmla="*/ 2634103 h 6120679"/>
              <a:gd name="connsiteX103" fmla="*/ 1050981 w 4627223"/>
              <a:gd name="connsiteY103" fmla="*/ 3382550 h 6120679"/>
              <a:gd name="connsiteX104" fmla="*/ 1100565 w 4627223"/>
              <a:gd name="connsiteY104" fmla="*/ 3413019 h 6120679"/>
              <a:gd name="connsiteX105" fmla="*/ 1066851 w 4627223"/>
              <a:gd name="connsiteY105" fmla="*/ 3386016 h 6120679"/>
              <a:gd name="connsiteX106" fmla="*/ 849605 w 4627223"/>
              <a:gd name="connsiteY106" fmla="*/ 2808642 h 6120679"/>
              <a:gd name="connsiteX107" fmla="*/ 1676463 w 4627223"/>
              <a:gd name="connsiteY107" fmla="*/ 2325672 h 6120679"/>
              <a:gd name="connsiteX108" fmla="*/ 2140581 w 4627223"/>
              <a:gd name="connsiteY108" fmla="*/ 2597524 h 6120679"/>
              <a:gd name="connsiteX109" fmla="*/ 2158789 w 4627223"/>
              <a:gd name="connsiteY109" fmla="*/ 2622539 h 6120679"/>
              <a:gd name="connsiteX110" fmla="*/ 2136711 w 4627223"/>
              <a:gd name="connsiteY110" fmla="*/ 2601549 h 6120679"/>
              <a:gd name="connsiteX111" fmla="*/ 1875874 w 4627223"/>
              <a:gd name="connsiteY111" fmla="*/ 2487339 h 6120679"/>
              <a:gd name="connsiteX112" fmla="*/ 1773658 w 4627223"/>
              <a:gd name="connsiteY112" fmla="*/ 2478891 h 6120679"/>
              <a:gd name="connsiteX113" fmla="*/ 1233705 w 4627223"/>
              <a:gd name="connsiteY113" fmla="*/ 2951050 h 6120679"/>
              <a:gd name="connsiteX114" fmla="*/ 1533685 w 4627223"/>
              <a:gd name="connsiteY114" fmla="*/ 3374132 h 6120679"/>
              <a:gd name="connsiteX115" fmla="*/ 1569617 w 4627223"/>
              <a:gd name="connsiteY115" fmla="*/ 3386734 h 6120679"/>
              <a:gd name="connsiteX116" fmla="*/ 1544493 w 4627223"/>
              <a:gd name="connsiteY116" fmla="*/ 3374256 h 6120679"/>
              <a:gd name="connsiteX117" fmla="*/ 1338154 w 4627223"/>
              <a:gd name="connsiteY117" fmla="*/ 3042992 h 6120679"/>
              <a:gd name="connsiteX118" fmla="*/ 1828139 w 4627223"/>
              <a:gd name="connsiteY118" fmla="*/ 2636786 h 6120679"/>
              <a:gd name="connsiteX119" fmla="*/ 2284138 w 4627223"/>
              <a:gd name="connsiteY119" fmla="*/ 2894046 h 6120679"/>
              <a:gd name="connsiteX120" fmla="*/ 2289331 w 4627223"/>
              <a:gd name="connsiteY120" fmla="*/ 2906520 h 6120679"/>
              <a:gd name="connsiteX121" fmla="*/ 2290821 w 4627223"/>
              <a:gd name="connsiteY121" fmla="*/ 2913634 h 6120679"/>
              <a:gd name="connsiteX122" fmla="*/ 2275479 w 4627223"/>
              <a:gd name="connsiteY122" fmla="*/ 2915763 h 6120679"/>
              <a:gd name="connsiteX123" fmla="*/ 2246341 w 4627223"/>
              <a:gd name="connsiteY123" fmla="*/ 2916022 h 6120679"/>
              <a:gd name="connsiteX124" fmla="*/ 2286510 w 4627223"/>
              <a:gd name="connsiteY124" fmla="*/ 2927124 h 6120679"/>
              <a:gd name="connsiteX125" fmla="*/ 2275517 w 4627223"/>
              <a:gd name="connsiteY125" fmla="*/ 2929362 h 6120679"/>
              <a:gd name="connsiteX126" fmla="*/ 2270813 w 4627223"/>
              <a:gd name="connsiteY126" fmla="*/ 2928718 h 6120679"/>
              <a:gd name="connsiteX127" fmla="*/ 1530397 w 4627223"/>
              <a:gd name="connsiteY127" fmla="*/ 3684514 h 6120679"/>
              <a:gd name="connsiteX128" fmla="*/ 2043114 w 4627223"/>
              <a:gd name="connsiteY128" fmla="*/ 4702955 h 6120679"/>
              <a:gd name="connsiteX129" fmla="*/ 2717390 w 4627223"/>
              <a:gd name="connsiteY129" fmla="*/ 4334562 h 6120679"/>
              <a:gd name="connsiteX130" fmla="*/ 2744874 w 4627223"/>
              <a:gd name="connsiteY130" fmla="*/ 4279469 h 6120679"/>
              <a:gd name="connsiteX131" fmla="*/ 2720526 w 4627223"/>
              <a:gd name="connsiteY131" fmla="*/ 4316933 h 6120679"/>
              <a:gd name="connsiteX132" fmla="*/ 2200405 w 4627223"/>
              <a:gd name="connsiteY132" fmla="*/ 4558738 h 6120679"/>
              <a:gd name="connsiteX133" fmla="*/ 1766287 w 4627223"/>
              <a:gd name="connsiteY133" fmla="*/ 3640956 h 6120679"/>
              <a:gd name="connsiteX134" fmla="*/ 1943659 w 4627223"/>
              <a:gd name="connsiteY134" fmla="*/ 3206056 h 6120679"/>
              <a:gd name="connsiteX135" fmla="*/ 1952960 w 4627223"/>
              <a:gd name="connsiteY135" fmla="*/ 3194986 h 6120679"/>
              <a:gd name="connsiteX136" fmla="*/ 1949759 w 4627223"/>
              <a:gd name="connsiteY136" fmla="*/ 3200330 h 6120679"/>
              <a:gd name="connsiteX137" fmla="*/ 1881909 w 4627223"/>
              <a:gd name="connsiteY137" fmla="*/ 3500556 h 6120679"/>
              <a:gd name="connsiteX138" fmla="*/ 2330957 w 4627223"/>
              <a:gd name="connsiteY138" fmla="*/ 4068301 h 6120679"/>
              <a:gd name="connsiteX139" fmla="*/ 2733330 w 4627223"/>
              <a:gd name="connsiteY139" fmla="*/ 3752882 h 6120679"/>
              <a:gd name="connsiteX140" fmla="*/ 2745314 w 4627223"/>
              <a:gd name="connsiteY140" fmla="*/ 3715100 h 6120679"/>
              <a:gd name="connsiteX141" fmla="*/ 2733447 w 4627223"/>
              <a:gd name="connsiteY141" fmla="*/ 3741516 h 6120679"/>
              <a:gd name="connsiteX142" fmla="*/ 2418399 w 4627223"/>
              <a:gd name="connsiteY142" fmla="*/ 3958476 h 6120679"/>
              <a:gd name="connsiteX143" fmla="*/ 2032077 w 4627223"/>
              <a:gd name="connsiteY143" fmla="*/ 3443272 h 6120679"/>
              <a:gd name="connsiteX144" fmla="*/ 2276744 w 4627223"/>
              <a:gd name="connsiteY144" fmla="*/ 2963804 h 6120679"/>
              <a:gd name="connsiteX145" fmla="*/ 2279663 w 4627223"/>
              <a:gd name="connsiteY145" fmla="*/ 2962460 h 6120679"/>
              <a:gd name="connsiteX146" fmla="*/ 2296318 w 4627223"/>
              <a:gd name="connsiteY146" fmla="*/ 2958142 h 6120679"/>
              <a:gd name="connsiteX147" fmla="*/ 2298222 w 4627223"/>
              <a:gd name="connsiteY147" fmla="*/ 2975177 h 6120679"/>
              <a:gd name="connsiteX148" fmla="*/ 2298426 w 4627223"/>
              <a:gd name="connsiteY148" fmla="*/ 3007535 h 6120679"/>
              <a:gd name="connsiteX149" fmla="*/ 2308482 w 4627223"/>
              <a:gd name="connsiteY149" fmla="*/ 2962825 h 6120679"/>
              <a:gd name="connsiteX150" fmla="*/ 2310573 w 4627223"/>
              <a:gd name="connsiteY150" fmla="*/ 2974177 h 6120679"/>
              <a:gd name="connsiteX151" fmla="*/ 2309883 w 4627223"/>
              <a:gd name="connsiteY151" fmla="*/ 2980346 h 6120679"/>
              <a:gd name="connsiteX152" fmla="*/ 2989760 w 4627223"/>
              <a:gd name="connsiteY152" fmla="*/ 3801874 h 6120679"/>
              <a:gd name="connsiteX153" fmla="*/ 3907334 w 4627223"/>
              <a:gd name="connsiteY153" fmla="*/ 3231526 h 6120679"/>
              <a:gd name="connsiteX154" fmla="*/ 3576244 w 4627223"/>
              <a:gd name="connsiteY154" fmla="*/ 2483079 h 6120679"/>
              <a:gd name="connsiteX155" fmla="*/ 3526658 w 4627223"/>
              <a:gd name="connsiteY155" fmla="*/ 2452610 h 6120679"/>
              <a:gd name="connsiteX156" fmla="*/ 3560372 w 4627223"/>
              <a:gd name="connsiteY156" fmla="*/ 2479614 h 6120679"/>
              <a:gd name="connsiteX157" fmla="*/ 3777618 w 4627223"/>
              <a:gd name="connsiteY157" fmla="*/ 3056987 h 6120679"/>
              <a:gd name="connsiteX158" fmla="*/ 2950760 w 4627223"/>
              <a:gd name="connsiteY158" fmla="*/ 3539956 h 6120679"/>
              <a:gd name="connsiteX159" fmla="*/ 2486642 w 4627223"/>
              <a:gd name="connsiteY159" fmla="*/ 3268105 h 6120679"/>
              <a:gd name="connsiteX160" fmla="*/ 2468419 w 4627223"/>
              <a:gd name="connsiteY160" fmla="*/ 3243068 h 6120679"/>
              <a:gd name="connsiteX161" fmla="*/ 2490514 w 4627223"/>
              <a:gd name="connsiteY161" fmla="*/ 3264076 h 6120679"/>
              <a:gd name="connsiteX162" fmla="*/ 2853566 w 4627223"/>
              <a:gd name="connsiteY162" fmla="*/ 3386733 h 6120679"/>
              <a:gd name="connsiteX163" fmla="*/ 3393520 w 4627223"/>
              <a:gd name="connsiteY163" fmla="*/ 2914574 h 6120679"/>
              <a:gd name="connsiteX164" fmla="*/ 3093541 w 4627223"/>
              <a:gd name="connsiteY164" fmla="*/ 2491492 h 6120679"/>
              <a:gd name="connsiteX165" fmla="*/ 3057609 w 4627223"/>
              <a:gd name="connsiteY165" fmla="*/ 2478891 h 6120679"/>
              <a:gd name="connsiteX166" fmla="*/ 3082732 w 4627223"/>
              <a:gd name="connsiteY166" fmla="*/ 2491369 h 6120679"/>
              <a:gd name="connsiteX167" fmla="*/ 3289071 w 4627223"/>
              <a:gd name="connsiteY167" fmla="*/ 2822632 h 6120679"/>
              <a:gd name="connsiteX168" fmla="*/ 2799086 w 4627223"/>
              <a:gd name="connsiteY168" fmla="*/ 3228837 h 6120679"/>
              <a:gd name="connsiteX169" fmla="*/ 2343087 w 4627223"/>
              <a:gd name="connsiteY169" fmla="*/ 2971578 h 6120679"/>
              <a:gd name="connsiteX170" fmla="*/ 2337888 w 4627223"/>
              <a:gd name="connsiteY170" fmla="*/ 2959092 h 6120679"/>
              <a:gd name="connsiteX171" fmla="*/ 2336401 w 4627223"/>
              <a:gd name="connsiteY171" fmla="*/ 2951995 h 6120679"/>
              <a:gd name="connsiteX172" fmla="*/ 2351742 w 4627223"/>
              <a:gd name="connsiteY172" fmla="*/ 2949864 h 6120679"/>
              <a:gd name="connsiteX173" fmla="*/ 2380881 w 4627223"/>
              <a:gd name="connsiteY173" fmla="*/ 2949607 h 6120679"/>
              <a:gd name="connsiteX174" fmla="*/ 2340703 w 4627223"/>
              <a:gd name="connsiteY174" fmla="*/ 2938501 h 6120679"/>
              <a:gd name="connsiteX175" fmla="*/ 2351693 w 4627223"/>
              <a:gd name="connsiteY175" fmla="*/ 2936265 h 6120679"/>
              <a:gd name="connsiteX176" fmla="*/ 2356409 w 4627223"/>
              <a:gd name="connsiteY176" fmla="*/ 2936909 h 6120679"/>
              <a:gd name="connsiteX177" fmla="*/ 3096824 w 4627223"/>
              <a:gd name="connsiteY177" fmla="*/ 2181115 h 6120679"/>
              <a:gd name="connsiteX178" fmla="*/ 2584109 w 4627223"/>
              <a:gd name="connsiteY178" fmla="*/ 1162672 h 6120679"/>
              <a:gd name="connsiteX179" fmla="*/ 2487085 w 4627223"/>
              <a:gd name="connsiteY179" fmla="*/ 1152165 h 6120679"/>
              <a:gd name="connsiteX180" fmla="*/ 4627223 w 4627223"/>
              <a:gd name="connsiteY180" fmla="*/ 0 h 6120679"/>
              <a:gd name="connsiteX181" fmla="*/ 4627222 w 4627223"/>
              <a:gd name="connsiteY181" fmla="*/ 6120679 h 6120679"/>
              <a:gd name="connsiteX182" fmla="*/ 280180 w 4627223"/>
              <a:gd name="connsiteY182" fmla="*/ 5506617 h 6120679"/>
              <a:gd name="connsiteX183" fmla="*/ 0 w 4627223"/>
              <a:gd name="connsiteY183" fmla="*/ 5428505 h 6120679"/>
              <a:gd name="connsiteX184" fmla="*/ 0 w 4627223"/>
              <a:gd name="connsiteY184" fmla="*/ 677755 h 6120679"/>
              <a:gd name="connsiteX185" fmla="*/ 340045 w 4627223"/>
              <a:gd name="connsiteY185" fmla="*/ 584382 h 6120679"/>
              <a:gd name="connsiteX186" fmla="*/ 4627223 w 4627223"/>
              <a:gd name="connsiteY186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4627223" h="6120679">
                <a:moveTo>
                  <a:pt x="2314598" y="2931641"/>
                </a:moveTo>
                <a:lnTo>
                  <a:pt x="2314725" y="2933849"/>
                </a:lnTo>
                <a:lnTo>
                  <a:pt x="2312627" y="2933982"/>
                </a:lnTo>
                <a:lnTo>
                  <a:pt x="2312499" y="2931775"/>
                </a:lnTo>
                <a:close/>
                <a:moveTo>
                  <a:pt x="2312244" y="2930866"/>
                </a:moveTo>
                <a:lnTo>
                  <a:pt x="2311856" y="2934335"/>
                </a:lnTo>
                <a:lnTo>
                  <a:pt x="2314979" y="2934763"/>
                </a:lnTo>
                <a:lnTo>
                  <a:pt x="2315367" y="2931294"/>
                </a:lnTo>
                <a:close/>
                <a:moveTo>
                  <a:pt x="2158789" y="2622539"/>
                </a:moveTo>
                <a:lnTo>
                  <a:pt x="2202426" y="2664026"/>
                </a:lnTo>
                <a:cubicBezTo>
                  <a:pt x="2261639" y="2731562"/>
                  <a:pt x="2300456" y="2813490"/>
                  <a:pt x="2310825" y="2902774"/>
                </a:cubicBezTo>
                <a:lnTo>
                  <a:pt x="2311745" y="2918717"/>
                </a:lnTo>
                <a:lnTo>
                  <a:pt x="2313811" y="2918025"/>
                </a:lnTo>
                <a:lnTo>
                  <a:pt x="2313612" y="2914574"/>
                </a:lnTo>
                <a:lnTo>
                  <a:pt x="2315356" y="2884400"/>
                </a:lnTo>
                <a:lnTo>
                  <a:pt x="2316652" y="2891441"/>
                </a:lnTo>
                <a:lnTo>
                  <a:pt x="2314539" y="2910340"/>
                </a:lnTo>
                <a:lnTo>
                  <a:pt x="2317759" y="2909892"/>
                </a:lnTo>
                <a:lnTo>
                  <a:pt x="2318365" y="2904467"/>
                </a:lnTo>
                <a:lnTo>
                  <a:pt x="2318742" y="2902796"/>
                </a:lnTo>
                <a:lnTo>
                  <a:pt x="2319054" y="2904497"/>
                </a:lnTo>
                <a:lnTo>
                  <a:pt x="2322183" y="2914847"/>
                </a:lnTo>
                <a:lnTo>
                  <a:pt x="2347542" y="2903172"/>
                </a:lnTo>
                <a:lnTo>
                  <a:pt x="2375938" y="2895810"/>
                </a:lnTo>
                <a:cubicBezTo>
                  <a:pt x="2462362" y="2868165"/>
                  <a:pt x="2544185" y="2814492"/>
                  <a:pt x="2615699" y="2740342"/>
                </a:cubicBezTo>
                <a:lnTo>
                  <a:pt x="2674258" y="2670648"/>
                </a:lnTo>
                <a:lnTo>
                  <a:pt x="2628660" y="2746806"/>
                </a:lnTo>
                <a:cubicBezTo>
                  <a:pt x="2556180" y="2847630"/>
                  <a:pt x="2455396" y="2915343"/>
                  <a:pt x="2342179" y="2929880"/>
                </a:cubicBezTo>
                <a:lnTo>
                  <a:pt x="2327019" y="2930849"/>
                </a:lnTo>
                <a:lnTo>
                  <a:pt x="2327675" y="2933022"/>
                </a:lnTo>
                <a:lnTo>
                  <a:pt x="2330957" y="2932811"/>
                </a:lnTo>
                <a:lnTo>
                  <a:pt x="2359655" y="2934644"/>
                </a:lnTo>
                <a:lnTo>
                  <a:pt x="2351693" y="2936265"/>
                </a:lnTo>
                <a:lnTo>
                  <a:pt x="2333848" y="2933823"/>
                </a:lnTo>
                <a:lnTo>
                  <a:pt x="2334248" y="2937399"/>
                </a:lnTo>
                <a:lnTo>
                  <a:pt x="2339133" y="2938067"/>
                </a:lnTo>
                <a:lnTo>
                  <a:pt x="2340703" y="2938501"/>
                </a:lnTo>
                <a:lnTo>
                  <a:pt x="2340542" y="2938534"/>
                </a:lnTo>
                <a:lnTo>
                  <a:pt x="2330698" y="2941824"/>
                </a:lnTo>
                <a:lnTo>
                  <a:pt x="2337888" y="2959092"/>
                </a:lnTo>
                <a:lnTo>
                  <a:pt x="2346874" y="3001994"/>
                </a:lnTo>
                <a:cubicBezTo>
                  <a:pt x="2363415" y="3065961"/>
                  <a:pt x="2390375" y="3127645"/>
                  <a:pt x="2426275" y="3185171"/>
                </a:cubicBezTo>
                <a:lnTo>
                  <a:pt x="2468419" y="3243068"/>
                </a:lnTo>
                <a:lnTo>
                  <a:pt x="2424799" y="3201599"/>
                </a:lnTo>
                <a:cubicBezTo>
                  <a:pt x="2365587" y="3134063"/>
                  <a:pt x="2326769" y="3052133"/>
                  <a:pt x="2316400" y="2962849"/>
                </a:cubicBezTo>
                <a:lnTo>
                  <a:pt x="2315480" y="2946907"/>
                </a:lnTo>
                <a:lnTo>
                  <a:pt x="2313414" y="2947598"/>
                </a:lnTo>
                <a:lnTo>
                  <a:pt x="2313612" y="2951050"/>
                </a:lnTo>
                <a:lnTo>
                  <a:pt x="2311870" y="2981225"/>
                </a:lnTo>
                <a:lnTo>
                  <a:pt x="2310573" y="2974177"/>
                </a:lnTo>
                <a:lnTo>
                  <a:pt x="2312684" y="2955289"/>
                </a:lnTo>
                <a:lnTo>
                  <a:pt x="2309463" y="2955737"/>
                </a:lnTo>
                <a:lnTo>
                  <a:pt x="2308857" y="2961162"/>
                </a:lnTo>
                <a:lnTo>
                  <a:pt x="2308482" y="2962825"/>
                </a:lnTo>
                <a:lnTo>
                  <a:pt x="2308170" y="2961127"/>
                </a:lnTo>
                <a:lnTo>
                  <a:pt x="2305041" y="2950777"/>
                </a:lnTo>
                <a:lnTo>
                  <a:pt x="2279663" y="2962460"/>
                </a:lnTo>
                <a:lnTo>
                  <a:pt x="2251284" y="2969819"/>
                </a:lnTo>
                <a:cubicBezTo>
                  <a:pt x="2164860" y="2997463"/>
                  <a:pt x="2083037" y="3051137"/>
                  <a:pt x="2011524" y="3125287"/>
                </a:cubicBezTo>
                <a:lnTo>
                  <a:pt x="1952960" y="3194986"/>
                </a:lnTo>
                <a:lnTo>
                  <a:pt x="1998565" y="3118818"/>
                </a:lnTo>
                <a:cubicBezTo>
                  <a:pt x="2071043" y="3017993"/>
                  <a:pt x="2171827" y="2950279"/>
                  <a:pt x="2285044" y="2935743"/>
                </a:cubicBezTo>
                <a:lnTo>
                  <a:pt x="2300206" y="2934775"/>
                </a:lnTo>
                <a:lnTo>
                  <a:pt x="2299549" y="2932602"/>
                </a:lnTo>
                <a:lnTo>
                  <a:pt x="2296267" y="2932811"/>
                </a:lnTo>
                <a:lnTo>
                  <a:pt x="2267569" y="2930980"/>
                </a:lnTo>
                <a:lnTo>
                  <a:pt x="2275517" y="2929362"/>
                </a:lnTo>
                <a:lnTo>
                  <a:pt x="2293374" y="2931806"/>
                </a:lnTo>
                <a:lnTo>
                  <a:pt x="2292974" y="2928230"/>
                </a:lnTo>
                <a:lnTo>
                  <a:pt x="2288090" y="2927561"/>
                </a:lnTo>
                <a:lnTo>
                  <a:pt x="2286510" y="2927124"/>
                </a:lnTo>
                <a:lnTo>
                  <a:pt x="2286683" y="2927089"/>
                </a:lnTo>
                <a:lnTo>
                  <a:pt x="2296526" y="2923800"/>
                </a:lnTo>
                <a:lnTo>
                  <a:pt x="2289331" y="2906520"/>
                </a:lnTo>
                <a:lnTo>
                  <a:pt x="2280348" y="2863634"/>
                </a:lnTo>
                <a:cubicBezTo>
                  <a:pt x="2263807" y="2799669"/>
                  <a:pt x="2236847" y="2737985"/>
                  <a:pt x="2200949" y="2680459"/>
                </a:cubicBezTo>
                <a:close/>
                <a:moveTo>
                  <a:pt x="2487085" y="1152165"/>
                </a:moveTo>
                <a:cubicBezTo>
                  <a:pt x="2261762" y="1149438"/>
                  <a:pt x="2047076" y="1296291"/>
                  <a:pt x="1909831" y="1531067"/>
                </a:cubicBezTo>
                <a:lnTo>
                  <a:pt x="1882347" y="1586160"/>
                </a:lnTo>
                <a:lnTo>
                  <a:pt x="1906695" y="1548696"/>
                </a:lnTo>
                <a:cubicBezTo>
                  <a:pt x="2043950" y="1365813"/>
                  <a:pt x="2235511" y="1267513"/>
                  <a:pt x="2426817" y="1306891"/>
                </a:cubicBezTo>
                <a:cubicBezTo>
                  <a:pt x="2740753" y="1371508"/>
                  <a:pt x="2935115" y="1782413"/>
                  <a:pt x="2860937" y="2224673"/>
                </a:cubicBezTo>
                <a:cubicBezTo>
                  <a:pt x="2832540" y="2393974"/>
                  <a:pt x="2768906" y="2543329"/>
                  <a:pt x="2683564" y="2659573"/>
                </a:cubicBezTo>
                <a:lnTo>
                  <a:pt x="2674258" y="2670648"/>
                </a:lnTo>
                <a:lnTo>
                  <a:pt x="2677464" y="2665293"/>
                </a:lnTo>
                <a:cubicBezTo>
                  <a:pt x="2720467" y="2578200"/>
                  <a:pt x="2745314" y="2475302"/>
                  <a:pt x="2745314" y="2365068"/>
                </a:cubicBezTo>
                <a:cubicBezTo>
                  <a:pt x="2745314" y="2090706"/>
                  <a:pt x="2591388" y="1861798"/>
                  <a:pt x="2386766" y="1808858"/>
                </a:cubicBezTo>
                <a:cubicBezTo>
                  <a:pt x="2357534" y="1801295"/>
                  <a:pt x="2327267" y="1797323"/>
                  <a:pt x="2296267" y="1797323"/>
                </a:cubicBezTo>
                <a:cubicBezTo>
                  <a:pt x="2119953" y="1797323"/>
                  <a:pt x="1967372" y="1925797"/>
                  <a:pt x="1893895" y="2112742"/>
                </a:cubicBezTo>
                <a:lnTo>
                  <a:pt x="1881909" y="2150524"/>
                </a:lnTo>
                <a:lnTo>
                  <a:pt x="1893777" y="2124107"/>
                </a:lnTo>
                <a:cubicBezTo>
                  <a:pt x="1963793" y="1992802"/>
                  <a:pt x="2078809" y="1907148"/>
                  <a:pt x="2208825" y="1907148"/>
                </a:cubicBezTo>
                <a:cubicBezTo>
                  <a:pt x="2422186" y="1907148"/>
                  <a:pt x="2595148" y="2137812"/>
                  <a:pt x="2595148" y="2422352"/>
                </a:cubicBezTo>
                <a:cubicBezTo>
                  <a:pt x="2595148" y="2640202"/>
                  <a:pt x="2493761" y="2826473"/>
                  <a:pt x="2350480" y="2901820"/>
                </a:cubicBezTo>
                <a:lnTo>
                  <a:pt x="2347542" y="2903172"/>
                </a:lnTo>
                <a:lnTo>
                  <a:pt x="2330905" y="2907487"/>
                </a:lnTo>
                <a:lnTo>
                  <a:pt x="2329001" y="2890453"/>
                </a:lnTo>
                <a:lnTo>
                  <a:pt x="2328797" y="2858095"/>
                </a:lnTo>
                <a:lnTo>
                  <a:pt x="2318742" y="2902796"/>
                </a:lnTo>
                <a:lnTo>
                  <a:pt x="2316652" y="2891441"/>
                </a:lnTo>
                <a:lnTo>
                  <a:pt x="2317341" y="2885282"/>
                </a:lnTo>
                <a:cubicBezTo>
                  <a:pt x="2338724" y="2506846"/>
                  <a:pt x="2048821" y="2148426"/>
                  <a:pt x="1637464" y="2063756"/>
                </a:cubicBezTo>
                <a:cubicBezTo>
                  <a:pt x="1198682" y="1973441"/>
                  <a:pt x="787870" y="2228794"/>
                  <a:pt x="719888" y="2634103"/>
                </a:cubicBezTo>
                <a:cubicBezTo>
                  <a:pt x="671558" y="2922252"/>
                  <a:pt x="809517" y="3208619"/>
                  <a:pt x="1050981" y="3382550"/>
                </a:cubicBezTo>
                <a:lnTo>
                  <a:pt x="1100565" y="3413019"/>
                </a:lnTo>
                <a:lnTo>
                  <a:pt x="1066851" y="3386016"/>
                </a:lnTo>
                <a:cubicBezTo>
                  <a:pt x="902300" y="3233767"/>
                  <a:pt x="813965" y="3021127"/>
                  <a:pt x="849605" y="2808642"/>
                </a:cubicBezTo>
                <a:cubicBezTo>
                  <a:pt x="908089" y="2459948"/>
                  <a:pt x="1278286" y="2243715"/>
                  <a:pt x="1676463" y="2325672"/>
                </a:cubicBezTo>
                <a:cubicBezTo>
                  <a:pt x="1866996" y="2364890"/>
                  <a:pt x="2029410" y="2465279"/>
                  <a:pt x="2140581" y="2597524"/>
                </a:cubicBezTo>
                <a:lnTo>
                  <a:pt x="2158789" y="2622539"/>
                </a:lnTo>
                <a:lnTo>
                  <a:pt x="2136711" y="2601549"/>
                </a:lnTo>
                <a:cubicBezTo>
                  <a:pt x="2064795" y="2544392"/>
                  <a:pt x="1975165" y="2503975"/>
                  <a:pt x="1875874" y="2487339"/>
                </a:cubicBezTo>
                <a:cubicBezTo>
                  <a:pt x="1842776" y="2481794"/>
                  <a:pt x="1808605" y="2478891"/>
                  <a:pt x="1773658" y="2478891"/>
                </a:cubicBezTo>
                <a:cubicBezTo>
                  <a:pt x="1475450" y="2478891"/>
                  <a:pt x="1233705" y="2690284"/>
                  <a:pt x="1233705" y="2951050"/>
                </a:cubicBezTo>
                <a:cubicBezTo>
                  <a:pt x="1233705" y="3136439"/>
                  <a:pt x="1355890" y="3296872"/>
                  <a:pt x="1533685" y="3374132"/>
                </a:cubicBezTo>
                <a:lnTo>
                  <a:pt x="1569617" y="3386734"/>
                </a:lnTo>
                <a:lnTo>
                  <a:pt x="1544493" y="3374256"/>
                </a:lnTo>
                <a:cubicBezTo>
                  <a:pt x="1419616" y="3300635"/>
                  <a:pt x="1338154" y="3179700"/>
                  <a:pt x="1338154" y="3042992"/>
                </a:cubicBezTo>
                <a:cubicBezTo>
                  <a:pt x="1338154" y="2818651"/>
                  <a:pt x="1557528" y="2636786"/>
                  <a:pt x="1828139" y="2636786"/>
                </a:cubicBezTo>
                <a:cubicBezTo>
                  <a:pt x="2035325" y="2636786"/>
                  <a:pt x="2212479" y="2743391"/>
                  <a:pt x="2284138" y="2894046"/>
                </a:cubicBezTo>
                <a:lnTo>
                  <a:pt x="2289331" y="2906520"/>
                </a:lnTo>
                <a:lnTo>
                  <a:pt x="2290821" y="2913634"/>
                </a:lnTo>
                <a:lnTo>
                  <a:pt x="2275479" y="2915763"/>
                </a:lnTo>
                <a:lnTo>
                  <a:pt x="2246341" y="2916022"/>
                </a:lnTo>
                <a:lnTo>
                  <a:pt x="2286510" y="2927124"/>
                </a:lnTo>
                <a:lnTo>
                  <a:pt x="2275517" y="2929362"/>
                </a:lnTo>
                <a:lnTo>
                  <a:pt x="2270813" y="2928718"/>
                </a:lnTo>
                <a:cubicBezTo>
                  <a:pt x="1930058" y="2905330"/>
                  <a:pt x="1607031" y="3227615"/>
                  <a:pt x="1530397" y="3684514"/>
                </a:cubicBezTo>
                <a:cubicBezTo>
                  <a:pt x="1448654" y="4171875"/>
                  <a:pt x="1678205" y="4627847"/>
                  <a:pt x="2043114" y="4702955"/>
                </a:cubicBezTo>
                <a:cubicBezTo>
                  <a:pt x="2302540" y="4756354"/>
                  <a:pt x="2560539" y="4602877"/>
                  <a:pt x="2717390" y="4334562"/>
                </a:cubicBezTo>
                <a:lnTo>
                  <a:pt x="2744874" y="4279469"/>
                </a:lnTo>
                <a:lnTo>
                  <a:pt x="2720526" y="4316933"/>
                </a:lnTo>
                <a:cubicBezTo>
                  <a:pt x="2583274" y="4499814"/>
                  <a:pt x="2391710" y="4598114"/>
                  <a:pt x="2200405" y="4558738"/>
                </a:cubicBezTo>
                <a:cubicBezTo>
                  <a:pt x="1886469" y="4494121"/>
                  <a:pt x="1692107" y="4083215"/>
                  <a:pt x="1766287" y="3640956"/>
                </a:cubicBezTo>
                <a:cubicBezTo>
                  <a:pt x="1794683" y="3471654"/>
                  <a:pt x="1858317" y="3322300"/>
                  <a:pt x="1943659" y="3206056"/>
                </a:cubicBezTo>
                <a:lnTo>
                  <a:pt x="1952960" y="3194986"/>
                </a:lnTo>
                <a:lnTo>
                  <a:pt x="1949759" y="3200330"/>
                </a:lnTo>
                <a:cubicBezTo>
                  <a:pt x="1906758" y="3287425"/>
                  <a:pt x="1881909" y="3390322"/>
                  <a:pt x="1881909" y="3500556"/>
                </a:cubicBezTo>
                <a:cubicBezTo>
                  <a:pt x="1881909" y="3814112"/>
                  <a:pt x="2082955" y="4068301"/>
                  <a:pt x="2330957" y="4068301"/>
                </a:cubicBezTo>
                <a:cubicBezTo>
                  <a:pt x="2507270" y="4068301"/>
                  <a:pt x="2659851" y="3939826"/>
                  <a:pt x="2733330" y="3752882"/>
                </a:cubicBezTo>
                <a:lnTo>
                  <a:pt x="2745314" y="3715100"/>
                </a:lnTo>
                <a:lnTo>
                  <a:pt x="2733447" y="3741516"/>
                </a:lnTo>
                <a:cubicBezTo>
                  <a:pt x="2663431" y="3872821"/>
                  <a:pt x="2548414" y="3958476"/>
                  <a:pt x="2418399" y="3958476"/>
                </a:cubicBezTo>
                <a:cubicBezTo>
                  <a:pt x="2205039" y="3958476"/>
                  <a:pt x="2032077" y="3727811"/>
                  <a:pt x="2032077" y="3443272"/>
                </a:cubicBezTo>
                <a:cubicBezTo>
                  <a:pt x="2032077" y="3225422"/>
                  <a:pt x="2133464" y="3039150"/>
                  <a:pt x="2276744" y="2963804"/>
                </a:cubicBezTo>
                <a:lnTo>
                  <a:pt x="2279663" y="2962460"/>
                </a:lnTo>
                <a:lnTo>
                  <a:pt x="2296318" y="2958142"/>
                </a:lnTo>
                <a:lnTo>
                  <a:pt x="2298222" y="2975177"/>
                </a:lnTo>
                <a:lnTo>
                  <a:pt x="2298426" y="3007535"/>
                </a:lnTo>
                <a:lnTo>
                  <a:pt x="2308482" y="2962825"/>
                </a:lnTo>
                <a:lnTo>
                  <a:pt x="2310573" y="2974177"/>
                </a:lnTo>
                <a:lnTo>
                  <a:pt x="2309883" y="2980346"/>
                </a:lnTo>
                <a:cubicBezTo>
                  <a:pt x="2288499" y="3358783"/>
                  <a:pt x="2578402" y="3717203"/>
                  <a:pt x="2989760" y="3801874"/>
                </a:cubicBezTo>
                <a:cubicBezTo>
                  <a:pt x="3428541" y="3892188"/>
                  <a:pt x="3839354" y="3636834"/>
                  <a:pt x="3907334" y="3231526"/>
                </a:cubicBezTo>
                <a:cubicBezTo>
                  <a:pt x="3955665" y="2943378"/>
                  <a:pt x="3817707" y="2657011"/>
                  <a:pt x="3576244" y="2483079"/>
                </a:cubicBezTo>
                <a:lnTo>
                  <a:pt x="3526658" y="2452610"/>
                </a:lnTo>
                <a:lnTo>
                  <a:pt x="3560372" y="2479614"/>
                </a:lnTo>
                <a:cubicBezTo>
                  <a:pt x="3724922" y="2631861"/>
                  <a:pt x="3813257" y="2844503"/>
                  <a:pt x="3777618" y="3056987"/>
                </a:cubicBezTo>
                <a:cubicBezTo>
                  <a:pt x="3719133" y="3405680"/>
                  <a:pt x="3348936" y="3621913"/>
                  <a:pt x="2950760" y="3539956"/>
                </a:cubicBezTo>
                <a:cubicBezTo>
                  <a:pt x="2760227" y="3500739"/>
                  <a:pt x="2597812" y="3400349"/>
                  <a:pt x="2486642" y="3268105"/>
                </a:cubicBezTo>
                <a:lnTo>
                  <a:pt x="2468419" y="3243068"/>
                </a:lnTo>
                <a:lnTo>
                  <a:pt x="2490514" y="3264076"/>
                </a:lnTo>
                <a:cubicBezTo>
                  <a:pt x="2586402" y="3340285"/>
                  <a:pt x="2713781" y="3386733"/>
                  <a:pt x="2853566" y="3386733"/>
                </a:cubicBezTo>
                <a:cubicBezTo>
                  <a:pt x="3151774" y="3386734"/>
                  <a:pt x="3393520" y="3175341"/>
                  <a:pt x="3393520" y="2914574"/>
                </a:cubicBezTo>
                <a:cubicBezTo>
                  <a:pt x="3393520" y="2729186"/>
                  <a:pt x="3271334" y="2568752"/>
                  <a:pt x="3093541" y="2491492"/>
                </a:cubicBezTo>
                <a:lnTo>
                  <a:pt x="3057609" y="2478891"/>
                </a:lnTo>
                <a:lnTo>
                  <a:pt x="3082732" y="2491369"/>
                </a:lnTo>
                <a:cubicBezTo>
                  <a:pt x="3207609" y="2564989"/>
                  <a:pt x="3289071" y="2685924"/>
                  <a:pt x="3289071" y="2822632"/>
                </a:cubicBezTo>
                <a:cubicBezTo>
                  <a:pt x="3289071" y="3046973"/>
                  <a:pt x="3069697" y="3228837"/>
                  <a:pt x="2799086" y="3228837"/>
                </a:cubicBezTo>
                <a:cubicBezTo>
                  <a:pt x="2591899" y="3228838"/>
                  <a:pt x="2414746" y="3122233"/>
                  <a:pt x="2343087" y="2971578"/>
                </a:cubicBezTo>
                <a:lnTo>
                  <a:pt x="2337888" y="2959092"/>
                </a:lnTo>
                <a:lnTo>
                  <a:pt x="2336401" y="2951995"/>
                </a:lnTo>
                <a:lnTo>
                  <a:pt x="2351742" y="2949864"/>
                </a:lnTo>
                <a:lnTo>
                  <a:pt x="2380881" y="2949607"/>
                </a:lnTo>
                <a:lnTo>
                  <a:pt x="2340703" y="2938501"/>
                </a:lnTo>
                <a:lnTo>
                  <a:pt x="2351693" y="2936265"/>
                </a:lnTo>
                <a:lnTo>
                  <a:pt x="2356409" y="2936909"/>
                </a:lnTo>
                <a:cubicBezTo>
                  <a:pt x="2697163" y="2960297"/>
                  <a:pt x="3020190" y="2638015"/>
                  <a:pt x="3096824" y="2181115"/>
                </a:cubicBezTo>
                <a:cubicBezTo>
                  <a:pt x="3178567" y="1693754"/>
                  <a:pt x="2949017" y="1237782"/>
                  <a:pt x="2584109" y="1162672"/>
                </a:cubicBezTo>
                <a:cubicBezTo>
                  <a:pt x="2551680" y="1155997"/>
                  <a:pt x="2519274" y="1152555"/>
                  <a:pt x="2487085" y="1152165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7"/>
          <p:cNvSpPr/>
          <p:nvPr/>
        </p:nvSpPr>
        <p:spPr>
          <a:xfrm flipH="1">
            <a:off x="4536750" y="486512"/>
            <a:ext cx="4621160" cy="5904656"/>
          </a:xfrm>
          <a:custGeom>
            <a:avLst/>
            <a:gdLst>
              <a:gd name="connsiteX0" fmla="*/ 2314598 w 4627223"/>
              <a:gd name="connsiteY0" fmla="*/ 2931641 h 6120679"/>
              <a:gd name="connsiteX1" fmla="*/ 2314725 w 4627223"/>
              <a:gd name="connsiteY1" fmla="*/ 2933849 h 6120679"/>
              <a:gd name="connsiteX2" fmla="*/ 2312627 w 4627223"/>
              <a:gd name="connsiteY2" fmla="*/ 2933982 h 6120679"/>
              <a:gd name="connsiteX3" fmla="*/ 2312499 w 4627223"/>
              <a:gd name="connsiteY3" fmla="*/ 2931775 h 6120679"/>
              <a:gd name="connsiteX4" fmla="*/ 2312244 w 4627223"/>
              <a:gd name="connsiteY4" fmla="*/ 2930866 h 6120679"/>
              <a:gd name="connsiteX5" fmla="*/ 2311856 w 4627223"/>
              <a:gd name="connsiteY5" fmla="*/ 2934335 h 6120679"/>
              <a:gd name="connsiteX6" fmla="*/ 2314979 w 4627223"/>
              <a:gd name="connsiteY6" fmla="*/ 2934763 h 6120679"/>
              <a:gd name="connsiteX7" fmla="*/ 2315367 w 4627223"/>
              <a:gd name="connsiteY7" fmla="*/ 2931294 h 6120679"/>
              <a:gd name="connsiteX8" fmla="*/ 2158789 w 4627223"/>
              <a:gd name="connsiteY8" fmla="*/ 2622539 h 6120679"/>
              <a:gd name="connsiteX9" fmla="*/ 2202426 w 4627223"/>
              <a:gd name="connsiteY9" fmla="*/ 2664026 h 6120679"/>
              <a:gd name="connsiteX10" fmla="*/ 2310825 w 4627223"/>
              <a:gd name="connsiteY10" fmla="*/ 2902774 h 6120679"/>
              <a:gd name="connsiteX11" fmla="*/ 2311745 w 4627223"/>
              <a:gd name="connsiteY11" fmla="*/ 2918717 h 6120679"/>
              <a:gd name="connsiteX12" fmla="*/ 2313811 w 4627223"/>
              <a:gd name="connsiteY12" fmla="*/ 2918025 h 6120679"/>
              <a:gd name="connsiteX13" fmla="*/ 2313612 w 4627223"/>
              <a:gd name="connsiteY13" fmla="*/ 2914574 h 6120679"/>
              <a:gd name="connsiteX14" fmla="*/ 2315356 w 4627223"/>
              <a:gd name="connsiteY14" fmla="*/ 2884400 h 6120679"/>
              <a:gd name="connsiteX15" fmla="*/ 2316652 w 4627223"/>
              <a:gd name="connsiteY15" fmla="*/ 2891441 h 6120679"/>
              <a:gd name="connsiteX16" fmla="*/ 2314539 w 4627223"/>
              <a:gd name="connsiteY16" fmla="*/ 2910340 h 6120679"/>
              <a:gd name="connsiteX17" fmla="*/ 2317759 w 4627223"/>
              <a:gd name="connsiteY17" fmla="*/ 2909892 h 6120679"/>
              <a:gd name="connsiteX18" fmla="*/ 2318365 w 4627223"/>
              <a:gd name="connsiteY18" fmla="*/ 2904467 h 6120679"/>
              <a:gd name="connsiteX19" fmla="*/ 2318742 w 4627223"/>
              <a:gd name="connsiteY19" fmla="*/ 2902796 h 6120679"/>
              <a:gd name="connsiteX20" fmla="*/ 2319054 w 4627223"/>
              <a:gd name="connsiteY20" fmla="*/ 2904497 h 6120679"/>
              <a:gd name="connsiteX21" fmla="*/ 2322183 w 4627223"/>
              <a:gd name="connsiteY21" fmla="*/ 2914847 h 6120679"/>
              <a:gd name="connsiteX22" fmla="*/ 2347542 w 4627223"/>
              <a:gd name="connsiteY22" fmla="*/ 2903172 h 6120679"/>
              <a:gd name="connsiteX23" fmla="*/ 2375938 w 4627223"/>
              <a:gd name="connsiteY23" fmla="*/ 2895810 h 6120679"/>
              <a:gd name="connsiteX24" fmla="*/ 2615699 w 4627223"/>
              <a:gd name="connsiteY24" fmla="*/ 2740342 h 6120679"/>
              <a:gd name="connsiteX25" fmla="*/ 2674258 w 4627223"/>
              <a:gd name="connsiteY25" fmla="*/ 2670648 h 6120679"/>
              <a:gd name="connsiteX26" fmla="*/ 2628660 w 4627223"/>
              <a:gd name="connsiteY26" fmla="*/ 2746806 h 6120679"/>
              <a:gd name="connsiteX27" fmla="*/ 2342179 w 4627223"/>
              <a:gd name="connsiteY27" fmla="*/ 2929880 h 6120679"/>
              <a:gd name="connsiteX28" fmla="*/ 2327019 w 4627223"/>
              <a:gd name="connsiteY28" fmla="*/ 2930849 h 6120679"/>
              <a:gd name="connsiteX29" fmla="*/ 2327675 w 4627223"/>
              <a:gd name="connsiteY29" fmla="*/ 2933022 h 6120679"/>
              <a:gd name="connsiteX30" fmla="*/ 2330957 w 4627223"/>
              <a:gd name="connsiteY30" fmla="*/ 2932811 h 6120679"/>
              <a:gd name="connsiteX31" fmla="*/ 2359655 w 4627223"/>
              <a:gd name="connsiteY31" fmla="*/ 2934644 h 6120679"/>
              <a:gd name="connsiteX32" fmla="*/ 2351693 w 4627223"/>
              <a:gd name="connsiteY32" fmla="*/ 2936265 h 6120679"/>
              <a:gd name="connsiteX33" fmla="*/ 2333848 w 4627223"/>
              <a:gd name="connsiteY33" fmla="*/ 2933823 h 6120679"/>
              <a:gd name="connsiteX34" fmla="*/ 2334248 w 4627223"/>
              <a:gd name="connsiteY34" fmla="*/ 2937399 h 6120679"/>
              <a:gd name="connsiteX35" fmla="*/ 2339133 w 4627223"/>
              <a:gd name="connsiteY35" fmla="*/ 2938067 h 6120679"/>
              <a:gd name="connsiteX36" fmla="*/ 2340703 w 4627223"/>
              <a:gd name="connsiteY36" fmla="*/ 2938501 h 6120679"/>
              <a:gd name="connsiteX37" fmla="*/ 2340542 w 4627223"/>
              <a:gd name="connsiteY37" fmla="*/ 2938534 h 6120679"/>
              <a:gd name="connsiteX38" fmla="*/ 2330698 w 4627223"/>
              <a:gd name="connsiteY38" fmla="*/ 2941824 h 6120679"/>
              <a:gd name="connsiteX39" fmla="*/ 2337888 w 4627223"/>
              <a:gd name="connsiteY39" fmla="*/ 2959092 h 6120679"/>
              <a:gd name="connsiteX40" fmla="*/ 2346874 w 4627223"/>
              <a:gd name="connsiteY40" fmla="*/ 3001994 h 6120679"/>
              <a:gd name="connsiteX41" fmla="*/ 2426275 w 4627223"/>
              <a:gd name="connsiteY41" fmla="*/ 3185171 h 6120679"/>
              <a:gd name="connsiteX42" fmla="*/ 2468419 w 4627223"/>
              <a:gd name="connsiteY42" fmla="*/ 3243068 h 6120679"/>
              <a:gd name="connsiteX43" fmla="*/ 2424799 w 4627223"/>
              <a:gd name="connsiteY43" fmla="*/ 3201599 h 6120679"/>
              <a:gd name="connsiteX44" fmla="*/ 2316400 w 4627223"/>
              <a:gd name="connsiteY44" fmla="*/ 2962849 h 6120679"/>
              <a:gd name="connsiteX45" fmla="*/ 2315480 w 4627223"/>
              <a:gd name="connsiteY45" fmla="*/ 2946907 h 6120679"/>
              <a:gd name="connsiteX46" fmla="*/ 2313414 w 4627223"/>
              <a:gd name="connsiteY46" fmla="*/ 2947598 h 6120679"/>
              <a:gd name="connsiteX47" fmla="*/ 2313612 w 4627223"/>
              <a:gd name="connsiteY47" fmla="*/ 2951050 h 6120679"/>
              <a:gd name="connsiteX48" fmla="*/ 2311870 w 4627223"/>
              <a:gd name="connsiteY48" fmla="*/ 2981225 h 6120679"/>
              <a:gd name="connsiteX49" fmla="*/ 2310573 w 4627223"/>
              <a:gd name="connsiteY49" fmla="*/ 2974177 h 6120679"/>
              <a:gd name="connsiteX50" fmla="*/ 2312684 w 4627223"/>
              <a:gd name="connsiteY50" fmla="*/ 2955289 h 6120679"/>
              <a:gd name="connsiteX51" fmla="*/ 2309463 w 4627223"/>
              <a:gd name="connsiteY51" fmla="*/ 2955737 h 6120679"/>
              <a:gd name="connsiteX52" fmla="*/ 2308857 w 4627223"/>
              <a:gd name="connsiteY52" fmla="*/ 2961162 h 6120679"/>
              <a:gd name="connsiteX53" fmla="*/ 2308482 w 4627223"/>
              <a:gd name="connsiteY53" fmla="*/ 2962825 h 6120679"/>
              <a:gd name="connsiteX54" fmla="*/ 2308170 w 4627223"/>
              <a:gd name="connsiteY54" fmla="*/ 2961127 h 6120679"/>
              <a:gd name="connsiteX55" fmla="*/ 2305041 w 4627223"/>
              <a:gd name="connsiteY55" fmla="*/ 2950777 h 6120679"/>
              <a:gd name="connsiteX56" fmla="*/ 2279663 w 4627223"/>
              <a:gd name="connsiteY56" fmla="*/ 2962460 h 6120679"/>
              <a:gd name="connsiteX57" fmla="*/ 2251284 w 4627223"/>
              <a:gd name="connsiteY57" fmla="*/ 2969819 h 6120679"/>
              <a:gd name="connsiteX58" fmla="*/ 2011524 w 4627223"/>
              <a:gd name="connsiteY58" fmla="*/ 3125287 h 6120679"/>
              <a:gd name="connsiteX59" fmla="*/ 1952960 w 4627223"/>
              <a:gd name="connsiteY59" fmla="*/ 3194986 h 6120679"/>
              <a:gd name="connsiteX60" fmla="*/ 1998565 w 4627223"/>
              <a:gd name="connsiteY60" fmla="*/ 3118818 h 6120679"/>
              <a:gd name="connsiteX61" fmla="*/ 2285044 w 4627223"/>
              <a:gd name="connsiteY61" fmla="*/ 2935743 h 6120679"/>
              <a:gd name="connsiteX62" fmla="*/ 2300206 w 4627223"/>
              <a:gd name="connsiteY62" fmla="*/ 2934775 h 6120679"/>
              <a:gd name="connsiteX63" fmla="*/ 2299549 w 4627223"/>
              <a:gd name="connsiteY63" fmla="*/ 2932602 h 6120679"/>
              <a:gd name="connsiteX64" fmla="*/ 2296267 w 4627223"/>
              <a:gd name="connsiteY64" fmla="*/ 2932811 h 6120679"/>
              <a:gd name="connsiteX65" fmla="*/ 2267569 w 4627223"/>
              <a:gd name="connsiteY65" fmla="*/ 2930980 h 6120679"/>
              <a:gd name="connsiteX66" fmla="*/ 2275517 w 4627223"/>
              <a:gd name="connsiteY66" fmla="*/ 2929362 h 6120679"/>
              <a:gd name="connsiteX67" fmla="*/ 2293374 w 4627223"/>
              <a:gd name="connsiteY67" fmla="*/ 2931806 h 6120679"/>
              <a:gd name="connsiteX68" fmla="*/ 2292974 w 4627223"/>
              <a:gd name="connsiteY68" fmla="*/ 2928230 h 6120679"/>
              <a:gd name="connsiteX69" fmla="*/ 2288090 w 4627223"/>
              <a:gd name="connsiteY69" fmla="*/ 2927561 h 6120679"/>
              <a:gd name="connsiteX70" fmla="*/ 2286510 w 4627223"/>
              <a:gd name="connsiteY70" fmla="*/ 2927124 h 6120679"/>
              <a:gd name="connsiteX71" fmla="*/ 2286683 w 4627223"/>
              <a:gd name="connsiteY71" fmla="*/ 2927089 h 6120679"/>
              <a:gd name="connsiteX72" fmla="*/ 2296526 w 4627223"/>
              <a:gd name="connsiteY72" fmla="*/ 2923800 h 6120679"/>
              <a:gd name="connsiteX73" fmla="*/ 2289331 w 4627223"/>
              <a:gd name="connsiteY73" fmla="*/ 2906520 h 6120679"/>
              <a:gd name="connsiteX74" fmla="*/ 2280348 w 4627223"/>
              <a:gd name="connsiteY74" fmla="*/ 2863634 h 6120679"/>
              <a:gd name="connsiteX75" fmla="*/ 2200949 w 4627223"/>
              <a:gd name="connsiteY75" fmla="*/ 2680459 h 6120679"/>
              <a:gd name="connsiteX76" fmla="*/ 2487085 w 4627223"/>
              <a:gd name="connsiteY76" fmla="*/ 1152165 h 6120679"/>
              <a:gd name="connsiteX77" fmla="*/ 1909831 w 4627223"/>
              <a:gd name="connsiteY77" fmla="*/ 1531067 h 6120679"/>
              <a:gd name="connsiteX78" fmla="*/ 1882347 w 4627223"/>
              <a:gd name="connsiteY78" fmla="*/ 1586160 h 6120679"/>
              <a:gd name="connsiteX79" fmla="*/ 1906695 w 4627223"/>
              <a:gd name="connsiteY79" fmla="*/ 1548696 h 6120679"/>
              <a:gd name="connsiteX80" fmla="*/ 2426817 w 4627223"/>
              <a:gd name="connsiteY80" fmla="*/ 1306891 h 6120679"/>
              <a:gd name="connsiteX81" fmla="*/ 2860937 w 4627223"/>
              <a:gd name="connsiteY81" fmla="*/ 2224673 h 6120679"/>
              <a:gd name="connsiteX82" fmla="*/ 2683564 w 4627223"/>
              <a:gd name="connsiteY82" fmla="*/ 2659573 h 6120679"/>
              <a:gd name="connsiteX83" fmla="*/ 2674258 w 4627223"/>
              <a:gd name="connsiteY83" fmla="*/ 2670648 h 6120679"/>
              <a:gd name="connsiteX84" fmla="*/ 2677464 w 4627223"/>
              <a:gd name="connsiteY84" fmla="*/ 2665293 h 6120679"/>
              <a:gd name="connsiteX85" fmla="*/ 2745314 w 4627223"/>
              <a:gd name="connsiteY85" fmla="*/ 2365068 h 6120679"/>
              <a:gd name="connsiteX86" fmla="*/ 2386766 w 4627223"/>
              <a:gd name="connsiteY86" fmla="*/ 1808858 h 6120679"/>
              <a:gd name="connsiteX87" fmla="*/ 2296267 w 4627223"/>
              <a:gd name="connsiteY87" fmla="*/ 1797323 h 6120679"/>
              <a:gd name="connsiteX88" fmla="*/ 1893895 w 4627223"/>
              <a:gd name="connsiteY88" fmla="*/ 2112742 h 6120679"/>
              <a:gd name="connsiteX89" fmla="*/ 1881909 w 4627223"/>
              <a:gd name="connsiteY89" fmla="*/ 2150524 h 6120679"/>
              <a:gd name="connsiteX90" fmla="*/ 1893777 w 4627223"/>
              <a:gd name="connsiteY90" fmla="*/ 2124107 h 6120679"/>
              <a:gd name="connsiteX91" fmla="*/ 2208825 w 4627223"/>
              <a:gd name="connsiteY91" fmla="*/ 1907148 h 6120679"/>
              <a:gd name="connsiteX92" fmla="*/ 2595148 w 4627223"/>
              <a:gd name="connsiteY92" fmla="*/ 2422352 h 6120679"/>
              <a:gd name="connsiteX93" fmla="*/ 2350480 w 4627223"/>
              <a:gd name="connsiteY93" fmla="*/ 2901820 h 6120679"/>
              <a:gd name="connsiteX94" fmla="*/ 2347542 w 4627223"/>
              <a:gd name="connsiteY94" fmla="*/ 2903172 h 6120679"/>
              <a:gd name="connsiteX95" fmla="*/ 2330905 w 4627223"/>
              <a:gd name="connsiteY95" fmla="*/ 2907487 h 6120679"/>
              <a:gd name="connsiteX96" fmla="*/ 2329001 w 4627223"/>
              <a:gd name="connsiteY96" fmla="*/ 2890453 h 6120679"/>
              <a:gd name="connsiteX97" fmla="*/ 2328797 w 4627223"/>
              <a:gd name="connsiteY97" fmla="*/ 2858095 h 6120679"/>
              <a:gd name="connsiteX98" fmla="*/ 2318742 w 4627223"/>
              <a:gd name="connsiteY98" fmla="*/ 2902796 h 6120679"/>
              <a:gd name="connsiteX99" fmla="*/ 2316652 w 4627223"/>
              <a:gd name="connsiteY99" fmla="*/ 2891441 h 6120679"/>
              <a:gd name="connsiteX100" fmla="*/ 2317341 w 4627223"/>
              <a:gd name="connsiteY100" fmla="*/ 2885282 h 6120679"/>
              <a:gd name="connsiteX101" fmla="*/ 1637464 w 4627223"/>
              <a:gd name="connsiteY101" fmla="*/ 2063756 h 6120679"/>
              <a:gd name="connsiteX102" fmla="*/ 719888 w 4627223"/>
              <a:gd name="connsiteY102" fmla="*/ 2634103 h 6120679"/>
              <a:gd name="connsiteX103" fmla="*/ 1050981 w 4627223"/>
              <a:gd name="connsiteY103" fmla="*/ 3382550 h 6120679"/>
              <a:gd name="connsiteX104" fmla="*/ 1100565 w 4627223"/>
              <a:gd name="connsiteY104" fmla="*/ 3413019 h 6120679"/>
              <a:gd name="connsiteX105" fmla="*/ 1066851 w 4627223"/>
              <a:gd name="connsiteY105" fmla="*/ 3386016 h 6120679"/>
              <a:gd name="connsiteX106" fmla="*/ 849605 w 4627223"/>
              <a:gd name="connsiteY106" fmla="*/ 2808642 h 6120679"/>
              <a:gd name="connsiteX107" fmla="*/ 1676463 w 4627223"/>
              <a:gd name="connsiteY107" fmla="*/ 2325672 h 6120679"/>
              <a:gd name="connsiteX108" fmla="*/ 2140581 w 4627223"/>
              <a:gd name="connsiteY108" fmla="*/ 2597524 h 6120679"/>
              <a:gd name="connsiteX109" fmla="*/ 2158789 w 4627223"/>
              <a:gd name="connsiteY109" fmla="*/ 2622539 h 6120679"/>
              <a:gd name="connsiteX110" fmla="*/ 2136711 w 4627223"/>
              <a:gd name="connsiteY110" fmla="*/ 2601549 h 6120679"/>
              <a:gd name="connsiteX111" fmla="*/ 1875874 w 4627223"/>
              <a:gd name="connsiteY111" fmla="*/ 2487339 h 6120679"/>
              <a:gd name="connsiteX112" fmla="*/ 1773658 w 4627223"/>
              <a:gd name="connsiteY112" fmla="*/ 2478891 h 6120679"/>
              <a:gd name="connsiteX113" fmla="*/ 1233705 w 4627223"/>
              <a:gd name="connsiteY113" fmla="*/ 2951050 h 6120679"/>
              <a:gd name="connsiteX114" fmla="*/ 1533685 w 4627223"/>
              <a:gd name="connsiteY114" fmla="*/ 3374132 h 6120679"/>
              <a:gd name="connsiteX115" fmla="*/ 1569617 w 4627223"/>
              <a:gd name="connsiteY115" fmla="*/ 3386734 h 6120679"/>
              <a:gd name="connsiteX116" fmla="*/ 1544493 w 4627223"/>
              <a:gd name="connsiteY116" fmla="*/ 3374256 h 6120679"/>
              <a:gd name="connsiteX117" fmla="*/ 1338154 w 4627223"/>
              <a:gd name="connsiteY117" fmla="*/ 3042992 h 6120679"/>
              <a:gd name="connsiteX118" fmla="*/ 1828139 w 4627223"/>
              <a:gd name="connsiteY118" fmla="*/ 2636786 h 6120679"/>
              <a:gd name="connsiteX119" fmla="*/ 2284138 w 4627223"/>
              <a:gd name="connsiteY119" fmla="*/ 2894046 h 6120679"/>
              <a:gd name="connsiteX120" fmla="*/ 2289331 w 4627223"/>
              <a:gd name="connsiteY120" fmla="*/ 2906520 h 6120679"/>
              <a:gd name="connsiteX121" fmla="*/ 2290821 w 4627223"/>
              <a:gd name="connsiteY121" fmla="*/ 2913634 h 6120679"/>
              <a:gd name="connsiteX122" fmla="*/ 2275479 w 4627223"/>
              <a:gd name="connsiteY122" fmla="*/ 2915763 h 6120679"/>
              <a:gd name="connsiteX123" fmla="*/ 2246341 w 4627223"/>
              <a:gd name="connsiteY123" fmla="*/ 2916022 h 6120679"/>
              <a:gd name="connsiteX124" fmla="*/ 2286510 w 4627223"/>
              <a:gd name="connsiteY124" fmla="*/ 2927124 h 6120679"/>
              <a:gd name="connsiteX125" fmla="*/ 2275517 w 4627223"/>
              <a:gd name="connsiteY125" fmla="*/ 2929362 h 6120679"/>
              <a:gd name="connsiteX126" fmla="*/ 2270813 w 4627223"/>
              <a:gd name="connsiteY126" fmla="*/ 2928718 h 6120679"/>
              <a:gd name="connsiteX127" fmla="*/ 1530397 w 4627223"/>
              <a:gd name="connsiteY127" fmla="*/ 3684514 h 6120679"/>
              <a:gd name="connsiteX128" fmla="*/ 2043114 w 4627223"/>
              <a:gd name="connsiteY128" fmla="*/ 4702955 h 6120679"/>
              <a:gd name="connsiteX129" fmla="*/ 2717390 w 4627223"/>
              <a:gd name="connsiteY129" fmla="*/ 4334562 h 6120679"/>
              <a:gd name="connsiteX130" fmla="*/ 2744874 w 4627223"/>
              <a:gd name="connsiteY130" fmla="*/ 4279469 h 6120679"/>
              <a:gd name="connsiteX131" fmla="*/ 2720526 w 4627223"/>
              <a:gd name="connsiteY131" fmla="*/ 4316933 h 6120679"/>
              <a:gd name="connsiteX132" fmla="*/ 2200405 w 4627223"/>
              <a:gd name="connsiteY132" fmla="*/ 4558738 h 6120679"/>
              <a:gd name="connsiteX133" fmla="*/ 1766287 w 4627223"/>
              <a:gd name="connsiteY133" fmla="*/ 3640956 h 6120679"/>
              <a:gd name="connsiteX134" fmla="*/ 1943659 w 4627223"/>
              <a:gd name="connsiteY134" fmla="*/ 3206056 h 6120679"/>
              <a:gd name="connsiteX135" fmla="*/ 1952960 w 4627223"/>
              <a:gd name="connsiteY135" fmla="*/ 3194986 h 6120679"/>
              <a:gd name="connsiteX136" fmla="*/ 1949759 w 4627223"/>
              <a:gd name="connsiteY136" fmla="*/ 3200330 h 6120679"/>
              <a:gd name="connsiteX137" fmla="*/ 1881909 w 4627223"/>
              <a:gd name="connsiteY137" fmla="*/ 3500556 h 6120679"/>
              <a:gd name="connsiteX138" fmla="*/ 2330957 w 4627223"/>
              <a:gd name="connsiteY138" fmla="*/ 4068301 h 6120679"/>
              <a:gd name="connsiteX139" fmla="*/ 2733330 w 4627223"/>
              <a:gd name="connsiteY139" fmla="*/ 3752882 h 6120679"/>
              <a:gd name="connsiteX140" fmla="*/ 2745314 w 4627223"/>
              <a:gd name="connsiteY140" fmla="*/ 3715100 h 6120679"/>
              <a:gd name="connsiteX141" fmla="*/ 2733447 w 4627223"/>
              <a:gd name="connsiteY141" fmla="*/ 3741516 h 6120679"/>
              <a:gd name="connsiteX142" fmla="*/ 2418399 w 4627223"/>
              <a:gd name="connsiteY142" fmla="*/ 3958476 h 6120679"/>
              <a:gd name="connsiteX143" fmla="*/ 2032077 w 4627223"/>
              <a:gd name="connsiteY143" fmla="*/ 3443272 h 6120679"/>
              <a:gd name="connsiteX144" fmla="*/ 2276744 w 4627223"/>
              <a:gd name="connsiteY144" fmla="*/ 2963804 h 6120679"/>
              <a:gd name="connsiteX145" fmla="*/ 2279663 w 4627223"/>
              <a:gd name="connsiteY145" fmla="*/ 2962460 h 6120679"/>
              <a:gd name="connsiteX146" fmla="*/ 2296318 w 4627223"/>
              <a:gd name="connsiteY146" fmla="*/ 2958142 h 6120679"/>
              <a:gd name="connsiteX147" fmla="*/ 2298222 w 4627223"/>
              <a:gd name="connsiteY147" fmla="*/ 2975177 h 6120679"/>
              <a:gd name="connsiteX148" fmla="*/ 2298426 w 4627223"/>
              <a:gd name="connsiteY148" fmla="*/ 3007535 h 6120679"/>
              <a:gd name="connsiteX149" fmla="*/ 2308482 w 4627223"/>
              <a:gd name="connsiteY149" fmla="*/ 2962825 h 6120679"/>
              <a:gd name="connsiteX150" fmla="*/ 2310573 w 4627223"/>
              <a:gd name="connsiteY150" fmla="*/ 2974177 h 6120679"/>
              <a:gd name="connsiteX151" fmla="*/ 2309883 w 4627223"/>
              <a:gd name="connsiteY151" fmla="*/ 2980346 h 6120679"/>
              <a:gd name="connsiteX152" fmla="*/ 2989760 w 4627223"/>
              <a:gd name="connsiteY152" fmla="*/ 3801874 h 6120679"/>
              <a:gd name="connsiteX153" fmla="*/ 3907334 w 4627223"/>
              <a:gd name="connsiteY153" fmla="*/ 3231526 h 6120679"/>
              <a:gd name="connsiteX154" fmla="*/ 3576244 w 4627223"/>
              <a:gd name="connsiteY154" fmla="*/ 2483079 h 6120679"/>
              <a:gd name="connsiteX155" fmla="*/ 3526658 w 4627223"/>
              <a:gd name="connsiteY155" fmla="*/ 2452610 h 6120679"/>
              <a:gd name="connsiteX156" fmla="*/ 3560372 w 4627223"/>
              <a:gd name="connsiteY156" fmla="*/ 2479614 h 6120679"/>
              <a:gd name="connsiteX157" fmla="*/ 3777618 w 4627223"/>
              <a:gd name="connsiteY157" fmla="*/ 3056987 h 6120679"/>
              <a:gd name="connsiteX158" fmla="*/ 2950760 w 4627223"/>
              <a:gd name="connsiteY158" fmla="*/ 3539956 h 6120679"/>
              <a:gd name="connsiteX159" fmla="*/ 2486642 w 4627223"/>
              <a:gd name="connsiteY159" fmla="*/ 3268105 h 6120679"/>
              <a:gd name="connsiteX160" fmla="*/ 2468419 w 4627223"/>
              <a:gd name="connsiteY160" fmla="*/ 3243068 h 6120679"/>
              <a:gd name="connsiteX161" fmla="*/ 2490514 w 4627223"/>
              <a:gd name="connsiteY161" fmla="*/ 3264076 h 6120679"/>
              <a:gd name="connsiteX162" fmla="*/ 2853566 w 4627223"/>
              <a:gd name="connsiteY162" fmla="*/ 3386733 h 6120679"/>
              <a:gd name="connsiteX163" fmla="*/ 3393520 w 4627223"/>
              <a:gd name="connsiteY163" fmla="*/ 2914574 h 6120679"/>
              <a:gd name="connsiteX164" fmla="*/ 3093541 w 4627223"/>
              <a:gd name="connsiteY164" fmla="*/ 2491492 h 6120679"/>
              <a:gd name="connsiteX165" fmla="*/ 3057609 w 4627223"/>
              <a:gd name="connsiteY165" fmla="*/ 2478891 h 6120679"/>
              <a:gd name="connsiteX166" fmla="*/ 3082732 w 4627223"/>
              <a:gd name="connsiteY166" fmla="*/ 2491369 h 6120679"/>
              <a:gd name="connsiteX167" fmla="*/ 3289071 w 4627223"/>
              <a:gd name="connsiteY167" fmla="*/ 2822632 h 6120679"/>
              <a:gd name="connsiteX168" fmla="*/ 2799086 w 4627223"/>
              <a:gd name="connsiteY168" fmla="*/ 3228837 h 6120679"/>
              <a:gd name="connsiteX169" fmla="*/ 2343087 w 4627223"/>
              <a:gd name="connsiteY169" fmla="*/ 2971578 h 6120679"/>
              <a:gd name="connsiteX170" fmla="*/ 2337888 w 4627223"/>
              <a:gd name="connsiteY170" fmla="*/ 2959092 h 6120679"/>
              <a:gd name="connsiteX171" fmla="*/ 2336401 w 4627223"/>
              <a:gd name="connsiteY171" fmla="*/ 2951995 h 6120679"/>
              <a:gd name="connsiteX172" fmla="*/ 2351742 w 4627223"/>
              <a:gd name="connsiteY172" fmla="*/ 2949864 h 6120679"/>
              <a:gd name="connsiteX173" fmla="*/ 2380881 w 4627223"/>
              <a:gd name="connsiteY173" fmla="*/ 2949607 h 6120679"/>
              <a:gd name="connsiteX174" fmla="*/ 2340703 w 4627223"/>
              <a:gd name="connsiteY174" fmla="*/ 2938501 h 6120679"/>
              <a:gd name="connsiteX175" fmla="*/ 2351693 w 4627223"/>
              <a:gd name="connsiteY175" fmla="*/ 2936265 h 6120679"/>
              <a:gd name="connsiteX176" fmla="*/ 2356409 w 4627223"/>
              <a:gd name="connsiteY176" fmla="*/ 2936909 h 6120679"/>
              <a:gd name="connsiteX177" fmla="*/ 3096824 w 4627223"/>
              <a:gd name="connsiteY177" fmla="*/ 2181115 h 6120679"/>
              <a:gd name="connsiteX178" fmla="*/ 2584109 w 4627223"/>
              <a:gd name="connsiteY178" fmla="*/ 1162672 h 6120679"/>
              <a:gd name="connsiteX179" fmla="*/ 2487085 w 4627223"/>
              <a:gd name="connsiteY179" fmla="*/ 1152165 h 6120679"/>
              <a:gd name="connsiteX180" fmla="*/ 4627223 w 4627223"/>
              <a:gd name="connsiteY180" fmla="*/ 0 h 6120679"/>
              <a:gd name="connsiteX181" fmla="*/ 4627222 w 4627223"/>
              <a:gd name="connsiteY181" fmla="*/ 6120679 h 6120679"/>
              <a:gd name="connsiteX182" fmla="*/ 280180 w 4627223"/>
              <a:gd name="connsiteY182" fmla="*/ 5506617 h 6120679"/>
              <a:gd name="connsiteX183" fmla="*/ 0 w 4627223"/>
              <a:gd name="connsiteY183" fmla="*/ 5428505 h 6120679"/>
              <a:gd name="connsiteX184" fmla="*/ 0 w 4627223"/>
              <a:gd name="connsiteY184" fmla="*/ 677755 h 6120679"/>
              <a:gd name="connsiteX185" fmla="*/ 340045 w 4627223"/>
              <a:gd name="connsiteY185" fmla="*/ 584382 h 6120679"/>
              <a:gd name="connsiteX186" fmla="*/ 4627223 w 4627223"/>
              <a:gd name="connsiteY186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4627223" h="6120679">
                <a:moveTo>
                  <a:pt x="2314598" y="2931641"/>
                </a:moveTo>
                <a:lnTo>
                  <a:pt x="2314725" y="2933849"/>
                </a:lnTo>
                <a:lnTo>
                  <a:pt x="2312627" y="2933982"/>
                </a:lnTo>
                <a:lnTo>
                  <a:pt x="2312499" y="2931775"/>
                </a:lnTo>
                <a:close/>
                <a:moveTo>
                  <a:pt x="2312244" y="2930866"/>
                </a:moveTo>
                <a:lnTo>
                  <a:pt x="2311856" y="2934335"/>
                </a:lnTo>
                <a:lnTo>
                  <a:pt x="2314979" y="2934763"/>
                </a:lnTo>
                <a:lnTo>
                  <a:pt x="2315367" y="2931294"/>
                </a:lnTo>
                <a:close/>
                <a:moveTo>
                  <a:pt x="2158789" y="2622539"/>
                </a:moveTo>
                <a:lnTo>
                  <a:pt x="2202426" y="2664026"/>
                </a:lnTo>
                <a:cubicBezTo>
                  <a:pt x="2261639" y="2731562"/>
                  <a:pt x="2300456" y="2813490"/>
                  <a:pt x="2310825" y="2902774"/>
                </a:cubicBezTo>
                <a:lnTo>
                  <a:pt x="2311745" y="2918717"/>
                </a:lnTo>
                <a:lnTo>
                  <a:pt x="2313811" y="2918025"/>
                </a:lnTo>
                <a:lnTo>
                  <a:pt x="2313612" y="2914574"/>
                </a:lnTo>
                <a:lnTo>
                  <a:pt x="2315356" y="2884400"/>
                </a:lnTo>
                <a:lnTo>
                  <a:pt x="2316652" y="2891441"/>
                </a:lnTo>
                <a:lnTo>
                  <a:pt x="2314539" y="2910340"/>
                </a:lnTo>
                <a:lnTo>
                  <a:pt x="2317759" y="2909892"/>
                </a:lnTo>
                <a:lnTo>
                  <a:pt x="2318365" y="2904467"/>
                </a:lnTo>
                <a:lnTo>
                  <a:pt x="2318742" y="2902796"/>
                </a:lnTo>
                <a:lnTo>
                  <a:pt x="2319054" y="2904497"/>
                </a:lnTo>
                <a:lnTo>
                  <a:pt x="2322183" y="2914847"/>
                </a:lnTo>
                <a:lnTo>
                  <a:pt x="2347542" y="2903172"/>
                </a:lnTo>
                <a:lnTo>
                  <a:pt x="2375938" y="2895810"/>
                </a:lnTo>
                <a:cubicBezTo>
                  <a:pt x="2462362" y="2868165"/>
                  <a:pt x="2544185" y="2814492"/>
                  <a:pt x="2615699" y="2740342"/>
                </a:cubicBezTo>
                <a:lnTo>
                  <a:pt x="2674258" y="2670648"/>
                </a:lnTo>
                <a:lnTo>
                  <a:pt x="2628660" y="2746806"/>
                </a:lnTo>
                <a:cubicBezTo>
                  <a:pt x="2556180" y="2847630"/>
                  <a:pt x="2455396" y="2915343"/>
                  <a:pt x="2342179" y="2929880"/>
                </a:cubicBezTo>
                <a:lnTo>
                  <a:pt x="2327019" y="2930849"/>
                </a:lnTo>
                <a:lnTo>
                  <a:pt x="2327675" y="2933022"/>
                </a:lnTo>
                <a:lnTo>
                  <a:pt x="2330957" y="2932811"/>
                </a:lnTo>
                <a:lnTo>
                  <a:pt x="2359655" y="2934644"/>
                </a:lnTo>
                <a:lnTo>
                  <a:pt x="2351693" y="2936265"/>
                </a:lnTo>
                <a:lnTo>
                  <a:pt x="2333848" y="2933823"/>
                </a:lnTo>
                <a:lnTo>
                  <a:pt x="2334248" y="2937399"/>
                </a:lnTo>
                <a:lnTo>
                  <a:pt x="2339133" y="2938067"/>
                </a:lnTo>
                <a:lnTo>
                  <a:pt x="2340703" y="2938501"/>
                </a:lnTo>
                <a:lnTo>
                  <a:pt x="2340542" y="2938534"/>
                </a:lnTo>
                <a:lnTo>
                  <a:pt x="2330698" y="2941824"/>
                </a:lnTo>
                <a:lnTo>
                  <a:pt x="2337888" y="2959092"/>
                </a:lnTo>
                <a:lnTo>
                  <a:pt x="2346874" y="3001994"/>
                </a:lnTo>
                <a:cubicBezTo>
                  <a:pt x="2363415" y="3065961"/>
                  <a:pt x="2390375" y="3127645"/>
                  <a:pt x="2426275" y="3185171"/>
                </a:cubicBezTo>
                <a:lnTo>
                  <a:pt x="2468419" y="3243068"/>
                </a:lnTo>
                <a:lnTo>
                  <a:pt x="2424799" y="3201599"/>
                </a:lnTo>
                <a:cubicBezTo>
                  <a:pt x="2365587" y="3134063"/>
                  <a:pt x="2326769" y="3052133"/>
                  <a:pt x="2316400" y="2962849"/>
                </a:cubicBezTo>
                <a:lnTo>
                  <a:pt x="2315480" y="2946907"/>
                </a:lnTo>
                <a:lnTo>
                  <a:pt x="2313414" y="2947598"/>
                </a:lnTo>
                <a:lnTo>
                  <a:pt x="2313612" y="2951050"/>
                </a:lnTo>
                <a:lnTo>
                  <a:pt x="2311870" y="2981225"/>
                </a:lnTo>
                <a:lnTo>
                  <a:pt x="2310573" y="2974177"/>
                </a:lnTo>
                <a:lnTo>
                  <a:pt x="2312684" y="2955289"/>
                </a:lnTo>
                <a:lnTo>
                  <a:pt x="2309463" y="2955737"/>
                </a:lnTo>
                <a:lnTo>
                  <a:pt x="2308857" y="2961162"/>
                </a:lnTo>
                <a:lnTo>
                  <a:pt x="2308482" y="2962825"/>
                </a:lnTo>
                <a:lnTo>
                  <a:pt x="2308170" y="2961127"/>
                </a:lnTo>
                <a:lnTo>
                  <a:pt x="2305041" y="2950777"/>
                </a:lnTo>
                <a:lnTo>
                  <a:pt x="2279663" y="2962460"/>
                </a:lnTo>
                <a:lnTo>
                  <a:pt x="2251284" y="2969819"/>
                </a:lnTo>
                <a:cubicBezTo>
                  <a:pt x="2164860" y="2997463"/>
                  <a:pt x="2083037" y="3051137"/>
                  <a:pt x="2011524" y="3125287"/>
                </a:cubicBezTo>
                <a:lnTo>
                  <a:pt x="1952960" y="3194986"/>
                </a:lnTo>
                <a:lnTo>
                  <a:pt x="1998565" y="3118818"/>
                </a:lnTo>
                <a:cubicBezTo>
                  <a:pt x="2071043" y="3017993"/>
                  <a:pt x="2171827" y="2950279"/>
                  <a:pt x="2285044" y="2935743"/>
                </a:cubicBezTo>
                <a:lnTo>
                  <a:pt x="2300206" y="2934775"/>
                </a:lnTo>
                <a:lnTo>
                  <a:pt x="2299549" y="2932602"/>
                </a:lnTo>
                <a:lnTo>
                  <a:pt x="2296267" y="2932811"/>
                </a:lnTo>
                <a:lnTo>
                  <a:pt x="2267569" y="2930980"/>
                </a:lnTo>
                <a:lnTo>
                  <a:pt x="2275517" y="2929362"/>
                </a:lnTo>
                <a:lnTo>
                  <a:pt x="2293374" y="2931806"/>
                </a:lnTo>
                <a:lnTo>
                  <a:pt x="2292974" y="2928230"/>
                </a:lnTo>
                <a:lnTo>
                  <a:pt x="2288090" y="2927561"/>
                </a:lnTo>
                <a:lnTo>
                  <a:pt x="2286510" y="2927124"/>
                </a:lnTo>
                <a:lnTo>
                  <a:pt x="2286683" y="2927089"/>
                </a:lnTo>
                <a:lnTo>
                  <a:pt x="2296526" y="2923800"/>
                </a:lnTo>
                <a:lnTo>
                  <a:pt x="2289331" y="2906520"/>
                </a:lnTo>
                <a:lnTo>
                  <a:pt x="2280348" y="2863634"/>
                </a:lnTo>
                <a:cubicBezTo>
                  <a:pt x="2263807" y="2799669"/>
                  <a:pt x="2236847" y="2737985"/>
                  <a:pt x="2200949" y="2680459"/>
                </a:cubicBezTo>
                <a:close/>
                <a:moveTo>
                  <a:pt x="2487085" y="1152165"/>
                </a:moveTo>
                <a:cubicBezTo>
                  <a:pt x="2261762" y="1149438"/>
                  <a:pt x="2047076" y="1296291"/>
                  <a:pt x="1909831" y="1531067"/>
                </a:cubicBezTo>
                <a:lnTo>
                  <a:pt x="1882347" y="1586160"/>
                </a:lnTo>
                <a:lnTo>
                  <a:pt x="1906695" y="1548696"/>
                </a:lnTo>
                <a:cubicBezTo>
                  <a:pt x="2043950" y="1365813"/>
                  <a:pt x="2235511" y="1267513"/>
                  <a:pt x="2426817" y="1306891"/>
                </a:cubicBezTo>
                <a:cubicBezTo>
                  <a:pt x="2740753" y="1371508"/>
                  <a:pt x="2935115" y="1782413"/>
                  <a:pt x="2860937" y="2224673"/>
                </a:cubicBezTo>
                <a:cubicBezTo>
                  <a:pt x="2832540" y="2393974"/>
                  <a:pt x="2768906" y="2543329"/>
                  <a:pt x="2683564" y="2659573"/>
                </a:cubicBezTo>
                <a:lnTo>
                  <a:pt x="2674258" y="2670648"/>
                </a:lnTo>
                <a:lnTo>
                  <a:pt x="2677464" y="2665293"/>
                </a:lnTo>
                <a:cubicBezTo>
                  <a:pt x="2720467" y="2578200"/>
                  <a:pt x="2745314" y="2475302"/>
                  <a:pt x="2745314" y="2365068"/>
                </a:cubicBezTo>
                <a:cubicBezTo>
                  <a:pt x="2745314" y="2090706"/>
                  <a:pt x="2591388" y="1861798"/>
                  <a:pt x="2386766" y="1808858"/>
                </a:cubicBezTo>
                <a:cubicBezTo>
                  <a:pt x="2357534" y="1801295"/>
                  <a:pt x="2327267" y="1797323"/>
                  <a:pt x="2296267" y="1797323"/>
                </a:cubicBezTo>
                <a:cubicBezTo>
                  <a:pt x="2119953" y="1797323"/>
                  <a:pt x="1967372" y="1925797"/>
                  <a:pt x="1893895" y="2112742"/>
                </a:cubicBezTo>
                <a:lnTo>
                  <a:pt x="1881909" y="2150524"/>
                </a:lnTo>
                <a:lnTo>
                  <a:pt x="1893777" y="2124107"/>
                </a:lnTo>
                <a:cubicBezTo>
                  <a:pt x="1963793" y="1992802"/>
                  <a:pt x="2078809" y="1907148"/>
                  <a:pt x="2208825" y="1907148"/>
                </a:cubicBezTo>
                <a:cubicBezTo>
                  <a:pt x="2422186" y="1907148"/>
                  <a:pt x="2595148" y="2137812"/>
                  <a:pt x="2595148" y="2422352"/>
                </a:cubicBezTo>
                <a:cubicBezTo>
                  <a:pt x="2595148" y="2640202"/>
                  <a:pt x="2493761" y="2826473"/>
                  <a:pt x="2350480" y="2901820"/>
                </a:cubicBezTo>
                <a:lnTo>
                  <a:pt x="2347542" y="2903172"/>
                </a:lnTo>
                <a:lnTo>
                  <a:pt x="2330905" y="2907487"/>
                </a:lnTo>
                <a:lnTo>
                  <a:pt x="2329001" y="2890453"/>
                </a:lnTo>
                <a:lnTo>
                  <a:pt x="2328797" y="2858095"/>
                </a:lnTo>
                <a:lnTo>
                  <a:pt x="2318742" y="2902796"/>
                </a:lnTo>
                <a:lnTo>
                  <a:pt x="2316652" y="2891441"/>
                </a:lnTo>
                <a:lnTo>
                  <a:pt x="2317341" y="2885282"/>
                </a:lnTo>
                <a:cubicBezTo>
                  <a:pt x="2338724" y="2506846"/>
                  <a:pt x="2048821" y="2148426"/>
                  <a:pt x="1637464" y="2063756"/>
                </a:cubicBezTo>
                <a:cubicBezTo>
                  <a:pt x="1198682" y="1973441"/>
                  <a:pt x="787870" y="2228794"/>
                  <a:pt x="719888" y="2634103"/>
                </a:cubicBezTo>
                <a:cubicBezTo>
                  <a:pt x="671558" y="2922252"/>
                  <a:pt x="809517" y="3208619"/>
                  <a:pt x="1050981" y="3382550"/>
                </a:cubicBezTo>
                <a:lnTo>
                  <a:pt x="1100565" y="3413019"/>
                </a:lnTo>
                <a:lnTo>
                  <a:pt x="1066851" y="3386016"/>
                </a:lnTo>
                <a:cubicBezTo>
                  <a:pt x="902300" y="3233767"/>
                  <a:pt x="813965" y="3021127"/>
                  <a:pt x="849605" y="2808642"/>
                </a:cubicBezTo>
                <a:cubicBezTo>
                  <a:pt x="908089" y="2459948"/>
                  <a:pt x="1278286" y="2243715"/>
                  <a:pt x="1676463" y="2325672"/>
                </a:cubicBezTo>
                <a:cubicBezTo>
                  <a:pt x="1866996" y="2364890"/>
                  <a:pt x="2029410" y="2465279"/>
                  <a:pt x="2140581" y="2597524"/>
                </a:cubicBezTo>
                <a:lnTo>
                  <a:pt x="2158789" y="2622539"/>
                </a:lnTo>
                <a:lnTo>
                  <a:pt x="2136711" y="2601549"/>
                </a:lnTo>
                <a:cubicBezTo>
                  <a:pt x="2064795" y="2544392"/>
                  <a:pt x="1975165" y="2503975"/>
                  <a:pt x="1875874" y="2487339"/>
                </a:cubicBezTo>
                <a:cubicBezTo>
                  <a:pt x="1842776" y="2481794"/>
                  <a:pt x="1808605" y="2478891"/>
                  <a:pt x="1773658" y="2478891"/>
                </a:cubicBezTo>
                <a:cubicBezTo>
                  <a:pt x="1475450" y="2478891"/>
                  <a:pt x="1233705" y="2690284"/>
                  <a:pt x="1233705" y="2951050"/>
                </a:cubicBezTo>
                <a:cubicBezTo>
                  <a:pt x="1233705" y="3136439"/>
                  <a:pt x="1355890" y="3296872"/>
                  <a:pt x="1533685" y="3374132"/>
                </a:cubicBezTo>
                <a:lnTo>
                  <a:pt x="1569617" y="3386734"/>
                </a:lnTo>
                <a:lnTo>
                  <a:pt x="1544493" y="3374256"/>
                </a:lnTo>
                <a:cubicBezTo>
                  <a:pt x="1419616" y="3300635"/>
                  <a:pt x="1338154" y="3179700"/>
                  <a:pt x="1338154" y="3042992"/>
                </a:cubicBezTo>
                <a:cubicBezTo>
                  <a:pt x="1338154" y="2818651"/>
                  <a:pt x="1557528" y="2636786"/>
                  <a:pt x="1828139" y="2636786"/>
                </a:cubicBezTo>
                <a:cubicBezTo>
                  <a:pt x="2035325" y="2636786"/>
                  <a:pt x="2212479" y="2743391"/>
                  <a:pt x="2284138" y="2894046"/>
                </a:cubicBezTo>
                <a:lnTo>
                  <a:pt x="2289331" y="2906520"/>
                </a:lnTo>
                <a:lnTo>
                  <a:pt x="2290821" y="2913634"/>
                </a:lnTo>
                <a:lnTo>
                  <a:pt x="2275479" y="2915763"/>
                </a:lnTo>
                <a:lnTo>
                  <a:pt x="2246341" y="2916022"/>
                </a:lnTo>
                <a:lnTo>
                  <a:pt x="2286510" y="2927124"/>
                </a:lnTo>
                <a:lnTo>
                  <a:pt x="2275517" y="2929362"/>
                </a:lnTo>
                <a:lnTo>
                  <a:pt x="2270813" y="2928718"/>
                </a:lnTo>
                <a:cubicBezTo>
                  <a:pt x="1930058" y="2905330"/>
                  <a:pt x="1607031" y="3227615"/>
                  <a:pt x="1530397" y="3684514"/>
                </a:cubicBezTo>
                <a:cubicBezTo>
                  <a:pt x="1448654" y="4171875"/>
                  <a:pt x="1678205" y="4627847"/>
                  <a:pt x="2043114" y="4702955"/>
                </a:cubicBezTo>
                <a:cubicBezTo>
                  <a:pt x="2302540" y="4756354"/>
                  <a:pt x="2560539" y="4602877"/>
                  <a:pt x="2717390" y="4334562"/>
                </a:cubicBezTo>
                <a:lnTo>
                  <a:pt x="2744874" y="4279469"/>
                </a:lnTo>
                <a:lnTo>
                  <a:pt x="2720526" y="4316933"/>
                </a:lnTo>
                <a:cubicBezTo>
                  <a:pt x="2583274" y="4499814"/>
                  <a:pt x="2391710" y="4598114"/>
                  <a:pt x="2200405" y="4558738"/>
                </a:cubicBezTo>
                <a:cubicBezTo>
                  <a:pt x="1886469" y="4494121"/>
                  <a:pt x="1692107" y="4083215"/>
                  <a:pt x="1766287" y="3640956"/>
                </a:cubicBezTo>
                <a:cubicBezTo>
                  <a:pt x="1794683" y="3471654"/>
                  <a:pt x="1858317" y="3322300"/>
                  <a:pt x="1943659" y="3206056"/>
                </a:cubicBezTo>
                <a:lnTo>
                  <a:pt x="1952960" y="3194986"/>
                </a:lnTo>
                <a:lnTo>
                  <a:pt x="1949759" y="3200330"/>
                </a:lnTo>
                <a:cubicBezTo>
                  <a:pt x="1906758" y="3287425"/>
                  <a:pt x="1881909" y="3390322"/>
                  <a:pt x="1881909" y="3500556"/>
                </a:cubicBezTo>
                <a:cubicBezTo>
                  <a:pt x="1881909" y="3814112"/>
                  <a:pt x="2082955" y="4068301"/>
                  <a:pt x="2330957" y="4068301"/>
                </a:cubicBezTo>
                <a:cubicBezTo>
                  <a:pt x="2507270" y="4068301"/>
                  <a:pt x="2659851" y="3939826"/>
                  <a:pt x="2733330" y="3752882"/>
                </a:cubicBezTo>
                <a:lnTo>
                  <a:pt x="2745314" y="3715100"/>
                </a:lnTo>
                <a:lnTo>
                  <a:pt x="2733447" y="3741516"/>
                </a:lnTo>
                <a:cubicBezTo>
                  <a:pt x="2663431" y="3872821"/>
                  <a:pt x="2548414" y="3958476"/>
                  <a:pt x="2418399" y="3958476"/>
                </a:cubicBezTo>
                <a:cubicBezTo>
                  <a:pt x="2205039" y="3958476"/>
                  <a:pt x="2032077" y="3727811"/>
                  <a:pt x="2032077" y="3443272"/>
                </a:cubicBezTo>
                <a:cubicBezTo>
                  <a:pt x="2032077" y="3225422"/>
                  <a:pt x="2133464" y="3039150"/>
                  <a:pt x="2276744" y="2963804"/>
                </a:cubicBezTo>
                <a:lnTo>
                  <a:pt x="2279663" y="2962460"/>
                </a:lnTo>
                <a:lnTo>
                  <a:pt x="2296318" y="2958142"/>
                </a:lnTo>
                <a:lnTo>
                  <a:pt x="2298222" y="2975177"/>
                </a:lnTo>
                <a:lnTo>
                  <a:pt x="2298426" y="3007535"/>
                </a:lnTo>
                <a:lnTo>
                  <a:pt x="2308482" y="2962825"/>
                </a:lnTo>
                <a:lnTo>
                  <a:pt x="2310573" y="2974177"/>
                </a:lnTo>
                <a:lnTo>
                  <a:pt x="2309883" y="2980346"/>
                </a:lnTo>
                <a:cubicBezTo>
                  <a:pt x="2288499" y="3358783"/>
                  <a:pt x="2578402" y="3717203"/>
                  <a:pt x="2989760" y="3801874"/>
                </a:cubicBezTo>
                <a:cubicBezTo>
                  <a:pt x="3428541" y="3892188"/>
                  <a:pt x="3839354" y="3636834"/>
                  <a:pt x="3907334" y="3231526"/>
                </a:cubicBezTo>
                <a:cubicBezTo>
                  <a:pt x="3955665" y="2943378"/>
                  <a:pt x="3817707" y="2657011"/>
                  <a:pt x="3576244" y="2483079"/>
                </a:cubicBezTo>
                <a:lnTo>
                  <a:pt x="3526658" y="2452610"/>
                </a:lnTo>
                <a:lnTo>
                  <a:pt x="3560372" y="2479614"/>
                </a:lnTo>
                <a:cubicBezTo>
                  <a:pt x="3724922" y="2631861"/>
                  <a:pt x="3813257" y="2844503"/>
                  <a:pt x="3777618" y="3056987"/>
                </a:cubicBezTo>
                <a:cubicBezTo>
                  <a:pt x="3719133" y="3405680"/>
                  <a:pt x="3348936" y="3621913"/>
                  <a:pt x="2950760" y="3539956"/>
                </a:cubicBezTo>
                <a:cubicBezTo>
                  <a:pt x="2760227" y="3500739"/>
                  <a:pt x="2597812" y="3400349"/>
                  <a:pt x="2486642" y="3268105"/>
                </a:cubicBezTo>
                <a:lnTo>
                  <a:pt x="2468419" y="3243068"/>
                </a:lnTo>
                <a:lnTo>
                  <a:pt x="2490514" y="3264076"/>
                </a:lnTo>
                <a:cubicBezTo>
                  <a:pt x="2586402" y="3340285"/>
                  <a:pt x="2713781" y="3386733"/>
                  <a:pt x="2853566" y="3386733"/>
                </a:cubicBezTo>
                <a:cubicBezTo>
                  <a:pt x="3151774" y="3386734"/>
                  <a:pt x="3393520" y="3175341"/>
                  <a:pt x="3393520" y="2914574"/>
                </a:cubicBezTo>
                <a:cubicBezTo>
                  <a:pt x="3393520" y="2729186"/>
                  <a:pt x="3271334" y="2568752"/>
                  <a:pt x="3093541" y="2491492"/>
                </a:cubicBezTo>
                <a:lnTo>
                  <a:pt x="3057609" y="2478891"/>
                </a:lnTo>
                <a:lnTo>
                  <a:pt x="3082732" y="2491369"/>
                </a:lnTo>
                <a:cubicBezTo>
                  <a:pt x="3207609" y="2564989"/>
                  <a:pt x="3289071" y="2685924"/>
                  <a:pt x="3289071" y="2822632"/>
                </a:cubicBezTo>
                <a:cubicBezTo>
                  <a:pt x="3289071" y="3046973"/>
                  <a:pt x="3069697" y="3228837"/>
                  <a:pt x="2799086" y="3228837"/>
                </a:cubicBezTo>
                <a:cubicBezTo>
                  <a:pt x="2591899" y="3228838"/>
                  <a:pt x="2414746" y="3122233"/>
                  <a:pt x="2343087" y="2971578"/>
                </a:cubicBezTo>
                <a:lnTo>
                  <a:pt x="2337888" y="2959092"/>
                </a:lnTo>
                <a:lnTo>
                  <a:pt x="2336401" y="2951995"/>
                </a:lnTo>
                <a:lnTo>
                  <a:pt x="2351742" y="2949864"/>
                </a:lnTo>
                <a:lnTo>
                  <a:pt x="2380881" y="2949607"/>
                </a:lnTo>
                <a:lnTo>
                  <a:pt x="2340703" y="2938501"/>
                </a:lnTo>
                <a:lnTo>
                  <a:pt x="2351693" y="2936265"/>
                </a:lnTo>
                <a:lnTo>
                  <a:pt x="2356409" y="2936909"/>
                </a:lnTo>
                <a:cubicBezTo>
                  <a:pt x="2697163" y="2960297"/>
                  <a:pt x="3020190" y="2638015"/>
                  <a:pt x="3096824" y="2181115"/>
                </a:cubicBezTo>
                <a:cubicBezTo>
                  <a:pt x="3178567" y="1693754"/>
                  <a:pt x="2949017" y="1237782"/>
                  <a:pt x="2584109" y="1162672"/>
                </a:cubicBezTo>
                <a:cubicBezTo>
                  <a:pt x="2551680" y="1155997"/>
                  <a:pt x="2519274" y="1152555"/>
                  <a:pt x="2487085" y="1152165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-1900"/>
            <a:ext cx="9234850" cy="6896860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699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31"/>
          <p:cNvSpPr/>
          <p:nvPr/>
        </p:nvSpPr>
        <p:spPr>
          <a:xfrm rot="10800000" flipV="1">
            <a:off x="6215937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31"/>
          <p:cNvSpPr/>
          <p:nvPr/>
        </p:nvSpPr>
        <p:spPr>
          <a:xfrm rot="10800000" flipV="1">
            <a:off x="6244656" y="1943873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31"/>
          <p:cNvSpPr/>
          <p:nvPr/>
        </p:nvSpPr>
        <p:spPr>
          <a:xfrm rot="10800000" flipV="1">
            <a:off x="6244656" y="306895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 31"/>
          <p:cNvSpPr/>
          <p:nvPr/>
        </p:nvSpPr>
        <p:spPr>
          <a:xfrm rot="10800000" flipH="1" flipV="1">
            <a:off x="-23374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31"/>
          <p:cNvSpPr/>
          <p:nvPr/>
        </p:nvSpPr>
        <p:spPr>
          <a:xfrm rot="10800000" flipH="1" flipV="1">
            <a:off x="11431" y="1916982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 31"/>
          <p:cNvSpPr/>
          <p:nvPr/>
        </p:nvSpPr>
        <p:spPr>
          <a:xfrm rot="10800000" flipH="1" flipV="1">
            <a:off x="24569" y="304206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54000">
                <a:schemeClr val="tx1">
                  <a:lumMod val="73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31"/>
          <p:cNvSpPr/>
          <p:nvPr/>
        </p:nvSpPr>
        <p:spPr>
          <a:xfrm rot="10800000" flipH="1" flipV="1">
            <a:off x="48722" y="4167155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31"/>
          <p:cNvSpPr/>
          <p:nvPr/>
        </p:nvSpPr>
        <p:spPr>
          <a:xfrm rot="10800000" flipV="1">
            <a:off x="6268582" y="419404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54000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29000">
                <a:srgbClr val="918F97"/>
              </a:gs>
              <a:gs pos="45000">
                <a:schemeClr val="accent2">
                  <a:lumMod val="0"/>
                  <a:lumOff val="100000"/>
                </a:schemeClr>
              </a:gs>
              <a:gs pos="11000">
                <a:srgbClr val="FFC000">
                  <a:lumMod val="0"/>
                  <a:lumOff val="100000"/>
                </a:srgbClr>
              </a:gs>
              <a:gs pos="67000">
                <a:schemeClr val="bg1">
                  <a:lumMod val="75000"/>
                  <a:lumOff val="25000"/>
                </a:schemeClr>
              </a:gs>
              <a:gs pos="81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3375" y="5780311"/>
            <a:ext cx="919609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23374" y="0"/>
            <a:ext cx="918128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0"/>
                </a:schemeClr>
              </a:gs>
              <a:gs pos="13000">
                <a:schemeClr val="accent6">
                  <a:lumMod val="0"/>
                  <a:lumOff val="100000"/>
                </a:schemeClr>
              </a:gs>
              <a:gs pos="43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559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4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1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20162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600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29"/>
          <p:cNvSpPr/>
          <p:nvPr/>
        </p:nvSpPr>
        <p:spPr>
          <a:xfrm>
            <a:off x="-13913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36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9"/>
          <p:cNvSpPr/>
          <p:nvPr/>
        </p:nvSpPr>
        <p:spPr>
          <a:xfrm flipH="1">
            <a:off x="4565042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3200000"/>
            </a:lightRig>
          </a:scene3d>
          <a:sp3d>
            <a:bevelT w="406400" h="50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347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27584" y="1052736"/>
            <a:ext cx="5544616" cy="415498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El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consumo moderado de café durante el embarazo no perjudica la salud ni afecta el desarrollo del bebé. Aunque cabe aclarar que la cafeína y el embarazo son incompatibles en dosis mayores a una o dos tazas diarias.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Por otra parte, según recientes estudios, el café no eleva el riesgo de hipertensión. En éste, como en otros casos, la clave parece estar en el consumo moderado. 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9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-19921"/>
            <a:ext cx="9193213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2709" y="5733795"/>
            <a:ext cx="9215921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Forma libre 4"/>
          <p:cNvSpPr/>
          <p:nvPr/>
        </p:nvSpPr>
        <p:spPr>
          <a:xfrm flipH="1">
            <a:off x="4585251" y="364349"/>
            <a:ext cx="4594708" cy="6048672"/>
          </a:xfrm>
          <a:custGeom>
            <a:avLst/>
            <a:gdLst>
              <a:gd name="connsiteX0" fmla="*/ 4627223 w 4627223"/>
              <a:gd name="connsiteY0" fmla="*/ 0 h 6120679"/>
              <a:gd name="connsiteX1" fmla="*/ 4627222 w 4627223"/>
              <a:gd name="connsiteY1" fmla="*/ 6120679 h 6120679"/>
              <a:gd name="connsiteX2" fmla="*/ 280180 w 4627223"/>
              <a:gd name="connsiteY2" fmla="*/ 5506617 h 6120679"/>
              <a:gd name="connsiteX3" fmla="*/ 0 w 4627223"/>
              <a:gd name="connsiteY3" fmla="*/ 5428505 h 6120679"/>
              <a:gd name="connsiteX4" fmla="*/ 0 w 4627223"/>
              <a:gd name="connsiteY4" fmla="*/ 677755 h 6120679"/>
              <a:gd name="connsiteX5" fmla="*/ 340045 w 4627223"/>
              <a:gd name="connsiteY5" fmla="*/ 584382 h 6120679"/>
              <a:gd name="connsiteX6" fmla="*/ 4627223 w 4627223"/>
              <a:gd name="connsiteY6" fmla="*/ 0 h 6120679"/>
              <a:gd name="connsiteX7" fmla="*/ 2247142 w 4627223"/>
              <a:gd name="connsiteY7" fmla="*/ 1261881 h 6120679"/>
              <a:gd name="connsiteX8" fmla="*/ 2257756 w 4627223"/>
              <a:gd name="connsiteY8" fmla="*/ 1295713 h 6120679"/>
              <a:gd name="connsiteX9" fmla="*/ 2126036 w 4627223"/>
              <a:gd name="connsiteY9" fmla="*/ 1959079 h 6120679"/>
              <a:gd name="connsiteX10" fmla="*/ 1666082 w 4627223"/>
              <a:gd name="connsiteY10" fmla="*/ 2396379 h 6120679"/>
              <a:gd name="connsiteX11" fmla="*/ 1649741 w 4627223"/>
              <a:gd name="connsiteY11" fmla="*/ 2402243 h 6120679"/>
              <a:gd name="connsiteX12" fmla="*/ 1651827 w 4627223"/>
              <a:gd name="connsiteY12" fmla="*/ 2411104 h 6120679"/>
              <a:gd name="connsiteX13" fmla="*/ 1591267 w 4627223"/>
              <a:gd name="connsiteY13" fmla="*/ 2454975 h 6120679"/>
              <a:gd name="connsiteX14" fmla="*/ 1255917 w 4627223"/>
              <a:gd name="connsiteY14" fmla="*/ 2852812 h 6120679"/>
              <a:gd name="connsiteX15" fmla="*/ 1120405 w 4627223"/>
              <a:gd name="connsiteY15" fmla="*/ 3718625 h 6120679"/>
              <a:gd name="connsiteX16" fmla="*/ 1140603 w 4627223"/>
              <a:gd name="connsiteY16" fmla="*/ 3758174 h 6120679"/>
              <a:gd name="connsiteX17" fmla="*/ 1129990 w 4627223"/>
              <a:gd name="connsiteY17" fmla="*/ 3724342 h 6120679"/>
              <a:gd name="connsiteX18" fmla="*/ 1261709 w 4627223"/>
              <a:gd name="connsiteY18" fmla="*/ 3060977 h 6120679"/>
              <a:gd name="connsiteX19" fmla="*/ 1595462 w 4627223"/>
              <a:gd name="connsiteY19" fmla="*/ 2691651 h 6120679"/>
              <a:gd name="connsiteX20" fmla="*/ 1706968 w 4627223"/>
              <a:gd name="connsiteY20" fmla="*/ 2631591 h 6120679"/>
              <a:gd name="connsiteX21" fmla="*/ 1634718 w 4627223"/>
              <a:gd name="connsiteY21" fmla="*/ 2694652 h 6120679"/>
              <a:gd name="connsiteX22" fmla="*/ 1391073 w 4627223"/>
              <a:gd name="connsiteY22" fmla="*/ 3012446 h 6120679"/>
              <a:gd name="connsiteX23" fmla="*/ 1255562 w 4627223"/>
              <a:gd name="connsiteY23" fmla="*/ 3878259 h 6120679"/>
              <a:gd name="connsiteX24" fmla="*/ 1275760 w 4627223"/>
              <a:gd name="connsiteY24" fmla="*/ 3917808 h 6120679"/>
              <a:gd name="connsiteX25" fmla="*/ 1265146 w 4627223"/>
              <a:gd name="connsiteY25" fmla="*/ 3883976 h 6120679"/>
              <a:gd name="connsiteX26" fmla="*/ 1396866 w 4627223"/>
              <a:gd name="connsiteY26" fmla="*/ 3220611 h 6120679"/>
              <a:gd name="connsiteX27" fmla="*/ 1730618 w 4627223"/>
              <a:gd name="connsiteY27" fmla="*/ 2851285 h 6120679"/>
              <a:gd name="connsiteX28" fmla="*/ 1842124 w 4627223"/>
              <a:gd name="connsiteY28" fmla="*/ 2791225 h 6120679"/>
              <a:gd name="connsiteX29" fmla="*/ 1769875 w 4627223"/>
              <a:gd name="connsiteY29" fmla="*/ 2854286 h 6120679"/>
              <a:gd name="connsiteX30" fmla="*/ 1526230 w 4627223"/>
              <a:gd name="connsiteY30" fmla="*/ 3172080 h 6120679"/>
              <a:gd name="connsiteX31" fmla="*/ 1390718 w 4627223"/>
              <a:gd name="connsiteY31" fmla="*/ 4037893 h 6120679"/>
              <a:gd name="connsiteX32" fmla="*/ 1410916 w 4627223"/>
              <a:gd name="connsiteY32" fmla="*/ 4077442 h 6120679"/>
              <a:gd name="connsiteX33" fmla="*/ 1400303 w 4627223"/>
              <a:gd name="connsiteY33" fmla="*/ 4043610 h 6120679"/>
              <a:gd name="connsiteX34" fmla="*/ 1532022 w 4627223"/>
              <a:gd name="connsiteY34" fmla="*/ 3380245 h 6120679"/>
              <a:gd name="connsiteX35" fmla="*/ 1865775 w 4627223"/>
              <a:gd name="connsiteY35" fmla="*/ 3010919 h 6120679"/>
              <a:gd name="connsiteX36" fmla="*/ 1977281 w 4627223"/>
              <a:gd name="connsiteY36" fmla="*/ 2950859 h 6120679"/>
              <a:gd name="connsiteX37" fmla="*/ 1905031 w 4627223"/>
              <a:gd name="connsiteY37" fmla="*/ 3013919 h 6120679"/>
              <a:gd name="connsiteX38" fmla="*/ 1661386 w 4627223"/>
              <a:gd name="connsiteY38" fmla="*/ 3331714 h 6120679"/>
              <a:gd name="connsiteX39" fmla="*/ 1525875 w 4627223"/>
              <a:gd name="connsiteY39" fmla="*/ 4197527 h 6120679"/>
              <a:gd name="connsiteX40" fmla="*/ 1546073 w 4627223"/>
              <a:gd name="connsiteY40" fmla="*/ 4237076 h 6120679"/>
              <a:gd name="connsiteX41" fmla="*/ 1535459 w 4627223"/>
              <a:gd name="connsiteY41" fmla="*/ 4203244 h 6120679"/>
              <a:gd name="connsiteX42" fmla="*/ 1667178 w 4627223"/>
              <a:gd name="connsiteY42" fmla="*/ 3539879 h 6120679"/>
              <a:gd name="connsiteX43" fmla="*/ 2000931 w 4627223"/>
              <a:gd name="connsiteY43" fmla="*/ 3170553 h 6120679"/>
              <a:gd name="connsiteX44" fmla="*/ 2112437 w 4627223"/>
              <a:gd name="connsiteY44" fmla="*/ 3110493 h 6120679"/>
              <a:gd name="connsiteX45" fmla="*/ 2040188 w 4627223"/>
              <a:gd name="connsiteY45" fmla="*/ 3173553 h 6120679"/>
              <a:gd name="connsiteX46" fmla="*/ 1796543 w 4627223"/>
              <a:gd name="connsiteY46" fmla="*/ 3491348 h 6120679"/>
              <a:gd name="connsiteX47" fmla="*/ 1661031 w 4627223"/>
              <a:gd name="connsiteY47" fmla="*/ 4357161 h 6120679"/>
              <a:gd name="connsiteX48" fmla="*/ 1681229 w 4627223"/>
              <a:gd name="connsiteY48" fmla="*/ 4396710 h 6120679"/>
              <a:gd name="connsiteX49" fmla="*/ 1670616 w 4627223"/>
              <a:gd name="connsiteY49" fmla="*/ 4362878 h 6120679"/>
              <a:gd name="connsiteX50" fmla="*/ 1802335 w 4627223"/>
              <a:gd name="connsiteY50" fmla="*/ 3699513 h 6120679"/>
              <a:gd name="connsiteX51" fmla="*/ 2136088 w 4627223"/>
              <a:gd name="connsiteY51" fmla="*/ 3330187 h 6120679"/>
              <a:gd name="connsiteX52" fmla="*/ 2247594 w 4627223"/>
              <a:gd name="connsiteY52" fmla="*/ 3270127 h 6120679"/>
              <a:gd name="connsiteX53" fmla="*/ 2175344 w 4627223"/>
              <a:gd name="connsiteY53" fmla="*/ 3333188 h 6120679"/>
              <a:gd name="connsiteX54" fmla="*/ 1931699 w 4627223"/>
              <a:gd name="connsiteY54" fmla="*/ 3650982 h 6120679"/>
              <a:gd name="connsiteX55" fmla="*/ 1796189 w 4627223"/>
              <a:gd name="connsiteY55" fmla="*/ 4516796 h 6120679"/>
              <a:gd name="connsiteX56" fmla="*/ 1816386 w 4627223"/>
              <a:gd name="connsiteY56" fmla="*/ 4556344 h 6120679"/>
              <a:gd name="connsiteX57" fmla="*/ 1805772 w 4627223"/>
              <a:gd name="connsiteY57" fmla="*/ 4522512 h 6120679"/>
              <a:gd name="connsiteX58" fmla="*/ 1937491 w 4627223"/>
              <a:gd name="connsiteY58" fmla="*/ 3859147 h 6120679"/>
              <a:gd name="connsiteX59" fmla="*/ 2271244 w 4627223"/>
              <a:gd name="connsiteY59" fmla="*/ 3489821 h 6120679"/>
              <a:gd name="connsiteX60" fmla="*/ 2382750 w 4627223"/>
              <a:gd name="connsiteY60" fmla="*/ 3429761 h 6120679"/>
              <a:gd name="connsiteX61" fmla="*/ 2310501 w 4627223"/>
              <a:gd name="connsiteY61" fmla="*/ 3492821 h 6120679"/>
              <a:gd name="connsiteX62" fmla="*/ 2066856 w 4627223"/>
              <a:gd name="connsiteY62" fmla="*/ 3810616 h 6120679"/>
              <a:gd name="connsiteX63" fmla="*/ 1931346 w 4627223"/>
              <a:gd name="connsiteY63" fmla="*/ 4676429 h 6120679"/>
              <a:gd name="connsiteX64" fmla="*/ 1951543 w 4627223"/>
              <a:gd name="connsiteY64" fmla="*/ 4715978 h 6120679"/>
              <a:gd name="connsiteX65" fmla="*/ 1940929 w 4627223"/>
              <a:gd name="connsiteY65" fmla="*/ 4682146 h 6120679"/>
              <a:gd name="connsiteX66" fmla="*/ 2072648 w 4627223"/>
              <a:gd name="connsiteY66" fmla="*/ 4018780 h 6120679"/>
              <a:gd name="connsiteX67" fmla="*/ 2532603 w 4627223"/>
              <a:gd name="connsiteY67" fmla="*/ 3581481 h 6120679"/>
              <a:gd name="connsiteX68" fmla="*/ 2548945 w 4627223"/>
              <a:gd name="connsiteY68" fmla="*/ 3575617 h 6120679"/>
              <a:gd name="connsiteX69" fmla="*/ 2546857 w 4627223"/>
              <a:gd name="connsiteY69" fmla="*/ 3566756 h 6120679"/>
              <a:gd name="connsiteX70" fmla="*/ 2607417 w 4627223"/>
              <a:gd name="connsiteY70" fmla="*/ 3522884 h 6120679"/>
              <a:gd name="connsiteX71" fmla="*/ 2942767 w 4627223"/>
              <a:gd name="connsiteY71" fmla="*/ 3125047 h 6120679"/>
              <a:gd name="connsiteX72" fmla="*/ 3078279 w 4627223"/>
              <a:gd name="connsiteY72" fmla="*/ 2259234 h 6120679"/>
              <a:gd name="connsiteX73" fmla="*/ 3058080 w 4627223"/>
              <a:gd name="connsiteY73" fmla="*/ 2219685 h 6120679"/>
              <a:gd name="connsiteX74" fmla="*/ 3068694 w 4627223"/>
              <a:gd name="connsiteY74" fmla="*/ 2253517 h 6120679"/>
              <a:gd name="connsiteX75" fmla="*/ 2936975 w 4627223"/>
              <a:gd name="connsiteY75" fmla="*/ 2916883 h 6120679"/>
              <a:gd name="connsiteX76" fmla="*/ 2603222 w 4627223"/>
              <a:gd name="connsiteY76" fmla="*/ 3286209 h 6120679"/>
              <a:gd name="connsiteX77" fmla="*/ 2491717 w 4627223"/>
              <a:gd name="connsiteY77" fmla="*/ 3346268 h 6120679"/>
              <a:gd name="connsiteX78" fmla="*/ 2563966 w 4627223"/>
              <a:gd name="connsiteY78" fmla="*/ 3283208 h 6120679"/>
              <a:gd name="connsiteX79" fmla="*/ 2807611 w 4627223"/>
              <a:gd name="connsiteY79" fmla="*/ 2965413 h 6120679"/>
              <a:gd name="connsiteX80" fmla="*/ 2943121 w 4627223"/>
              <a:gd name="connsiteY80" fmla="*/ 2099600 h 6120679"/>
              <a:gd name="connsiteX81" fmla="*/ 2922924 w 4627223"/>
              <a:gd name="connsiteY81" fmla="*/ 2060051 h 6120679"/>
              <a:gd name="connsiteX82" fmla="*/ 2933538 w 4627223"/>
              <a:gd name="connsiteY82" fmla="*/ 2093883 h 6120679"/>
              <a:gd name="connsiteX83" fmla="*/ 2801818 w 4627223"/>
              <a:gd name="connsiteY83" fmla="*/ 2757249 h 6120679"/>
              <a:gd name="connsiteX84" fmla="*/ 2468066 w 4627223"/>
              <a:gd name="connsiteY84" fmla="*/ 3126574 h 6120679"/>
              <a:gd name="connsiteX85" fmla="*/ 2356560 w 4627223"/>
              <a:gd name="connsiteY85" fmla="*/ 3186634 h 6120679"/>
              <a:gd name="connsiteX86" fmla="*/ 2428809 w 4627223"/>
              <a:gd name="connsiteY86" fmla="*/ 3123574 h 6120679"/>
              <a:gd name="connsiteX87" fmla="*/ 2672454 w 4627223"/>
              <a:gd name="connsiteY87" fmla="*/ 2805779 h 6120679"/>
              <a:gd name="connsiteX88" fmla="*/ 2807964 w 4627223"/>
              <a:gd name="connsiteY88" fmla="*/ 1939966 h 6120679"/>
              <a:gd name="connsiteX89" fmla="*/ 2787768 w 4627223"/>
              <a:gd name="connsiteY89" fmla="*/ 1900417 h 6120679"/>
              <a:gd name="connsiteX90" fmla="*/ 2798381 w 4627223"/>
              <a:gd name="connsiteY90" fmla="*/ 1934249 h 6120679"/>
              <a:gd name="connsiteX91" fmla="*/ 2666662 w 4627223"/>
              <a:gd name="connsiteY91" fmla="*/ 2597615 h 6120679"/>
              <a:gd name="connsiteX92" fmla="*/ 2332909 w 4627223"/>
              <a:gd name="connsiteY92" fmla="*/ 2966941 h 6120679"/>
              <a:gd name="connsiteX93" fmla="*/ 2221404 w 4627223"/>
              <a:gd name="connsiteY93" fmla="*/ 3027000 h 6120679"/>
              <a:gd name="connsiteX94" fmla="*/ 2293653 w 4627223"/>
              <a:gd name="connsiteY94" fmla="*/ 2963940 h 6120679"/>
              <a:gd name="connsiteX95" fmla="*/ 2537298 w 4627223"/>
              <a:gd name="connsiteY95" fmla="*/ 2646145 h 6120679"/>
              <a:gd name="connsiteX96" fmla="*/ 2672808 w 4627223"/>
              <a:gd name="connsiteY96" fmla="*/ 1780332 h 6120679"/>
              <a:gd name="connsiteX97" fmla="*/ 2652611 w 4627223"/>
              <a:gd name="connsiteY97" fmla="*/ 1740783 h 6120679"/>
              <a:gd name="connsiteX98" fmla="*/ 2663225 w 4627223"/>
              <a:gd name="connsiteY98" fmla="*/ 1774615 h 6120679"/>
              <a:gd name="connsiteX99" fmla="*/ 2531506 w 4627223"/>
              <a:gd name="connsiteY99" fmla="*/ 2437981 h 6120679"/>
              <a:gd name="connsiteX100" fmla="*/ 2197753 w 4627223"/>
              <a:gd name="connsiteY100" fmla="*/ 2807307 h 6120679"/>
              <a:gd name="connsiteX101" fmla="*/ 2086247 w 4627223"/>
              <a:gd name="connsiteY101" fmla="*/ 2867366 h 6120679"/>
              <a:gd name="connsiteX102" fmla="*/ 2158496 w 4627223"/>
              <a:gd name="connsiteY102" fmla="*/ 2804306 h 6120679"/>
              <a:gd name="connsiteX103" fmla="*/ 2402141 w 4627223"/>
              <a:gd name="connsiteY103" fmla="*/ 2486511 h 6120679"/>
              <a:gd name="connsiteX104" fmla="*/ 2537652 w 4627223"/>
              <a:gd name="connsiteY104" fmla="*/ 1620698 h 6120679"/>
              <a:gd name="connsiteX105" fmla="*/ 2517455 w 4627223"/>
              <a:gd name="connsiteY105" fmla="*/ 1581149 h 6120679"/>
              <a:gd name="connsiteX106" fmla="*/ 2528068 w 4627223"/>
              <a:gd name="connsiteY106" fmla="*/ 1614981 h 6120679"/>
              <a:gd name="connsiteX107" fmla="*/ 2396349 w 4627223"/>
              <a:gd name="connsiteY107" fmla="*/ 2278347 h 6120679"/>
              <a:gd name="connsiteX108" fmla="*/ 2062596 w 4627223"/>
              <a:gd name="connsiteY108" fmla="*/ 2647673 h 6120679"/>
              <a:gd name="connsiteX109" fmla="*/ 1951091 w 4627223"/>
              <a:gd name="connsiteY109" fmla="*/ 2707732 h 6120679"/>
              <a:gd name="connsiteX110" fmla="*/ 2023340 w 4627223"/>
              <a:gd name="connsiteY110" fmla="*/ 2644672 h 6120679"/>
              <a:gd name="connsiteX111" fmla="*/ 2266985 w 4627223"/>
              <a:gd name="connsiteY111" fmla="*/ 2326877 h 6120679"/>
              <a:gd name="connsiteX112" fmla="*/ 2402495 w 4627223"/>
              <a:gd name="connsiteY112" fmla="*/ 1461064 h 6120679"/>
              <a:gd name="connsiteX113" fmla="*/ 2382298 w 4627223"/>
              <a:gd name="connsiteY113" fmla="*/ 1421515 h 6120679"/>
              <a:gd name="connsiteX114" fmla="*/ 2392912 w 4627223"/>
              <a:gd name="connsiteY114" fmla="*/ 1455347 h 6120679"/>
              <a:gd name="connsiteX115" fmla="*/ 2261193 w 4627223"/>
              <a:gd name="connsiteY115" fmla="*/ 2118713 h 6120679"/>
              <a:gd name="connsiteX116" fmla="*/ 1927440 w 4627223"/>
              <a:gd name="connsiteY116" fmla="*/ 2488039 h 6120679"/>
              <a:gd name="connsiteX117" fmla="*/ 1815934 w 4627223"/>
              <a:gd name="connsiteY117" fmla="*/ 2548098 h 6120679"/>
              <a:gd name="connsiteX118" fmla="*/ 1888183 w 4627223"/>
              <a:gd name="connsiteY118" fmla="*/ 2485038 h 6120679"/>
              <a:gd name="connsiteX119" fmla="*/ 2131829 w 4627223"/>
              <a:gd name="connsiteY119" fmla="*/ 2167243 h 6120679"/>
              <a:gd name="connsiteX120" fmla="*/ 2267339 w 4627223"/>
              <a:gd name="connsiteY120" fmla="*/ 1301430 h 6120679"/>
              <a:gd name="connsiteX121" fmla="*/ 2247142 w 4627223"/>
              <a:gd name="connsiteY121" fmla="*/ 1261881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4627223" h="6120679"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  <a:moveTo>
                  <a:pt x="2247142" y="1261881"/>
                </a:moveTo>
                <a:lnTo>
                  <a:pt x="2257756" y="1295713"/>
                </a:lnTo>
                <a:cubicBezTo>
                  <a:pt x="2299414" y="1483415"/>
                  <a:pt x="2256833" y="1728718"/>
                  <a:pt x="2126036" y="1959079"/>
                </a:cubicBezTo>
                <a:cubicBezTo>
                  <a:pt x="2005301" y="2171720"/>
                  <a:pt x="1835118" y="2326338"/>
                  <a:pt x="1666082" y="2396379"/>
                </a:cubicBezTo>
                <a:lnTo>
                  <a:pt x="1649741" y="2402243"/>
                </a:lnTo>
                <a:lnTo>
                  <a:pt x="1651827" y="2411104"/>
                </a:lnTo>
                <a:lnTo>
                  <a:pt x="1591267" y="2454975"/>
                </a:lnTo>
                <a:cubicBezTo>
                  <a:pt x="1466908" y="2552284"/>
                  <a:pt x="1349475" y="2688035"/>
                  <a:pt x="1255917" y="2852812"/>
                </a:cubicBezTo>
                <a:cubicBezTo>
                  <a:pt x="1078544" y="3165203"/>
                  <a:pt x="1034728" y="3497819"/>
                  <a:pt x="1120405" y="3718625"/>
                </a:cubicBezTo>
                <a:lnTo>
                  <a:pt x="1140603" y="3758174"/>
                </a:lnTo>
                <a:lnTo>
                  <a:pt x="1129990" y="3724342"/>
                </a:lnTo>
                <a:cubicBezTo>
                  <a:pt x="1088331" y="3536640"/>
                  <a:pt x="1130912" y="3291338"/>
                  <a:pt x="1261709" y="3060977"/>
                </a:cubicBezTo>
                <a:cubicBezTo>
                  <a:pt x="1352261" y="2901496"/>
                  <a:pt x="1470626" y="2774653"/>
                  <a:pt x="1595462" y="2691651"/>
                </a:cubicBezTo>
                <a:lnTo>
                  <a:pt x="1706968" y="2631591"/>
                </a:lnTo>
                <a:lnTo>
                  <a:pt x="1634718" y="2694652"/>
                </a:lnTo>
                <a:cubicBezTo>
                  <a:pt x="1544841" y="2781607"/>
                  <a:pt x="1461242" y="2888863"/>
                  <a:pt x="1391073" y="3012446"/>
                </a:cubicBezTo>
                <a:cubicBezTo>
                  <a:pt x="1213701" y="3324837"/>
                  <a:pt x="1169885" y="3657453"/>
                  <a:pt x="1255562" y="3878259"/>
                </a:cubicBezTo>
                <a:lnTo>
                  <a:pt x="1275760" y="3917808"/>
                </a:lnTo>
                <a:lnTo>
                  <a:pt x="1265146" y="3883976"/>
                </a:lnTo>
                <a:cubicBezTo>
                  <a:pt x="1223487" y="3696274"/>
                  <a:pt x="1266069" y="3450972"/>
                  <a:pt x="1396866" y="3220611"/>
                </a:cubicBezTo>
                <a:cubicBezTo>
                  <a:pt x="1487417" y="3061130"/>
                  <a:pt x="1605783" y="2934287"/>
                  <a:pt x="1730618" y="2851285"/>
                </a:cubicBezTo>
                <a:lnTo>
                  <a:pt x="1842124" y="2791225"/>
                </a:lnTo>
                <a:lnTo>
                  <a:pt x="1769875" y="2854286"/>
                </a:lnTo>
                <a:cubicBezTo>
                  <a:pt x="1679997" y="2941241"/>
                  <a:pt x="1596399" y="3048497"/>
                  <a:pt x="1526230" y="3172080"/>
                </a:cubicBezTo>
                <a:cubicBezTo>
                  <a:pt x="1348858" y="3484471"/>
                  <a:pt x="1305041" y="3817087"/>
                  <a:pt x="1390718" y="4037893"/>
                </a:cubicBezTo>
                <a:lnTo>
                  <a:pt x="1410916" y="4077442"/>
                </a:lnTo>
                <a:lnTo>
                  <a:pt x="1400303" y="4043610"/>
                </a:lnTo>
                <a:cubicBezTo>
                  <a:pt x="1358643" y="3855908"/>
                  <a:pt x="1401225" y="3610606"/>
                  <a:pt x="1532022" y="3380245"/>
                </a:cubicBezTo>
                <a:cubicBezTo>
                  <a:pt x="1622574" y="3220764"/>
                  <a:pt x="1740939" y="3093921"/>
                  <a:pt x="1865775" y="3010919"/>
                </a:cubicBezTo>
                <a:lnTo>
                  <a:pt x="1977281" y="2950859"/>
                </a:lnTo>
                <a:lnTo>
                  <a:pt x="1905031" y="3013919"/>
                </a:lnTo>
                <a:cubicBezTo>
                  <a:pt x="1815153" y="3100875"/>
                  <a:pt x="1731555" y="3208131"/>
                  <a:pt x="1661386" y="3331714"/>
                </a:cubicBezTo>
                <a:cubicBezTo>
                  <a:pt x="1484014" y="3644105"/>
                  <a:pt x="1440198" y="3976721"/>
                  <a:pt x="1525875" y="4197527"/>
                </a:cubicBezTo>
                <a:lnTo>
                  <a:pt x="1546073" y="4237076"/>
                </a:lnTo>
                <a:lnTo>
                  <a:pt x="1535459" y="4203244"/>
                </a:lnTo>
                <a:cubicBezTo>
                  <a:pt x="1493800" y="4015542"/>
                  <a:pt x="1536382" y="3770239"/>
                  <a:pt x="1667178" y="3539879"/>
                </a:cubicBezTo>
                <a:cubicBezTo>
                  <a:pt x="1757730" y="3380398"/>
                  <a:pt x="1876096" y="3253555"/>
                  <a:pt x="2000931" y="3170553"/>
                </a:cubicBezTo>
                <a:lnTo>
                  <a:pt x="2112437" y="3110493"/>
                </a:lnTo>
                <a:lnTo>
                  <a:pt x="2040188" y="3173553"/>
                </a:lnTo>
                <a:cubicBezTo>
                  <a:pt x="1950310" y="3260509"/>
                  <a:pt x="1866712" y="3367765"/>
                  <a:pt x="1796543" y="3491348"/>
                </a:cubicBezTo>
                <a:cubicBezTo>
                  <a:pt x="1619170" y="3803740"/>
                  <a:pt x="1575354" y="4136355"/>
                  <a:pt x="1661031" y="4357161"/>
                </a:cubicBezTo>
                <a:lnTo>
                  <a:pt x="1681229" y="4396710"/>
                </a:lnTo>
                <a:lnTo>
                  <a:pt x="1670616" y="4362878"/>
                </a:lnTo>
                <a:cubicBezTo>
                  <a:pt x="1628957" y="4175175"/>
                  <a:pt x="1671539" y="3929873"/>
                  <a:pt x="1802335" y="3699513"/>
                </a:cubicBezTo>
                <a:cubicBezTo>
                  <a:pt x="1892886" y="3540032"/>
                  <a:pt x="2011252" y="3413189"/>
                  <a:pt x="2136088" y="3330187"/>
                </a:cubicBezTo>
                <a:lnTo>
                  <a:pt x="2247594" y="3270127"/>
                </a:lnTo>
                <a:lnTo>
                  <a:pt x="2175344" y="3333188"/>
                </a:lnTo>
                <a:cubicBezTo>
                  <a:pt x="2085466" y="3420143"/>
                  <a:pt x="2001868" y="3527399"/>
                  <a:pt x="1931699" y="3650982"/>
                </a:cubicBezTo>
                <a:cubicBezTo>
                  <a:pt x="1754327" y="3963373"/>
                  <a:pt x="1710511" y="4295989"/>
                  <a:pt x="1796189" y="4516796"/>
                </a:cubicBezTo>
                <a:lnTo>
                  <a:pt x="1816386" y="4556344"/>
                </a:lnTo>
                <a:lnTo>
                  <a:pt x="1805772" y="4522512"/>
                </a:lnTo>
                <a:cubicBezTo>
                  <a:pt x="1764113" y="4334809"/>
                  <a:pt x="1806695" y="4089507"/>
                  <a:pt x="1937491" y="3859147"/>
                </a:cubicBezTo>
                <a:cubicBezTo>
                  <a:pt x="2028043" y="3699666"/>
                  <a:pt x="2146409" y="3572823"/>
                  <a:pt x="2271244" y="3489821"/>
                </a:cubicBezTo>
                <a:lnTo>
                  <a:pt x="2382750" y="3429761"/>
                </a:lnTo>
                <a:lnTo>
                  <a:pt x="2310501" y="3492821"/>
                </a:lnTo>
                <a:cubicBezTo>
                  <a:pt x="2220623" y="3579777"/>
                  <a:pt x="2137025" y="3687033"/>
                  <a:pt x="2066856" y="3810616"/>
                </a:cubicBezTo>
                <a:cubicBezTo>
                  <a:pt x="1889484" y="4123007"/>
                  <a:pt x="1845667" y="4455623"/>
                  <a:pt x="1931346" y="4676429"/>
                </a:cubicBezTo>
                <a:lnTo>
                  <a:pt x="1951543" y="4715978"/>
                </a:lnTo>
                <a:lnTo>
                  <a:pt x="1940929" y="4682146"/>
                </a:lnTo>
                <a:cubicBezTo>
                  <a:pt x="1899271" y="4494444"/>
                  <a:pt x="1941851" y="4249141"/>
                  <a:pt x="2072648" y="4018780"/>
                </a:cubicBezTo>
                <a:cubicBezTo>
                  <a:pt x="2193383" y="3806139"/>
                  <a:pt x="2363566" y="3651522"/>
                  <a:pt x="2532603" y="3581481"/>
                </a:cubicBezTo>
                <a:lnTo>
                  <a:pt x="2548945" y="3575617"/>
                </a:lnTo>
                <a:lnTo>
                  <a:pt x="2546857" y="3566756"/>
                </a:lnTo>
                <a:lnTo>
                  <a:pt x="2607417" y="3522884"/>
                </a:lnTo>
                <a:cubicBezTo>
                  <a:pt x="2731776" y="3425576"/>
                  <a:pt x="2849208" y="3289825"/>
                  <a:pt x="2942767" y="3125047"/>
                </a:cubicBezTo>
                <a:cubicBezTo>
                  <a:pt x="3120140" y="2812656"/>
                  <a:pt x="3163956" y="2480041"/>
                  <a:pt x="3078279" y="2259234"/>
                </a:cubicBezTo>
                <a:lnTo>
                  <a:pt x="3058080" y="2219685"/>
                </a:lnTo>
                <a:lnTo>
                  <a:pt x="3068694" y="2253517"/>
                </a:lnTo>
                <a:cubicBezTo>
                  <a:pt x="3110354" y="2441220"/>
                  <a:pt x="3067772" y="2686522"/>
                  <a:pt x="2936975" y="2916883"/>
                </a:cubicBezTo>
                <a:cubicBezTo>
                  <a:pt x="2846424" y="3076364"/>
                  <a:pt x="2728058" y="3203206"/>
                  <a:pt x="2603222" y="3286209"/>
                </a:cubicBezTo>
                <a:lnTo>
                  <a:pt x="2491717" y="3346268"/>
                </a:lnTo>
                <a:lnTo>
                  <a:pt x="2563966" y="3283208"/>
                </a:lnTo>
                <a:cubicBezTo>
                  <a:pt x="2653844" y="3196252"/>
                  <a:pt x="2737442" y="3088996"/>
                  <a:pt x="2807611" y="2965413"/>
                </a:cubicBezTo>
                <a:cubicBezTo>
                  <a:pt x="2984983" y="2653022"/>
                  <a:pt x="3028799" y="2320406"/>
                  <a:pt x="2943121" y="2099600"/>
                </a:cubicBezTo>
                <a:lnTo>
                  <a:pt x="2922924" y="2060051"/>
                </a:lnTo>
                <a:lnTo>
                  <a:pt x="2933538" y="2093883"/>
                </a:lnTo>
                <a:cubicBezTo>
                  <a:pt x="2975197" y="2281586"/>
                  <a:pt x="2932615" y="2526887"/>
                  <a:pt x="2801818" y="2757249"/>
                </a:cubicBezTo>
                <a:cubicBezTo>
                  <a:pt x="2711267" y="2916729"/>
                  <a:pt x="2592901" y="3043572"/>
                  <a:pt x="2468066" y="3126574"/>
                </a:cubicBezTo>
                <a:lnTo>
                  <a:pt x="2356560" y="3186634"/>
                </a:lnTo>
                <a:lnTo>
                  <a:pt x="2428809" y="3123574"/>
                </a:lnTo>
                <a:cubicBezTo>
                  <a:pt x="2518687" y="3036618"/>
                  <a:pt x="2602285" y="2929362"/>
                  <a:pt x="2672454" y="2805779"/>
                </a:cubicBezTo>
                <a:cubicBezTo>
                  <a:pt x="2849827" y="2493388"/>
                  <a:pt x="2893643" y="2160773"/>
                  <a:pt x="2807964" y="1939966"/>
                </a:cubicBezTo>
                <a:lnTo>
                  <a:pt x="2787768" y="1900417"/>
                </a:lnTo>
                <a:lnTo>
                  <a:pt x="2798381" y="1934249"/>
                </a:lnTo>
                <a:cubicBezTo>
                  <a:pt x="2840040" y="2121951"/>
                  <a:pt x="2797459" y="2367253"/>
                  <a:pt x="2666662" y="2597615"/>
                </a:cubicBezTo>
                <a:cubicBezTo>
                  <a:pt x="2576111" y="2757096"/>
                  <a:pt x="2457745" y="2883938"/>
                  <a:pt x="2332909" y="2966941"/>
                </a:cubicBezTo>
                <a:lnTo>
                  <a:pt x="2221404" y="3027000"/>
                </a:lnTo>
                <a:lnTo>
                  <a:pt x="2293653" y="2963940"/>
                </a:lnTo>
                <a:cubicBezTo>
                  <a:pt x="2383531" y="2876984"/>
                  <a:pt x="2467129" y="2769728"/>
                  <a:pt x="2537298" y="2646145"/>
                </a:cubicBezTo>
                <a:cubicBezTo>
                  <a:pt x="2714670" y="2333754"/>
                  <a:pt x="2758486" y="2001139"/>
                  <a:pt x="2672808" y="1780332"/>
                </a:cubicBezTo>
                <a:lnTo>
                  <a:pt x="2652611" y="1740783"/>
                </a:lnTo>
                <a:lnTo>
                  <a:pt x="2663225" y="1774615"/>
                </a:lnTo>
                <a:cubicBezTo>
                  <a:pt x="2704883" y="1962317"/>
                  <a:pt x="2662302" y="2207620"/>
                  <a:pt x="2531506" y="2437981"/>
                </a:cubicBezTo>
                <a:cubicBezTo>
                  <a:pt x="2440954" y="2597462"/>
                  <a:pt x="2322589" y="2724304"/>
                  <a:pt x="2197753" y="2807307"/>
                </a:cubicBezTo>
                <a:lnTo>
                  <a:pt x="2086247" y="2867366"/>
                </a:lnTo>
                <a:lnTo>
                  <a:pt x="2158496" y="2804306"/>
                </a:lnTo>
                <a:cubicBezTo>
                  <a:pt x="2248374" y="2717350"/>
                  <a:pt x="2331972" y="2610094"/>
                  <a:pt x="2402141" y="2486511"/>
                </a:cubicBezTo>
                <a:cubicBezTo>
                  <a:pt x="2579514" y="2174120"/>
                  <a:pt x="2623330" y="1841505"/>
                  <a:pt x="2537652" y="1620698"/>
                </a:cubicBezTo>
                <a:lnTo>
                  <a:pt x="2517455" y="1581149"/>
                </a:lnTo>
                <a:lnTo>
                  <a:pt x="2528068" y="1614981"/>
                </a:lnTo>
                <a:cubicBezTo>
                  <a:pt x="2569727" y="1802683"/>
                  <a:pt x="2527146" y="2047985"/>
                  <a:pt x="2396349" y="2278347"/>
                </a:cubicBezTo>
                <a:cubicBezTo>
                  <a:pt x="2305798" y="2437827"/>
                  <a:pt x="2187432" y="2564671"/>
                  <a:pt x="2062596" y="2647673"/>
                </a:cubicBezTo>
                <a:lnTo>
                  <a:pt x="1951091" y="2707732"/>
                </a:lnTo>
                <a:lnTo>
                  <a:pt x="2023340" y="2644672"/>
                </a:lnTo>
                <a:cubicBezTo>
                  <a:pt x="2113218" y="2557716"/>
                  <a:pt x="2196816" y="2450460"/>
                  <a:pt x="2266985" y="2326877"/>
                </a:cubicBezTo>
                <a:cubicBezTo>
                  <a:pt x="2444357" y="2014486"/>
                  <a:pt x="2488174" y="1681871"/>
                  <a:pt x="2402495" y="1461064"/>
                </a:cubicBezTo>
                <a:lnTo>
                  <a:pt x="2382298" y="1421515"/>
                </a:lnTo>
                <a:lnTo>
                  <a:pt x="2392912" y="1455347"/>
                </a:lnTo>
                <a:cubicBezTo>
                  <a:pt x="2434570" y="1643049"/>
                  <a:pt x="2391989" y="1888351"/>
                  <a:pt x="2261193" y="2118713"/>
                </a:cubicBezTo>
                <a:cubicBezTo>
                  <a:pt x="2170641" y="2278194"/>
                  <a:pt x="2052276" y="2405036"/>
                  <a:pt x="1927440" y="2488039"/>
                </a:cubicBezTo>
                <a:lnTo>
                  <a:pt x="1815934" y="2548098"/>
                </a:lnTo>
                <a:lnTo>
                  <a:pt x="1888183" y="2485038"/>
                </a:lnTo>
                <a:cubicBezTo>
                  <a:pt x="1978061" y="2398082"/>
                  <a:pt x="2061659" y="2290826"/>
                  <a:pt x="2131829" y="2167243"/>
                </a:cubicBezTo>
                <a:cubicBezTo>
                  <a:pt x="2309201" y="1854852"/>
                  <a:pt x="2353017" y="1522237"/>
                  <a:pt x="2267339" y="1301430"/>
                </a:cubicBezTo>
                <a:lnTo>
                  <a:pt x="2247142" y="1261881"/>
                </a:lnTo>
                <a:close/>
              </a:path>
            </a:pathLst>
          </a:custGeom>
          <a:gradFill>
            <a:gsLst>
              <a:gs pos="49000">
                <a:schemeClr val="accent6">
                  <a:lumMod val="75000"/>
                  <a:alpha val="41000"/>
                </a:schemeClr>
              </a:gs>
              <a:gs pos="13000">
                <a:srgbClr val="FCD78E">
                  <a:lumMod val="56000"/>
                  <a:lumOff val="44000"/>
                  <a:alpha val="71000"/>
                </a:srgbClr>
              </a:gs>
              <a:gs pos="31000">
                <a:srgbClr val="FEED5A">
                  <a:alpha val="60000"/>
                  <a:lumMod val="74000"/>
                  <a:lumOff val="26000"/>
                </a:srgb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solidFill>
              <a:srgbClr val="FF6600">
                <a:alpha val="42000"/>
              </a:srgbClr>
            </a:solidFill>
          </a:ln>
          <a:scene3d>
            <a:camera prst="orthographicFront"/>
            <a:lightRig rig="flood" dir="t"/>
          </a:scene3d>
          <a:sp3d prstMaterial="matte">
            <a:bevelT w="323850" h="69850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>
            <a:off x="-22709" y="364349"/>
            <a:ext cx="4594708" cy="6048672"/>
          </a:xfrm>
          <a:custGeom>
            <a:avLst/>
            <a:gdLst>
              <a:gd name="connsiteX0" fmla="*/ 4627223 w 4627223"/>
              <a:gd name="connsiteY0" fmla="*/ 0 h 6120679"/>
              <a:gd name="connsiteX1" fmla="*/ 4627222 w 4627223"/>
              <a:gd name="connsiteY1" fmla="*/ 6120679 h 6120679"/>
              <a:gd name="connsiteX2" fmla="*/ 280180 w 4627223"/>
              <a:gd name="connsiteY2" fmla="*/ 5506617 h 6120679"/>
              <a:gd name="connsiteX3" fmla="*/ 0 w 4627223"/>
              <a:gd name="connsiteY3" fmla="*/ 5428505 h 6120679"/>
              <a:gd name="connsiteX4" fmla="*/ 0 w 4627223"/>
              <a:gd name="connsiteY4" fmla="*/ 677755 h 6120679"/>
              <a:gd name="connsiteX5" fmla="*/ 340045 w 4627223"/>
              <a:gd name="connsiteY5" fmla="*/ 584382 h 6120679"/>
              <a:gd name="connsiteX6" fmla="*/ 4627223 w 4627223"/>
              <a:gd name="connsiteY6" fmla="*/ 0 h 6120679"/>
              <a:gd name="connsiteX7" fmla="*/ 2247142 w 4627223"/>
              <a:gd name="connsiteY7" fmla="*/ 1261881 h 6120679"/>
              <a:gd name="connsiteX8" fmla="*/ 2257756 w 4627223"/>
              <a:gd name="connsiteY8" fmla="*/ 1295713 h 6120679"/>
              <a:gd name="connsiteX9" fmla="*/ 2126036 w 4627223"/>
              <a:gd name="connsiteY9" fmla="*/ 1959079 h 6120679"/>
              <a:gd name="connsiteX10" fmla="*/ 1666082 w 4627223"/>
              <a:gd name="connsiteY10" fmla="*/ 2396379 h 6120679"/>
              <a:gd name="connsiteX11" fmla="*/ 1649741 w 4627223"/>
              <a:gd name="connsiteY11" fmla="*/ 2402243 h 6120679"/>
              <a:gd name="connsiteX12" fmla="*/ 1651827 w 4627223"/>
              <a:gd name="connsiteY12" fmla="*/ 2411104 h 6120679"/>
              <a:gd name="connsiteX13" fmla="*/ 1591267 w 4627223"/>
              <a:gd name="connsiteY13" fmla="*/ 2454975 h 6120679"/>
              <a:gd name="connsiteX14" fmla="*/ 1255917 w 4627223"/>
              <a:gd name="connsiteY14" fmla="*/ 2852812 h 6120679"/>
              <a:gd name="connsiteX15" fmla="*/ 1120405 w 4627223"/>
              <a:gd name="connsiteY15" fmla="*/ 3718625 h 6120679"/>
              <a:gd name="connsiteX16" fmla="*/ 1140603 w 4627223"/>
              <a:gd name="connsiteY16" fmla="*/ 3758174 h 6120679"/>
              <a:gd name="connsiteX17" fmla="*/ 1129990 w 4627223"/>
              <a:gd name="connsiteY17" fmla="*/ 3724342 h 6120679"/>
              <a:gd name="connsiteX18" fmla="*/ 1261709 w 4627223"/>
              <a:gd name="connsiteY18" fmla="*/ 3060977 h 6120679"/>
              <a:gd name="connsiteX19" fmla="*/ 1595462 w 4627223"/>
              <a:gd name="connsiteY19" fmla="*/ 2691651 h 6120679"/>
              <a:gd name="connsiteX20" fmla="*/ 1706968 w 4627223"/>
              <a:gd name="connsiteY20" fmla="*/ 2631591 h 6120679"/>
              <a:gd name="connsiteX21" fmla="*/ 1634718 w 4627223"/>
              <a:gd name="connsiteY21" fmla="*/ 2694652 h 6120679"/>
              <a:gd name="connsiteX22" fmla="*/ 1391073 w 4627223"/>
              <a:gd name="connsiteY22" fmla="*/ 3012446 h 6120679"/>
              <a:gd name="connsiteX23" fmla="*/ 1255562 w 4627223"/>
              <a:gd name="connsiteY23" fmla="*/ 3878259 h 6120679"/>
              <a:gd name="connsiteX24" fmla="*/ 1275760 w 4627223"/>
              <a:gd name="connsiteY24" fmla="*/ 3917808 h 6120679"/>
              <a:gd name="connsiteX25" fmla="*/ 1265146 w 4627223"/>
              <a:gd name="connsiteY25" fmla="*/ 3883976 h 6120679"/>
              <a:gd name="connsiteX26" fmla="*/ 1396866 w 4627223"/>
              <a:gd name="connsiteY26" fmla="*/ 3220611 h 6120679"/>
              <a:gd name="connsiteX27" fmla="*/ 1730618 w 4627223"/>
              <a:gd name="connsiteY27" fmla="*/ 2851285 h 6120679"/>
              <a:gd name="connsiteX28" fmla="*/ 1842124 w 4627223"/>
              <a:gd name="connsiteY28" fmla="*/ 2791225 h 6120679"/>
              <a:gd name="connsiteX29" fmla="*/ 1769875 w 4627223"/>
              <a:gd name="connsiteY29" fmla="*/ 2854286 h 6120679"/>
              <a:gd name="connsiteX30" fmla="*/ 1526230 w 4627223"/>
              <a:gd name="connsiteY30" fmla="*/ 3172080 h 6120679"/>
              <a:gd name="connsiteX31" fmla="*/ 1390718 w 4627223"/>
              <a:gd name="connsiteY31" fmla="*/ 4037893 h 6120679"/>
              <a:gd name="connsiteX32" fmla="*/ 1410916 w 4627223"/>
              <a:gd name="connsiteY32" fmla="*/ 4077442 h 6120679"/>
              <a:gd name="connsiteX33" fmla="*/ 1400303 w 4627223"/>
              <a:gd name="connsiteY33" fmla="*/ 4043610 h 6120679"/>
              <a:gd name="connsiteX34" fmla="*/ 1532022 w 4627223"/>
              <a:gd name="connsiteY34" fmla="*/ 3380245 h 6120679"/>
              <a:gd name="connsiteX35" fmla="*/ 1865775 w 4627223"/>
              <a:gd name="connsiteY35" fmla="*/ 3010919 h 6120679"/>
              <a:gd name="connsiteX36" fmla="*/ 1977281 w 4627223"/>
              <a:gd name="connsiteY36" fmla="*/ 2950859 h 6120679"/>
              <a:gd name="connsiteX37" fmla="*/ 1905031 w 4627223"/>
              <a:gd name="connsiteY37" fmla="*/ 3013919 h 6120679"/>
              <a:gd name="connsiteX38" fmla="*/ 1661386 w 4627223"/>
              <a:gd name="connsiteY38" fmla="*/ 3331714 h 6120679"/>
              <a:gd name="connsiteX39" fmla="*/ 1525875 w 4627223"/>
              <a:gd name="connsiteY39" fmla="*/ 4197527 h 6120679"/>
              <a:gd name="connsiteX40" fmla="*/ 1546073 w 4627223"/>
              <a:gd name="connsiteY40" fmla="*/ 4237076 h 6120679"/>
              <a:gd name="connsiteX41" fmla="*/ 1535459 w 4627223"/>
              <a:gd name="connsiteY41" fmla="*/ 4203244 h 6120679"/>
              <a:gd name="connsiteX42" fmla="*/ 1667178 w 4627223"/>
              <a:gd name="connsiteY42" fmla="*/ 3539879 h 6120679"/>
              <a:gd name="connsiteX43" fmla="*/ 2000931 w 4627223"/>
              <a:gd name="connsiteY43" fmla="*/ 3170553 h 6120679"/>
              <a:gd name="connsiteX44" fmla="*/ 2112437 w 4627223"/>
              <a:gd name="connsiteY44" fmla="*/ 3110493 h 6120679"/>
              <a:gd name="connsiteX45" fmla="*/ 2040188 w 4627223"/>
              <a:gd name="connsiteY45" fmla="*/ 3173553 h 6120679"/>
              <a:gd name="connsiteX46" fmla="*/ 1796543 w 4627223"/>
              <a:gd name="connsiteY46" fmla="*/ 3491348 h 6120679"/>
              <a:gd name="connsiteX47" fmla="*/ 1661031 w 4627223"/>
              <a:gd name="connsiteY47" fmla="*/ 4357161 h 6120679"/>
              <a:gd name="connsiteX48" fmla="*/ 1681229 w 4627223"/>
              <a:gd name="connsiteY48" fmla="*/ 4396710 h 6120679"/>
              <a:gd name="connsiteX49" fmla="*/ 1670616 w 4627223"/>
              <a:gd name="connsiteY49" fmla="*/ 4362878 h 6120679"/>
              <a:gd name="connsiteX50" fmla="*/ 1802335 w 4627223"/>
              <a:gd name="connsiteY50" fmla="*/ 3699513 h 6120679"/>
              <a:gd name="connsiteX51" fmla="*/ 2136088 w 4627223"/>
              <a:gd name="connsiteY51" fmla="*/ 3330187 h 6120679"/>
              <a:gd name="connsiteX52" fmla="*/ 2247594 w 4627223"/>
              <a:gd name="connsiteY52" fmla="*/ 3270127 h 6120679"/>
              <a:gd name="connsiteX53" fmla="*/ 2175344 w 4627223"/>
              <a:gd name="connsiteY53" fmla="*/ 3333188 h 6120679"/>
              <a:gd name="connsiteX54" fmla="*/ 1931699 w 4627223"/>
              <a:gd name="connsiteY54" fmla="*/ 3650982 h 6120679"/>
              <a:gd name="connsiteX55" fmla="*/ 1796189 w 4627223"/>
              <a:gd name="connsiteY55" fmla="*/ 4516796 h 6120679"/>
              <a:gd name="connsiteX56" fmla="*/ 1816386 w 4627223"/>
              <a:gd name="connsiteY56" fmla="*/ 4556344 h 6120679"/>
              <a:gd name="connsiteX57" fmla="*/ 1805772 w 4627223"/>
              <a:gd name="connsiteY57" fmla="*/ 4522512 h 6120679"/>
              <a:gd name="connsiteX58" fmla="*/ 1937491 w 4627223"/>
              <a:gd name="connsiteY58" fmla="*/ 3859147 h 6120679"/>
              <a:gd name="connsiteX59" fmla="*/ 2271244 w 4627223"/>
              <a:gd name="connsiteY59" fmla="*/ 3489821 h 6120679"/>
              <a:gd name="connsiteX60" fmla="*/ 2382750 w 4627223"/>
              <a:gd name="connsiteY60" fmla="*/ 3429761 h 6120679"/>
              <a:gd name="connsiteX61" fmla="*/ 2310501 w 4627223"/>
              <a:gd name="connsiteY61" fmla="*/ 3492821 h 6120679"/>
              <a:gd name="connsiteX62" fmla="*/ 2066856 w 4627223"/>
              <a:gd name="connsiteY62" fmla="*/ 3810616 h 6120679"/>
              <a:gd name="connsiteX63" fmla="*/ 1931346 w 4627223"/>
              <a:gd name="connsiteY63" fmla="*/ 4676429 h 6120679"/>
              <a:gd name="connsiteX64" fmla="*/ 1951543 w 4627223"/>
              <a:gd name="connsiteY64" fmla="*/ 4715978 h 6120679"/>
              <a:gd name="connsiteX65" fmla="*/ 1940929 w 4627223"/>
              <a:gd name="connsiteY65" fmla="*/ 4682146 h 6120679"/>
              <a:gd name="connsiteX66" fmla="*/ 2072648 w 4627223"/>
              <a:gd name="connsiteY66" fmla="*/ 4018780 h 6120679"/>
              <a:gd name="connsiteX67" fmla="*/ 2532603 w 4627223"/>
              <a:gd name="connsiteY67" fmla="*/ 3581481 h 6120679"/>
              <a:gd name="connsiteX68" fmla="*/ 2548945 w 4627223"/>
              <a:gd name="connsiteY68" fmla="*/ 3575617 h 6120679"/>
              <a:gd name="connsiteX69" fmla="*/ 2546857 w 4627223"/>
              <a:gd name="connsiteY69" fmla="*/ 3566756 h 6120679"/>
              <a:gd name="connsiteX70" fmla="*/ 2607417 w 4627223"/>
              <a:gd name="connsiteY70" fmla="*/ 3522884 h 6120679"/>
              <a:gd name="connsiteX71" fmla="*/ 2942767 w 4627223"/>
              <a:gd name="connsiteY71" fmla="*/ 3125047 h 6120679"/>
              <a:gd name="connsiteX72" fmla="*/ 3078279 w 4627223"/>
              <a:gd name="connsiteY72" fmla="*/ 2259234 h 6120679"/>
              <a:gd name="connsiteX73" fmla="*/ 3058080 w 4627223"/>
              <a:gd name="connsiteY73" fmla="*/ 2219685 h 6120679"/>
              <a:gd name="connsiteX74" fmla="*/ 3068694 w 4627223"/>
              <a:gd name="connsiteY74" fmla="*/ 2253517 h 6120679"/>
              <a:gd name="connsiteX75" fmla="*/ 2936975 w 4627223"/>
              <a:gd name="connsiteY75" fmla="*/ 2916883 h 6120679"/>
              <a:gd name="connsiteX76" fmla="*/ 2603222 w 4627223"/>
              <a:gd name="connsiteY76" fmla="*/ 3286209 h 6120679"/>
              <a:gd name="connsiteX77" fmla="*/ 2491717 w 4627223"/>
              <a:gd name="connsiteY77" fmla="*/ 3346268 h 6120679"/>
              <a:gd name="connsiteX78" fmla="*/ 2563966 w 4627223"/>
              <a:gd name="connsiteY78" fmla="*/ 3283208 h 6120679"/>
              <a:gd name="connsiteX79" fmla="*/ 2807611 w 4627223"/>
              <a:gd name="connsiteY79" fmla="*/ 2965413 h 6120679"/>
              <a:gd name="connsiteX80" fmla="*/ 2943121 w 4627223"/>
              <a:gd name="connsiteY80" fmla="*/ 2099600 h 6120679"/>
              <a:gd name="connsiteX81" fmla="*/ 2922924 w 4627223"/>
              <a:gd name="connsiteY81" fmla="*/ 2060051 h 6120679"/>
              <a:gd name="connsiteX82" fmla="*/ 2933538 w 4627223"/>
              <a:gd name="connsiteY82" fmla="*/ 2093883 h 6120679"/>
              <a:gd name="connsiteX83" fmla="*/ 2801818 w 4627223"/>
              <a:gd name="connsiteY83" fmla="*/ 2757249 h 6120679"/>
              <a:gd name="connsiteX84" fmla="*/ 2468066 w 4627223"/>
              <a:gd name="connsiteY84" fmla="*/ 3126574 h 6120679"/>
              <a:gd name="connsiteX85" fmla="*/ 2356560 w 4627223"/>
              <a:gd name="connsiteY85" fmla="*/ 3186634 h 6120679"/>
              <a:gd name="connsiteX86" fmla="*/ 2428809 w 4627223"/>
              <a:gd name="connsiteY86" fmla="*/ 3123574 h 6120679"/>
              <a:gd name="connsiteX87" fmla="*/ 2672454 w 4627223"/>
              <a:gd name="connsiteY87" fmla="*/ 2805779 h 6120679"/>
              <a:gd name="connsiteX88" fmla="*/ 2807964 w 4627223"/>
              <a:gd name="connsiteY88" fmla="*/ 1939966 h 6120679"/>
              <a:gd name="connsiteX89" fmla="*/ 2787768 w 4627223"/>
              <a:gd name="connsiteY89" fmla="*/ 1900417 h 6120679"/>
              <a:gd name="connsiteX90" fmla="*/ 2798381 w 4627223"/>
              <a:gd name="connsiteY90" fmla="*/ 1934249 h 6120679"/>
              <a:gd name="connsiteX91" fmla="*/ 2666662 w 4627223"/>
              <a:gd name="connsiteY91" fmla="*/ 2597615 h 6120679"/>
              <a:gd name="connsiteX92" fmla="*/ 2332909 w 4627223"/>
              <a:gd name="connsiteY92" fmla="*/ 2966941 h 6120679"/>
              <a:gd name="connsiteX93" fmla="*/ 2221404 w 4627223"/>
              <a:gd name="connsiteY93" fmla="*/ 3027000 h 6120679"/>
              <a:gd name="connsiteX94" fmla="*/ 2293653 w 4627223"/>
              <a:gd name="connsiteY94" fmla="*/ 2963940 h 6120679"/>
              <a:gd name="connsiteX95" fmla="*/ 2537298 w 4627223"/>
              <a:gd name="connsiteY95" fmla="*/ 2646145 h 6120679"/>
              <a:gd name="connsiteX96" fmla="*/ 2672808 w 4627223"/>
              <a:gd name="connsiteY96" fmla="*/ 1780332 h 6120679"/>
              <a:gd name="connsiteX97" fmla="*/ 2652611 w 4627223"/>
              <a:gd name="connsiteY97" fmla="*/ 1740783 h 6120679"/>
              <a:gd name="connsiteX98" fmla="*/ 2663225 w 4627223"/>
              <a:gd name="connsiteY98" fmla="*/ 1774615 h 6120679"/>
              <a:gd name="connsiteX99" fmla="*/ 2531506 w 4627223"/>
              <a:gd name="connsiteY99" fmla="*/ 2437981 h 6120679"/>
              <a:gd name="connsiteX100" fmla="*/ 2197753 w 4627223"/>
              <a:gd name="connsiteY100" fmla="*/ 2807307 h 6120679"/>
              <a:gd name="connsiteX101" fmla="*/ 2086247 w 4627223"/>
              <a:gd name="connsiteY101" fmla="*/ 2867366 h 6120679"/>
              <a:gd name="connsiteX102" fmla="*/ 2158496 w 4627223"/>
              <a:gd name="connsiteY102" fmla="*/ 2804306 h 6120679"/>
              <a:gd name="connsiteX103" fmla="*/ 2402141 w 4627223"/>
              <a:gd name="connsiteY103" fmla="*/ 2486511 h 6120679"/>
              <a:gd name="connsiteX104" fmla="*/ 2537652 w 4627223"/>
              <a:gd name="connsiteY104" fmla="*/ 1620698 h 6120679"/>
              <a:gd name="connsiteX105" fmla="*/ 2517455 w 4627223"/>
              <a:gd name="connsiteY105" fmla="*/ 1581149 h 6120679"/>
              <a:gd name="connsiteX106" fmla="*/ 2528068 w 4627223"/>
              <a:gd name="connsiteY106" fmla="*/ 1614981 h 6120679"/>
              <a:gd name="connsiteX107" fmla="*/ 2396349 w 4627223"/>
              <a:gd name="connsiteY107" fmla="*/ 2278347 h 6120679"/>
              <a:gd name="connsiteX108" fmla="*/ 2062596 w 4627223"/>
              <a:gd name="connsiteY108" fmla="*/ 2647673 h 6120679"/>
              <a:gd name="connsiteX109" fmla="*/ 1951091 w 4627223"/>
              <a:gd name="connsiteY109" fmla="*/ 2707732 h 6120679"/>
              <a:gd name="connsiteX110" fmla="*/ 2023340 w 4627223"/>
              <a:gd name="connsiteY110" fmla="*/ 2644672 h 6120679"/>
              <a:gd name="connsiteX111" fmla="*/ 2266985 w 4627223"/>
              <a:gd name="connsiteY111" fmla="*/ 2326877 h 6120679"/>
              <a:gd name="connsiteX112" fmla="*/ 2402495 w 4627223"/>
              <a:gd name="connsiteY112" fmla="*/ 1461064 h 6120679"/>
              <a:gd name="connsiteX113" fmla="*/ 2382298 w 4627223"/>
              <a:gd name="connsiteY113" fmla="*/ 1421515 h 6120679"/>
              <a:gd name="connsiteX114" fmla="*/ 2392912 w 4627223"/>
              <a:gd name="connsiteY114" fmla="*/ 1455347 h 6120679"/>
              <a:gd name="connsiteX115" fmla="*/ 2261193 w 4627223"/>
              <a:gd name="connsiteY115" fmla="*/ 2118713 h 6120679"/>
              <a:gd name="connsiteX116" fmla="*/ 1927440 w 4627223"/>
              <a:gd name="connsiteY116" fmla="*/ 2488039 h 6120679"/>
              <a:gd name="connsiteX117" fmla="*/ 1815934 w 4627223"/>
              <a:gd name="connsiteY117" fmla="*/ 2548098 h 6120679"/>
              <a:gd name="connsiteX118" fmla="*/ 1888183 w 4627223"/>
              <a:gd name="connsiteY118" fmla="*/ 2485038 h 6120679"/>
              <a:gd name="connsiteX119" fmla="*/ 2131829 w 4627223"/>
              <a:gd name="connsiteY119" fmla="*/ 2167243 h 6120679"/>
              <a:gd name="connsiteX120" fmla="*/ 2267339 w 4627223"/>
              <a:gd name="connsiteY120" fmla="*/ 1301430 h 6120679"/>
              <a:gd name="connsiteX121" fmla="*/ 2247142 w 4627223"/>
              <a:gd name="connsiteY121" fmla="*/ 1261881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4627223" h="6120679"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  <a:moveTo>
                  <a:pt x="2247142" y="1261881"/>
                </a:moveTo>
                <a:lnTo>
                  <a:pt x="2257756" y="1295713"/>
                </a:lnTo>
                <a:cubicBezTo>
                  <a:pt x="2299414" y="1483415"/>
                  <a:pt x="2256833" y="1728718"/>
                  <a:pt x="2126036" y="1959079"/>
                </a:cubicBezTo>
                <a:cubicBezTo>
                  <a:pt x="2005301" y="2171720"/>
                  <a:pt x="1835118" y="2326338"/>
                  <a:pt x="1666082" y="2396379"/>
                </a:cubicBezTo>
                <a:lnTo>
                  <a:pt x="1649741" y="2402243"/>
                </a:lnTo>
                <a:lnTo>
                  <a:pt x="1651827" y="2411104"/>
                </a:lnTo>
                <a:lnTo>
                  <a:pt x="1591267" y="2454975"/>
                </a:lnTo>
                <a:cubicBezTo>
                  <a:pt x="1466908" y="2552284"/>
                  <a:pt x="1349475" y="2688035"/>
                  <a:pt x="1255917" y="2852812"/>
                </a:cubicBezTo>
                <a:cubicBezTo>
                  <a:pt x="1078544" y="3165203"/>
                  <a:pt x="1034728" y="3497819"/>
                  <a:pt x="1120405" y="3718625"/>
                </a:cubicBezTo>
                <a:lnTo>
                  <a:pt x="1140603" y="3758174"/>
                </a:lnTo>
                <a:lnTo>
                  <a:pt x="1129990" y="3724342"/>
                </a:lnTo>
                <a:cubicBezTo>
                  <a:pt x="1088331" y="3536640"/>
                  <a:pt x="1130912" y="3291338"/>
                  <a:pt x="1261709" y="3060977"/>
                </a:cubicBezTo>
                <a:cubicBezTo>
                  <a:pt x="1352261" y="2901496"/>
                  <a:pt x="1470626" y="2774653"/>
                  <a:pt x="1595462" y="2691651"/>
                </a:cubicBezTo>
                <a:lnTo>
                  <a:pt x="1706968" y="2631591"/>
                </a:lnTo>
                <a:lnTo>
                  <a:pt x="1634718" y="2694652"/>
                </a:lnTo>
                <a:cubicBezTo>
                  <a:pt x="1544841" y="2781607"/>
                  <a:pt x="1461242" y="2888863"/>
                  <a:pt x="1391073" y="3012446"/>
                </a:cubicBezTo>
                <a:cubicBezTo>
                  <a:pt x="1213701" y="3324837"/>
                  <a:pt x="1169885" y="3657453"/>
                  <a:pt x="1255562" y="3878259"/>
                </a:cubicBezTo>
                <a:lnTo>
                  <a:pt x="1275760" y="3917808"/>
                </a:lnTo>
                <a:lnTo>
                  <a:pt x="1265146" y="3883976"/>
                </a:lnTo>
                <a:cubicBezTo>
                  <a:pt x="1223487" y="3696274"/>
                  <a:pt x="1266069" y="3450972"/>
                  <a:pt x="1396866" y="3220611"/>
                </a:cubicBezTo>
                <a:cubicBezTo>
                  <a:pt x="1487417" y="3061130"/>
                  <a:pt x="1605783" y="2934287"/>
                  <a:pt x="1730618" y="2851285"/>
                </a:cubicBezTo>
                <a:lnTo>
                  <a:pt x="1842124" y="2791225"/>
                </a:lnTo>
                <a:lnTo>
                  <a:pt x="1769875" y="2854286"/>
                </a:lnTo>
                <a:cubicBezTo>
                  <a:pt x="1679997" y="2941241"/>
                  <a:pt x="1596399" y="3048497"/>
                  <a:pt x="1526230" y="3172080"/>
                </a:cubicBezTo>
                <a:cubicBezTo>
                  <a:pt x="1348858" y="3484471"/>
                  <a:pt x="1305041" y="3817087"/>
                  <a:pt x="1390718" y="4037893"/>
                </a:cubicBezTo>
                <a:lnTo>
                  <a:pt x="1410916" y="4077442"/>
                </a:lnTo>
                <a:lnTo>
                  <a:pt x="1400303" y="4043610"/>
                </a:lnTo>
                <a:cubicBezTo>
                  <a:pt x="1358643" y="3855908"/>
                  <a:pt x="1401225" y="3610606"/>
                  <a:pt x="1532022" y="3380245"/>
                </a:cubicBezTo>
                <a:cubicBezTo>
                  <a:pt x="1622574" y="3220764"/>
                  <a:pt x="1740939" y="3093921"/>
                  <a:pt x="1865775" y="3010919"/>
                </a:cubicBezTo>
                <a:lnTo>
                  <a:pt x="1977281" y="2950859"/>
                </a:lnTo>
                <a:lnTo>
                  <a:pt x="1905031" y="3013919"/>
                </a:lnTo>
                <a:cubicBezTo>
                  <a:pt x="1815153" y="3100875"/>
                  <a:pt x="1731555" y="3208131"/>
                  <a:pt x="1661386" y="3331714"/>
                </a:cubicBezTo>
                <a:cubicBezTo>
                  <a:pt x="1484014" y="3644105"/>
                  <a:pt x="1440198" y="3976721"/>
                  <a:pt x="1525875" y="4197527"/>
                </a:cubicBezTo>
                <a:lnTo>
                  <a:pt x="1546073" y="4237076"/>
                </a:lnTo>
                <a:lnTo>
                  <a:pt x="1535459" y="4203244"/>
                </a:lnTo>
                <a:cubicBezTo>
                  <a:pt x="1493800" y="4015542"/>
                  <a:pt x="1536382" y="3770239"/>
                  <a:pt x="1667178" y="3539879"/>
                </a:cubicBezTo>
                <a:cubicBezTo>
                  <a:pt x="1757730" y="3380398"/>
                  <a:pt x="1876096" y="3253555"/>
                  <a:pt x="2000931" y="3170553"/>
                </a:cubicBezTo>
                <a:lnTo>
                  <a:pt x="2112437" y="3110493"/>
                </a:lnTo>
                <a:lnTo>
                  <a:pt x="2040188" y="3173553"/>
                </a:lnTo>
                <a:cubicBezTo>
                  <a:pt x="1950310" y="3260509"/>
                  <a:pt x="1866712" y="3367765"/>
                  <a:pt x="1796543" y="3491348"/>
                </a:cubicBezTo>
                <a:cubicBezTo>
                  <a:pt x="1619170" y="3803740"/>
                  <a:pt x="1575354" y="4136355"/>
                  <a:pt x="1661031" y="4357161"/>
                </a:cubicBezTo>
                <a:lnTo>
                  <a:pt x="1681229" y="4396710"/>
                </a:lnTo>
                <a:lnTo>
                  <a:pt x="1670616" y="4362878"/>
                </a:lnTo>
                <a:cubicBezTo>
                  <a:pt x="1628957" y="4175175"/>
                  <a:pt x="1671539" y="3929873"/>
                  <a:pt x="1802335" y="3699513"/>
                </a:cubicBezTo>
                <a:cubicBezTo>
                  <a:pt x="1892886" y="3540032"/>
                  <a:pt x="2011252" y="3413189"/>
                  <a:pt x="2136088" y="3330187"/>
                </a:cubicBezTo>
                <a:lnTo>
                  <a:pt x="2247594" y="3270127"/>
                </a:lnTo>
                <a:lnTo>
                  <a:pt x="2175344" y="3333188"/>
                </a:lnTo>
                <a:cubicBezTo>
                  <a:pt x="2085466" y="3420143"/>
                  <a:pt x="2001868" y="3527399"/>
                  <a:pt x="1931699" y="3650982"/>
                </a:cubicBezTo>
                <a:cubicBezTo>
                  <a:pt x="1754327" y="3963373"/>
                  <a:pt x="1710511" y="4295989"/>
                  <a:pt x="1796189" y="4516796"/>
                </a:cubicBezTo>
                <a:lnTo>
                  <a:pt x="1816386" y="4556344"/>
                </a:lnTo>
                <a:lnTo>
                  <a:pt x="1805772" y="4522512"/>
                </a:lnTo>
                <a:cubicBezTo>
                  <a:pt x="1764113" y="4334809"/>
                  <a:pt x="1806695" y="4089507"/>
                  <a:pt x="1937491" y="3859147"/>
                </a:cubicBezTo>
                <a:cubicBezTo>
                  <a:pt x="2028043" y="3699666"/>
                  <a:pt x="2146409" y="3572823"/>
                  <a:pt x="2271244" y="3489821"/>
                </a:cubicBezTo>
                <a:lnTo>
                  <a:pt x="2382750" y="3429761"/>
                </a:lnTo>
                <a:lnTo>
                  <a:pt x="2310501" y="3492821"/>
                </a:lnTo>
                <a:cubicBezTo>
                  <a:pt x="2220623" y="3579777"/>
                  <a:pt x="2137025" y="3687033"/>
                  <a:pt x="2066856" y="3810616"/>
                </a:cubicBezTo>
                <a:cubicBezTo>
                  <a:pt x="1889484" y="4123007"/>
                  <a:pt x="1845667" y="4455623"/>
                  <a:pt x="1931346" y="4676429"/>
                </a:cubicBezTo>
                <a:lnTo>
                  <a:pt x="1951543" y="4715978"/>
                </a:lnTo>
                <a:lnTo>
                  <a:pt x="1940929" y="4682146"/>
                </a:lnTo>
                <a:cubicBezTo>
                  <a:pt x="1899271" y="4494444"/>
                  <a:pt x="1941851" y="4249141"/>
                  <a:pt x="2072648" y="4018780"/>
                </a:cubicBezTo>
                <a:cubicBezTo>
                  <a:pt x="2193383" y="3806139"/>
                  <a:pt x="2363566" y="3651522"/>
                  <a:pt x="2532603" y="3581481"/>
                </a:cubicBezTo>
                <a:lnTo>
                  <a:pt x="2548945" y="3575617"/>
                </a:lnTo>
                <a:lnTo>
                  <a:pt x="2546857" y="3566756"/>
                </a:lnTo>
                <a:lnTo>
                  <a:pt x="2607417" y="3522884"/>
                </a:lnTo>
                <a:cubicBezTo>
                  <a:pt x="2731776" y="3425576"/>
                  <a:pt x="2849208" y="3289825"/>
                  <a:pt x="2942767" y="3125047"/>
                </a:cubicBezTo>
                <a:cubicBezTo>
                  <a:pt x="3120140" y="2812656"/>
                  <a:pt x="3163956" y="2480041"/>
                  <a:pt x="3078279" y="2259234"/>
                </a:cubicBezTo>
                <a:lnTo>
                  <a:pt x="3058080" y="2219685"/>
                </a:lnTo>
                <a:lnTo>
                  <a:pt x="3068694" y="2253517"/>
                </a:lnTo>
                <a:cubicBezTo>
                  <a:pt x="3110354" y="2441220"/>
                  <a:pt x="3067772" y="2686522"/>
                  <a:pt x="2936975" y="2916883"/>
                </a:cubicBezTo>
                <a:cubicBezTo>
                  <a:pt x="2846424" y="3076364"/>
                  <a:pt x="2728058" y="3203206"/>
                  <a:pt x="2603222" y="3286209"/>
                </a:cubicBezTo>
                <a:lnTo>
                  <a:pt x="2491717" y="3346268"/>
                </a:lnTo>
                <a:lnTo>
                  <a:pt x="2563966" y="3283208"/>
                </a:lnTo>
                <a:cubicBezTo>
                  <a:pt x="2653844" y="3196252"/>
                  <a:pt x="2737442" y="3088996"/>
                  <a:pt x="2807611" y="2965413"/>
                </a:cubicBezTo>
                <a:cubicBezTo>
                  <a:pt x="2984983" y="2653022"/>
                  <a:pt x="3028799" y="2320406"/>
                  <a:pt x="2943121" y="2099600"/>
                </a:cubicBezTo>
                <a:lnTo>
                  <a:pt x="2922924" y="2060051"/>
                </a:lnTo>
                <a:lnTo>
                  <a:pt x="2933538" y="2093883"/>
                </a:lnTo>
                <a:cubicBezTo>
                  <a:pt x="2975197" y="2281586"/>
                  <a:pt x="2932615" y="2526887"/>
                  <a:pt x="2801818" y="2757249"/>
                </a:cubicBezTo>
                <a:cubicBezTo>
                  <a:pt x="2711267" y="2916729"/>
                  <a:pt x="2592901" y="3043572"/>
                  <a:pt x="2468066" y="3126574"/>
                </a:cubicBezTo>
                <a:lnTo>
                  <a:pt x="2356560" y="3186634"/>
                </a:lnTo>
                <a:lnTo>
                  <a:pt x="2428809" y="3123574"/>
                </a:lnTo>
                <a:cubicBezTo>
                  <a:pt x="2518687" y="3036618"/>
                  <a:pt x="2602285" y="2929362"/>
                  <a:pt x="2672454" y="2805779"/>
                </a:cubicBezTo>
                <a:cubicBezTo>
                  <a:pt x="2849827" y="2493388"/>
                  <a:pt x="2893643" y="2160773"/>
                  <a:pt x="2807964" y="1939966"/>
                </a:cubicBezTo>
                <a:lnTo>
                  <a:pt x="2787768" y="1900417"/>
                </a:lnTo>
                <a:lnTo>
                  <a:pt x="2798381" y="1934249"/>
                </a:lnTo>
                <a:cubicBezTo>
                  <a:pt x="2840040" y="2121951"/>
                  <a:pt x="2797459" y="2367253"/>
                  <a:pt x="2666662" y="2597615"/>
                </a:cubicBezTo>
                <a:cubicBezTo>
                  <a:pt x="2576111" y="2757096"/>
                  <a:pt x="2457745" y="2883938"/>
                  <a:pt x="2332909" y="2966941"/>
                </a:cubicBezTo>
                <a:lnTo>
                  <a:pt x="2221404" y="3027000"/>
                </a:lnTo>
                <a:lnTo>
                  <a:pt x="2293653" y="2963940"/>
                </a:lnTo>
                <a:cubicBezTo>
                  <a:pt x="2383531" y="2876984"/>
                  <a:pt x="2467129" y="2769728"/>
                  <a:pt x="2537298" y="2646145"/>
                </a:cubicBezTo>
                <a:cubicBezTo>
                  <a:pt x="2714670" y="2333754"/>
                  <a:pt x="2758486" y="2001139"/>
                  <a:pt x="2672808" y="1780332"/>
                </a:cubicBezTo>
                <a:lnTo>
                  <a:pt x="2652611" y="1740783"/>
                </a:lnTo>
                <a:lnTo>
                  <a:pt x="2663225" y="1774615"/>
                </a:lnTo>
                <a:cubicBezTo>
                  <a:pt x="2704883" y="1962317"/>
                  <a:pt x="2662302" y="2207620"/>
                  <a:pt x="2531506" y="2437981"/>
                </a:cubicBezTo>
                <a:cubicBezTo>
                  <a:pt x="2440954" y="2597462"/>
                  <a:pt x="2322589" y="2724304"/>
                  <a:pt x="2197753" y="2807307"/>
                </a:cubicBezTo>
                <a:lnTo>
                  <a:pt x="2086247" y="2867366"/>
                </a:lnTo>
                <a:lnTo>
                  <a:pt x="2158496" y="2804306"/>
                </a:lnTo>
                <a:cubicBezTo>
                  <a:pt x="2248374" y="2717350"/>
                  <a:pt x="2331972" y="2610094"/>
                  <a:pt x="2402141" y="2486511"/>
                </a:cubicBezTo>
                <a:cubicBezTo>
                  <a:pt x="2579514" y="2174120"/>
                  <a:pt x="2623330" y="1841505"/>
                  <a:pt x="2537652" y="1620698"/>
                </a:cubicBezTo>
                <a:lnTo>
                  <a:pt x="2517455" y="1581149"/>
                </a:lnTo>
                <a:lnTo>
                  <a:pt x="2528068" y="1614981"/>
                </a:lnTo>
                <a:cubicBezTo>
                  <a:pt x="2569727" y="1802683"/>
                  <a:pt x="2527146" y="2047985"/>
                  <a:pt x="2396349" y="2278347"/>
                </a:cubicBezTo>
                <a:cubicBezTo>
                  <a:pt x="2305798" y="2437827"/>
                  <a:pt x="2187432" y="2564671"/>
                  <a:pt x="2062596" y="2647673"/>
                </a:cubicBezTo>
                <a:lnTo>
                  <a:pt x="1951091" y="2707732"/>
                </a:lnTo>
                <a:lnTo>
                  <a:pt x="2023340" y="2644672"/>
                </a:lnTo>
                <a:cubicBezTo>
                  <a:pt x="2113218" y="2557716"/>
                  <a:pt x="2196816" y="2450460"/>
                  <a:pt x="2266985" y="2326877"/>
                </a:cubicBezTo>
                <a:cubicBezTo>
                  <a:pt x="2444357" y="2014486"/>
                  <a:pt x="2488174" y="1681871"/>
                  <a:pt x="2402495" y="1461064"/>
                </a:cubicBezTo>
                <a:lnTo>
                  <a:pt x="2382298" y="1421515"/>
                </a:lnTo>
                <a:lnTo>
                  <a:pt x="2392912" y="1455347"/>
                </a:lnTo>
                <a:cubicBezTo>
                  <a:pt x="2434570" y="1643049"/>
                  <a:pt x="2391989" y="1888351"/>
                  <a:pt x="2261193" y="2118713"/>
                </a:cubicBezTo>
                <a:cubicBezTo>
                  <a:pt x="2170641" y="2278194"/>
                  <a:pt x="2052276" y="2405036"/>
                  <a:pt x="1927440" y="2488039"/>
                </a:cubicBezTo>
                <a:lnTo>
                  <a:pt x="1815934" y="2548098"/>
                </a:lnTo>
                <a:lnTo>
                  <a:pt x="1888183" y="2485038"/>
                </a:lnTo>
                <a:cubicBezTo>
                  <a:pt x="1978061" y="2398082"/>
                  <a:pt x="2061659" y="2290826"/>
                  <a:pt x="2131829" y="2167243"/>
                </a:cubicBezTo>
                <a:cubicBezTo>
                  <a:pt x="2309201" y="1854852"/>
                  <a:pt x="2353017" y="1522237"/>
                  <a:pt x="2267339" y="1301430"/>
                </a:cubicBezTo>
                <a:lnTo>
                  <a:pt x="2247142" y="1261881"/>
                </a:lnTo>
                <a:close/>
              </a:path>
            </a:pathLst>
          </a:custGeom>
          <a:gradFill>
            <a:gsLst>
              <a:gs pos="49000">
                <a:schemeClr val="accent6">
                  <a:lumMod val="75000"/>
                  <a:alpha val="41000"/>
                </a:schemeClr>
              </a:gs>
              <a:gs pos="13000">
                <a:srgbClr val="FCD78E">
                  <a:lumMod val="56000"/>
                  <a:lumOff val="44000"/>
                  <a:alpha val="71000"/>
                </a:srgbClr>
              </a:gs>
              <a:gs pos="31000">
                <a:srgbClr val="FEED5A">
                  <a:alpha val="60000"/>
                  <a:lumMod val="74000"/>
                  <a:lumOff val="26000"/>
                </a:srgb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solidFill>
              <a:srgbClr val="FF6600">
                <a:alpha val="42000"/>
              </a:srgbClr>
            </a:solidFill>
          </a:ln>
          <a:scene3d>
            <a:camera prst="orthographicFront"/>
            <a:lightRig rig="flood" dir="t"/>
          </a:scene3d>
          <a:sp3d prstMaterial="matte">
            <a:bevelT w="323850" h="69850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77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-55413" y="0"/>
            <a:ext cx="9199413" cy="115138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1234">
                <a:srgbClr val="C00000"/>
              </a:gs>
              <a:gs pos="52000">
                <a:srgbClr val="FF6600"/>
              </a:gs>
              <a:gs pos="33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55413" y="5643543"/>
            <a:ext cx="9199412" cy="121445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0"/>
                </a:srgbClr>
              </a:gs>
              <a:gs pos="61234">
                <a:srgbClr val="C00000"/>
              </a:gs>
              <a:gs pos="52000">
                <a:srgbClr val="FF6600"/>
              </a:gs>
              <a:gs pos="33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6"/>
          <p:cNvSpPr/>
          <p:nvPr/>
        </p:nvSpPr>
        <p:spPr>
          <a:xfrm>
            <a:off x="0" y="457064"/>
            <a:ext cx="4578955" cy="5904656"/>
          </a:xfrm>
          <a:custGeom>
            <a:avLst/>
            <a:gdLst>
              <a:gd name="connsiteX0" fmla="*/ 1613771 w 4627223"/>
              <a:gd name="connsiteY0" fmla="*/ 4307615 h 6120679"/>
              <a:gd name="connsiteX1" fmla="*/ 1617937 w 4627223"/>
              <a:gd name="connsiteY1" fmla="*/ 4323151 h 6120679"/>
              <a:gd name="connsiteX2" fmla="*/ 1543016 w 4627223"/>
              <a:gd name="connsiteY2" fmla="*/ 4599075 h 6120679"/>
              <a:gd name="connsiteX3" fmla="*/ 1151863 w 4627223"/>
              <a:gd name="connsiteY3" fmla="*/ 4717197 h 6120679"/>
              <a:gd name="connsiteX4" fmla="*/ 1113240 w 4627223"/>
              <a:gd name="connsiteY4" fmla="*/ 4364639 h 6120679"/>
              <a:gd name="connsiteX5" fmla="*/ 1121337 w 4627223"/>
              <a:gd name="connsiteY5" fmla="*/ 4350513 h 6120679"/>
              <a:gd name="connsiteX6" fmla="*/ 1106240 w 4627223"/>
              <a:gd name="connsiteY6" fmla="*/ 4369559 h 6120679"/>
              <a:gd name="connsiteX7" fmla="*/ 1098481 w 4627223"/>
              <a:gd name="connsiteY7" fmla="*/ 4835712 h 6120679"/>
              <a:gd name="connsiteX8" fmla="*/ 1541225 w 4627223"/>
              <a:gd name="connsiteY8" fmla="*/ 4689642 h 6120679"/>
              <a:gd name="connsiteX9" fmla="*/ 1622232 w 4627223"/>
              <a:gd name="connsiteY9" fmla="*/ 4326435 h 6120679"/>
              <a:gd name="connsiteX10" fmla="*/ 994239 w 4627223"/>
              <a:gd name="connsiteY10" fmla="*/ 3888815 h 6120679"/>
              <a:gd name="connsiteX11" fmla="*/ 653854 w 4627223"/>
              <a:gd name="connsiteY11" fmla="*/ 4073125 h 6120679"/>
              <a:gd name="connsiteX12" fmla="*/ 572846 w 4627223"/>
              <a:gd name="connsiteY12" fmla="*/ 4436332 h 6120679"/>
              <a:gd name="connsiteX13" fmla="*/ 581308 w 4627223"/>
              <a:gd name="connsiteY13" fmla="*/ 4455152 h 6120679"/>
              <a:gd name="connsiteX14" fmla="*/ 577141 w 4627223"/>
              <a:gd name="connsiteY14" fmla="*/ 4439616 h 6120679"/>
              <a:gd name="connsiteX15" fmla="*/ 652063 w 4627223"/>
              <a:gd name="connsiteY15" fmla="*/ 4163691 h 6120679"/>
              <a:gd name="connsiteX16" fmla="*/ 1043216 w 4627223"/>
              <a:gd name="connsiteY16" fmla="*/ 4045569 h 6120679"/>
              <a:gd name="connsiteX17" fmla="*/ 1081839 w 4627223"/>
              <a:gd name="connsiteY17" fmla="*/ 4398128 h 6120679"/>
              <a:gd name="connsiteX18" fmla="*/ 1073741 w 4627223"/>
              <a:gd name="connsiteY18" fmla="*/ 4412254 h 6120679"/>
              <a:gd name="connsiteX19" fmla="*/ 1088839 w 4627223"/>
              <a:gd name="connsiteY19" fmla="*/ 4393207 h 6120679"/>
              <a:gd name="connsiteX20" fmla="*/ 1096598 w 4627223"/>
              <a:gd name="connsiteY20" fmla="*/ 3927054 h 6120679"/>
              <a:gd name="connsiteX21" fmla="*/ 994239 w 4627223"/>
              <a:gd name="connsiteY21" fmla="*/ 3888815 h 6120679"/>
              <a:gd name="connsiteX22" fmla="*/ 1954846 w 4627223"/>
              <a:gd name="connsiteY22" fmla="*/ 3022228 h 6120679"/>
              <a:gd name="connsiteX23" fmla="*/ 1932541 w 4627223"/>
              <a:gd name="connsiteY23" fmla="*/ 3041372 h 6120679"/>
              <a:gd name="connsiteX24" fmla="*/ 1891303 w 4627223"/>
              <a:gd name="connsiteY24" fmla="*/ 3667238 h 6120679"/>
              <a:gd name="connsiteX25" fmla="*/ 2518509 w 4627223"/>
              <a:gd name="connsiteY25" fmla="*/ 3662609 h 6120679"/>
              <a:gd name="connsiteX26" fmla="*/ 2655220 w 4627223"/>
              <a:gd name="connsiteY26" fmla="*/ 3207560 h 6120679"/>
              <a:gd name="connsiteX27" fmla="*/ 2644643 w 4627223"/>
              <a:gd name="connsiteY27" fmla="*/ 3178476 h 6120679"/>
              <a:gd name="connsiteX28" fmla="*/ 2649442 w 4627223"/>
              <a:gd name="connsiteY28" fmla="*/ 3201259 h 6120679"/>
              <a:gd name="connsiteX29" fmla="*/ 2526916 w 4627223"/>
              <a:gd name="connsiteY29" fmla="*/ 3541136 h 6120679"/>
              <a:gd name="connsiteX30" fmla="*/ 1973509 w 4627223"/>
              <a:gd name="connsiteY30" fmla="*/ 3530475 h 6120679"/>
              <a:gd name="connsiteX31" fmla="*/ 1942627 w 4627223"/>
              <a:gd name="connsiteY31" fmla="*/ 3037775 h 6120679"/>
              <a:gd name="connsiteX32" fmla="*/ 1642897 w 4627223"/>
              <a:gd name="connsiteY32" fmla="*/ 2312554 h 6120679"/>
              <a:gd name="connsiteX33" fmla="*/ 1320753 w 4627223"/>
              <a:gd name="connsiteY33" fmla="*/ 2444489 h 6120679"/>
              <a:gd name="connsiteX34" fmla="*/ 1184043 w 4627223"/>
              <a:gd name="connsiteY34" fmla="*/ 2899539 h 6120679"/>
              <a:gd name="connsiteX35" fmla="*/ 1194620 w 4627223"/>
              <a:gd name="connsiteY35" fmla="*/ 2928623 h 6120679"/>
              <a:gd name="connsiteX36" fmla="*/ 1189820 w 4627223"/>
              <a:gd name="connsiteY36" fmla="*/ 2905839 h 6120679"/>
              <a:gd name="connsiteX37" fmla="*/ 1312346 w 4627223"/>
              <a:gd name="connsiteY37" fmla="*/ 2565963 h 6120679"/>
              <a:gd name="connsiteX38" fmla="*/ 1865753 w 4627223"/>
              <a:gd name="connsiteY38" fmla="*/ 2576624 h 6120679"/>
              <a:gd name="connsiteX39" fmla="*/ 1896635 w 4627223"/>
              <a:gd name="connsiteY39" fmla="*/ 3069324 h 6120679"/>
              <a:gd name="connsiteX40" fmla="*/ 1884416 w 4627223"/>
              <a:gd name="connsiteY40" fmla="*/ 3084871 h 6120679"/>
              <a:gd name="connsiteX41" fmla="*/ 1906721 w 4627223"/>
              <a:gd name="connsiteY41" fmla="*/ 3065726 h 6120679"/>
              <a:gd name="connsiteX42" fmla="*/ 1947959 w 4627223"/>
              <a:gd name="connsiteY42" fmla="*/ 2439860 h 6120679"/>
              <a:gd name="connsiteX43" fmla="*/ 1642897 w 4627223"/>
              <a:gd name="connsiteY43" fmla="*/ 2312554 h 6120679"/>
              <a:gd name="connsiteX44" fmla="*/ 2991493 w 4627223"/>
              <a:gd name="connsiteY44" fmla="*/ 1650863 h 6120679"/>
              <a:gd name="connsiteX45" fmla="*/ 2957454 w 4627223"/>
              <a:gd name="connsiteY45" fmla="*/ 1680583 h 6120679"/>
              <a:gd name="connsiteX46" fmla="*/ 2812620 w 4627223"/>
              <a:gd name="connsiteY46" fmla="*/ 2556757 h 6120679"/>
              <a:gd name="connsiteX47" fmla="*/ 3695755 w 4627223"/>
              <a:gd name="connsiteY47" fmla="*/ 2463321 h 6120679"/>
              <a:gd name="connsiteX48" fmla="*/ 3951227 w 4627223"/>
              <a:gd name="connsiteY48" fmla="*/ 1811477 h 6120679"/>
              <a:gd name="connsiteX49" fmla="*/ 3940379 w 4627223"/>
              <a:gd name="connsiteY49" fmla="*/ 1772494 h 6120679"/>
              <a:gd name="connsiteX50" fmla="*/ 3943972 w 4627223"/>
              <a:gd name="connsiteY50" fmla="*/ 1803516 h 6120679"/>
              <a:gd name="connsiteX51" fmla="*/ 3724433 w 4627223"/>
              <a:gd name="connsiteY51" fmla="*/ 2293210 h 6120679"/>
              <a:gd name="connsiteX52" fmla="*/ 2947256 w 4627223"/>
              <a:gd name="connsiteY52" fmla="*/ 2355143 h 6120679"/>
              <a:gd name="connsiteX53" fmla="*/ 2972145 w 4627223"/>
              <a:gd name="connsiteY53" fmla="*/ 1674180 h 6120679"/>
              <a:gd name="connsiteX54" fmla="*/ 2768404 w 4627223"/>
              <a:gd name="connsiteY54" fmla="*/ 705841 h 6120679"/>
              <a:gd name="connsiteX55" fmla="*/ 2179446 w 4627223"/>
              <a:gd name="connsiteY55" fmla="*/ 935298 h 6120679"/>
              <a:gd name="connsiteX56" fmla="*/ 1923974 w 4627223"/>
              <a:gd name="connsiteY56" fmla="*/ 1587141 h 6120679"/>
              <a:gd name="connsiteX57" fmla="*/ 1934821 w 4627223"/>
              <a:gd name="connsiteY57" fmla="*/ 1626125 h 6120679"/>
              <a:gd name="connsiteX58" fmla="*/ 1931229 w 4627223"/>
              <a:gd name="connsiteY58" fmla="*/ 1595103 h 6120679"/>
              <a:gd name="connsiteX59" fmla="*/ 2150768 w 4627223"/>
              <a:gd name="connsiteY59" fmla="*/ 1105409 h 6120679"/>
              <a:gd name="connsiteX60" fmla="*/ 2927945 w 4627223"/>
              <a:gd name="connsiteY60" fmla="*/ 1043475 h 6120679"/>
              <a:gd name="connsiteX61" fmla="*/ 2903056 w 4627223"/>
              <a:gd name="connsiteY61" fmla="*/ 1724438 h 6120679"/>
              <a:gd name="connsiteX62" fmla="*/ 2883708 w 4627223"/>
              <a:gd name="connsiteY62" fmla="*/ 1747756 h 6120679"/>
              <a:gd name="connsiteX63" fmla="*/ 2917747 w 4627223"/>
              <a:gd name="connsiteY63" fmla="*/ 1718035 h 6120679"/>
              <a:gd name="connsiteX64" fmla="*/ 3062580 w 4627223"/>
              <a:gd name="connsiteY64" fmla="*/ 841862 h 6120679"/>
              <a:gd name="connsiteX65" fmla="*/ 2768404 w 4627223"/>
              <a:gd name="connsiteY65" fmla="*/ 70584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1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6 h 6120679"/>
              <a:gd name="connsiteX71" fmla="*/ 340046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1613771" y="4307615"/>
                </a:moveTo>
                <a:lnTo>
                  <a:pt x="1617937" y="4323151"/>
                </a:lnTo>
                <a:cubicBezTo>
                  <a:pt x="1633116" y="4407894"/>
                  <a:pt x="1608234" y="4510444"/>
                  <a:pt x="1543016" y="4599075"/>
                </a:cubicBezTo>
                <a:cubicBezTo>
                  <a:pt x="1435990" y="4744521"/>
                  <a:pt x="1260865" y="4797406"/>
                  <a:pt x="1151863" y="4717197"/>
                </a:cubicBezTo>
                <a:cubicBezTo>
                  <a:pt x="1056486" y="4647014"/>
                  <a:pt x="1043338" y="4498187"/>
                  <a:pt x="1113240" y="4364639"/>
                </a:cubicBezTo>
                <a:lnTo>
                  <a:pt x="1121337" y="4350513"/>
                </a:lnTo>
                <a:lnTo>
                  <a:pt x="1106240" y="4369559"/>
                </a:lnTo>
                <a:cubicBezTo>
                  <a:pt x="981837" y="4538620"/>
                  <a:pt x="978363" y="4747324"/>
                  <a:pt x="1098481" y="4835712"/>
                </a:cubicBezTo>
                <a:cubicBezTo>
                  <a:pt x="1218598" y="4924101"/>
                  <a:pt x="1416822" y="4858703"/>
                  <a:pt x="1541225" y="4689642"/>
                </a:cubicBezTo>
                <a:cubicBezTo>
                  <a:pt x="1629667" y="4569451"/>
                  <a:pt x="1656989" y="4429222"/>
                  <a:pt x="1622232" y="4326435"/>
                </a:cubicBezTo>
                <a:close/>
                <a:moveTo>
                  <a:pt x="994239" y="3888815"/>
                </a:moveTo>
                <a:cubicBezTo>
                  <a:pt x="881982" y="3877844"/>
                  <a:pt x="747156" y="3946329"/>
                  <a:pt x="653854" y="4073125"/>
                </a:cubicBezTo>
                <a:cubicBezTo>
                  <a:pt x="565411" y="4193316"/>
                  <a:pt x="538090" y="4333545"/>
                  <a:pt x="572846" y="4436332"/>
                </a:cubicBezTo>
                <a:lnTo>
                  <a:pt x="581308" y="4455152"/>
                </a:lnTo>
                <a:lnTo>
                  <a:pt x="577141" y="4439616"/>
                </a:lnTo>
                <a:cubicBezTo>
                  <a:pt x="561963" y="4354872"/>
                  <a:pt x="586844" y="4252322"/>
                  <a:pt x="652063" y="4163691"/>
                </a:cubicBezTo>
                <a:cubicBezTo>
                  <a:pt x="759089" y="4018245"/>
                  <a:pt x="934214" y="3965360"/>
                  <a:pt x="1043216" y="4045569"/>
                </a:cubicBezTo>
                <a:cubicBezTo>
                  <a:pt x="1138592" y="4115752"/>
                  <a:pt x="1151741" y="4264580"/>
                  <a:pt x="1081839" y="4398128"/>
                </a:cubicBezTo>
                <a:lnTo>
                  <a:pt x="1073741" y="4412254"/>
                </a:lnTo>
                <a:lnTo>
                  <a:pt x="1088839" y="4393207"/>
                </a:lnTo>
                <a:cubicBezTo>
                  <a:pt x="1213242" y="4224146"/>
                  <a:pt x="1216716" y="4015443"/>
                  <a:pt x="1096598" y="3927054"/>
                </a:cubicBezTo>
                <a:cubicBezTo>
                  <a:pt x="1066568" y="3904957"/>
                  <a:pt x="1031657" y="3892472"/>
                  <a:pt x="994239" y="3888815"/>
                </a:cubicBezTo>
                <a:close/>
                <a:moveTo>
                  <a:pt x="1954846" y="3022228"/>
                </a:moveTo>
                <a:lnTo>
                  <a:pt x="1932541" y="3041372"/>
                </a:lnTo>
                <a:cubicBezTo>
                  <a:pt x="1747955" y="3215479"/>
                  <a:pt x="1729492" y="3495689"/>
                  <a:pt x="1891303" y="3667238"/>
                </a:cubicBezTo>
                <a:cubicBezTo>
                  <a:pt x="2053114" y="3838788"/>
                  <a:pt x="2333923" y="3836716"/>
                  <a:pt x="2518509" y="3662609"/>
                </a:cubicBezTo>
                <a:cubicBezTo>
                  <a:pt x="2649738" y="3538830"/>
                  <a:pt x="2697003" y="3361423"/>
                  <a:pt x="2655220" y="3207560"/>
                </a:cubicBezTo>
                <a:lnTo>
                  <a:pt x="2644643" y="3178476"/>
                </a:lnTo>
                <a:lnTo>
                  <a:pt x="2649442" y="3201259"/>
                </a:lnTo>
                <a:cubicBezTo>
                  <a:pt x="2665089" y="3322252"/>
                  <a:pt x="2623686" y="3449859"/>
                  <a:pt x="2526916" y="3541136"/>
                </a:cubicBezTo>
                <a:cubicBezTo>
                  <a:pt x="2368114" y="3690922"/>
                  <a:pt x="2120346" y="3686149"/>
                  <a:pt x="1973509" y="3530475"/>
                </a:cubicBezTo>
                <a:cubicBezTo>
                  <a:pt x="1845028" y="3394260"/>
                  <a:pt x="1836393" y="3187645"/>
                  <a:pt x="1942627" y="3037775"/>
                </a:cubicBezTo>
                <a:close/>
                <a:moveTo>
                  <a:pt x="1642897" y="2312554"/>
                </a:moveTo>
                <a:cubicBezTo>
                  <a:pt x="1529395" y="2313391"/>
                  <a:pt x="1413046" y="2357436"/>
                  <a:pt x="1320753" y="2444489"/>
                </a:cubicBezTo>
                <a:cubicBezTo>
                  <a:pt x="1189524" y="2568268"/>
                  <a:pt x="1142259" y="2745675"/>
                  <a:pt x="1184043" y="2899539"/>
                </a:cubicBezTo>
                <a:lnTo>
                  <a:pt x="1194620" y="2928623"/>
                </a:lnTo>
                <a:lnTo>
                  <a:pt x="1189820" y="2905839"/>
                </a:lnTo>
                <a:cubicBezTo>
                  <a:pt x="1174173" y="2784846"/>
                  <a:pt x="1215576" y="2657239"/>
                  <a:pt x="1312346" y="2565963"/>
                </a:cubicBezTo>
                <a:cubicBezTo>
                  <a:pt x="1471148" y="2416176"/>
                  <a:pt x="1718917" y="2420949"/>
                  <a:pt x="1865753" y="2576624"/>
                </a:cubicBezTo>
                <a:cubicBezTo>
                  <a:pt x="1994235" y="2712838"/>
                  <a:pt x="2002869" y="2919453"/>
                  <a:pt x="1896635" y="3069324"/>
                </a:cubicBezTo>
                <a:lnTo>
                  <a:pt x="1884416" y="3084871"/>
                </a:lnTo>
                <a:lnTo>
                  <a:pt x="1906721" y="3065726"/>
                </a:lnTo>
                <a:cubicBezTo>
                  <a:pt x="2091307" y="2891619"/>
                  <a:pt x="2109770" y="2611410"/>
                  <a:pt x="1947959" y="2439860"/>
                </a:cubicBezTo>
                <a:cubicBezTo>
                  <a:pt x="1867054" y="2354085"/>
                  <a:pt x="1756399" y="2311716"/>
                  <a:pt x="1642897" y="2312554"/>
                </a:cubicBezTo>
                <a:close/>
                <a:moveTo>
                  <a:pt x="2991493" y="1650863"/>
                </a:moveTo>
                <a:lnTo>
                  <a:pt x="2957454" y="1680583"/>
                </a:lnTo>
                <a:cubicBezTo>
                  <a:pt x="2673588" y="1948333"/>
                  <a:pt x="2608744" y="2340609"/>
                  <a:pt x="2812620" y="2556757"/>
                </a:cubicBezTo>
                <a:cubicBezTo>
                  <a:pt x="3016496" y="2772904"/>
                  <a:pt x="3411889" y="2731071"/>
                  <a:pt x="3695755" y="2463321"/>
                </a:cubicBezTo>
                <a:cubicBezTo>
                  <a:pt x="3897565" y="2272968"/>
                  <a:pt x="3988675" y="2019675"/>
                  <a:pt x="3951227" y="1811477"/>
                </a:cubicBezTo>
                <a:lnTo>
                  <a:pt x="3940379" y="1772494"/>
                </a:lnTo>
                <a:lnTo>
                  <a:pt x="3943972" y="1803516"/>
                </a:lnTo>
                <a:cubicBezTo>
                  <a:pt x="3949205" y="1969621"/>
                  <a:pt x="3873250" y="2152841"/>
                  <a:pt x="3724433" y="2293210"/>
                </a:cubicBezTo>
                <a:cubicBezTo>
                  <a:pt x="3480219" y="2523559"/>
                  <a:pt x="3132265" y="2551288"/>
                  <a:pt x="2947256" y="2355143"/>
                </a:cubicBezTo>
                <a:cubicBezTo>
                  <a:pt x="2785373" y="2183518"/>
                  <a:pt x="2801883" y="1897356"/>
                  <a:pt x="2972145" y="1674180"/>
                </a:cubicBezTo>
                <a:close/>
                <a:moveTo>
                  <a:pt x="2768404" y="705841"/>
                </a:moveTo>
                <a:cubicBezTo>
                  <a:pt x="2577843" y="688859"/>
                  <a:pt x="2356862" y="767954"/>
                  <a:pt x="2179446" y="935298"/>
                </a:cubicBezTo>
                <a:cubicBezTo>
                  <a:pt x="1977636" y="1125651"/>
                  <a:pt x="1886525" y="1378944"/>
                  <a:pt x="1923974" y="1587141"/>
                </a:cubicBezTo>
                <a:lnTo>
                  <a:pt x="1934821" y="1626125"/>
                </a:lnTo>
                <a:lnTo>
                  <a:pt x="1931229" y="1595103"/>
                </a:lnTo>
                <a:cubicBezTo>
                  <a:pt x="1925996" y="1428997"/>
                  <a:pt x="2001950" y="1245778"/>
                  <a:pt x="2150768" y="1105409"/>
                </a:cubicBezTo>
                <a:cubicBezTo>
                  <a:pt x="2394982" y="875059"/>
                  <a:pt x="2742936" y="847330"/>
                  <a:pt x="2927945" y="1043475"/>
                </a:cubicBezTo>
                <a:cubicBezTo>
                  <a:pt x="3089828" y="1215101"/>
                  <a:pt x="3073318" y="1501263"/>
                  <a:pt x="2903056" y="1724438"/>
                </a:cubicBezTo>
                <a:lnTo>
                  <a:pt x="2883708" y="1747756"/>
                </a:lnTo>
                <a:lnTo>
                  <a:pt x="2917747" y="1718035"/>
                </a:lnTo>
                <a:cubicBezTo>
                  <a:pt x="3201612" y="1450286"/>
                  <a:pt x="3266457" y="1058009"/>
                  <a:pt x="3062580" y="841862"/>
                </a:cubicBezTo>
                <a:cubicBezTo>
                  <a:pt x="2986127" y="760807"/>
                  <a:pt x="2882741" y="716030"/>
                  <a:pt x="2768404" y="70584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8000">
                <a:srgbClr val="C00000">
                  <a:alpha val="68000"/>
                </a:srgbClr>
              </a:gs>
              <a:gs pos="52000">
                <a:srgbClr val="FF6600">
                  <a:lumMod val="40000"/>
                  <a:lumOff val="60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6"/>
          <p:cNvSpPr/>
          <p:nvPr/>
        </p:nvSpPr>
        <p:spPr>
          <a:xfrm flipH="1">
            <a:off x="4562935" y="476672"/>
            <a:ext cx="4581064" cy="5904656"/>
          </a:xfrm>
          <a:custGeom>
            <a:avLst/>
            <a:gdLst>
              <a:gd name="connsiteX0" fmla="*/ 1613771 w 4627223"/>
              <a:gd name="connsiteY0" fmla="*/ 4307615 h 6120679"/>
              <a:gd name="connsiteX1" fmla="*/ 1617937 w 4627223"/>
              <a:gd name="connsiteY1" fmla="*/ 4323151 h 6120679"/>
              <a:gd name="connsiteX2" fmla="*/ 1543016 w 4627223"/>
              <a:gd name="connsiteY2" fmla="*/ 4599075 h 6120679"/>
              <a:gd name="connsiteX3" fmla="*/ 1151863 w 4627223"/>
              <a:gd name="connsiteY3" fmla="*/ 4717197 h 6120679"/>
              <a:gd name="connsiteX4" fmla="*/ 1113240 w 4627223"/>
              <a:gd name="connsiteY4" fmla="*/ 4364639 h 6120679"/>
              <a:gd name="connsiteX5" fmla="*/ 1121337 w 4627223"/>
              <a:gd name="connsiteY5" fmla="*/ 4350513 h 6120679"/>
              <a:gd name="connsiteX6" fmla="*/ 1106240 w 4627223"/>
              <a:gd name="connsiteY6" fmla="*/ 4369559 h 6120679"/>
              <a:gd name="connsiteX7" fmla="*/ 1098481 w 4627223"/>
              <a:gd name="connsiteY7" fmla="*/ 4835712 h 6120679"/>
              <a:gd name="connsiteX8" fmla="*/ 1541225 w 4627223"/>
              <a:gd name="connsiteY8" fmla="*/ 4689642 h 6120679"/>
              <a:gd name="connsiteX9" fmla="*/ 1622232 w 4627223"/>
              <a:gd name="connsiteY9" fmla="*/ 4326435 h 6120679"/>
              <a:gd name="connsiteX10" fmla="*/ 994239 w 4627223"/>
              <a:gd name="connsiteY10" fmla="*/ 3888815 h 6120679"/>
              <a:gd name="connsiteX11" fmla="*/ 653854 w 4627223"/>
              <a:gd name="connsiteY11" fmla="*/ 4073125 h 6120679"/>
              <a:gd name="connsiteX12" fmla="*/ 572846 w 4627223"/>
              <a:gd name="connsiteY12" fmla="*/ 4436332 h 6120679"/>
              <a:gd name="connsiteX13" fmla="*/ 581308 w 4627223"/>
              <a:gd name="connsiteY13" fmla="*/ 4455152 h 6120679"/>
              <a:gd name="connsiteX14" fmla="*/ 577141 w 4627223"/>
              <a:gd name="connsiteY14" fmla="*/ 4439616 h 6120679"/>
              <a:gd name="connsiteX15" fmla="*/ 652063 w 4627223"/>
              <a:gd name="connsiteY15" fmla="*/ 4163691 h 6120679"/>
              <a:gd name="connsiteX16" fmla="*/ 1043216 w 4627223"/>
              <a:gd name="connsiteY16" fmla="*/ 4045569 h 6120679"/>
              <a:gd name="connsiteX17" fmla="*/ 1081839 w 4627223"/>
              <a:gd name="connsiteY17" fmla="*/ 4398128 h 6120679"/>
              <a:gd name="connsiteX18" fmla="*/ 1073741 w 4627223"/>
              <a:gd name="connsiteY18" fmla="*/ 4412254 h 6120679"/>
              <a:gd name="connsiteX19" fmla="*/ 1088839 w 4627223"/>
              <a:gd name="connsiteY19" fmla="*/ 4393207 h 6120679"/>
              <a:gd name="connsiteX20" fmla="*/ 1096598 w 4627223"/>
              <a:gd name="connsiteY20" fmla="*/ 3927054 h 6120679"/>
              <a:gd name="connsiteX21" fmla="*/ 994239 w 4627223"/>
              <a:gd name="connsiteY21" fmla="*/ 3888815 h 6120679"/>
              <a:gd name="connsiteX22" fmla="*/ 1954846 w 4627223"/>
              <a:gd name="connsiteY22" fmla="*/ 3022228 h 6120679"/>
              <a:gd name="connsiteX23" fmla="*/ 1932541 w 4627223"/>
              <a:gd name="connsiteY23" fmla="*/ 3041372 h 6120679"/>
              <a:gd name="connsiteX24" fmla="*/ 1891303 w 4627223"/>
              <a:gd name="connsiteY24" fmla="*/ 3667238 h 6120679"/>
              <a:gd name="connsiteX25" fmla="*/ 2518509 w 4627223"/>
              <a:gd name="connsiteY25" fmla="*/ 3662609 h 6120679"/>
              <a:gd name="connsiteX26" fmla="*/ 2655220 w 4627223"/>
              <a:gd name="connsiteY26" fmla="*/ 3207560 h 6120679"/>
              <a:gd name="connsiteX27" fmla="*/ 2644643 w 4627223"/>
              <a:gd name="connsiteY27" fmla="*/ 3178476 h 6120679"/>
              <a:gd name="connsiteX28" fmla="*/ 2649442 w 4627223"/>
              <a:gd name="connsiteY28" fmla="*/ 3201259 h 6120679"/>
              <a:gd name="connsiteX29" fmla="*/ 2526916 w 4627223"/>
              <a:gd name="connsiteY29" fmla="*/ 3541136 h 6120679"/>
              <a:gd name="connsiteX30" fmla="*/ 1973509 w 4627223"/>
              <a:gd name="connsiteY30" fmla="*/ 3530475 h 6120679"/>
              <a:gd name="connsiteX31" fmla="*/ 1942627 w 4627223"/>
              <a:gd name="connsiteY31" fmla="*/ 3037775 h 6120679"/>
              <a:gd name="connsiteX32" fmla="*/ 1642897 w 4627223"/>
              <a:gd name="connsiteY32" fmla="*/ 2312554 h 6120679"/>
              <a:gd name="connsiteX33" fmla="*/ 1320753 w 4627223"/>
              <a:gd name="connsiteY33" fmla="*/ 2444489 h 6120679"/>
              <a:gd name="connsiteX34" fmla="*/ 1184043 w 4627223"/>
              <a:gd name="connsiteY34" fmla="*/ 2899539 h 6120679"/>
              <a:gd name="connsiteX35" fmla="*/ 1194620 w 4627223"/>
              <a:gd name="connsiteY35" fmla="*/ 2928623 h 6120679"/>
              <a:gd name="connsiteX36" fmla="*/ 1189820 w 4627223"/>
              <a:gd name="connsiteY36" fmla="*/ 2905839 h 6120679"/>
              <a:gd name="connsiteX37" fmla="*/ 1312346 w 4627223"/>
              <a:gd name="connsiteY37" fmla="*/ 2565963 h 6120679"/>
              <a:gd name="connsiteX38" fmla="*/ 1865753 w 4627223"/>
              <a:gd name="connsiteY38" fmla="*/ 2576624 h 6120679"/>
              <a:gd name="connsiteX39" fmla="*/ 1896635 w 4627223"/>
              <a:gd name="connsiteY39" fmla="*/ 3069324 h 6120679"/>
              <a:gd name="connsiteX40" fmla="*/ 1884416 w 4627223"/>
              <a:gd name="connsiteY40" fmla="*/ 3084871 h 6120679"/>
              <a:gd name="connsiteX41" fmla="*/ 1906721 w 4627223"/>
              <a:gd name="connsiteY41" fmla="*/ 3065726 h 6120679"/>
              <a:gd name="connsiteX42" fmla="*/ 1947959 w 4627223"/>
              <a:gd name="connsiteY42" fmla="*/ 2439860 h 6120679"/>
              <a:gd name="connsiteX43" fmla="*/ 1642897 w 4627223"/>
              <a:gd name="connsiteY43" fmla="*/ 2312554 h 6120679"/>
              <a:gd name="connsiteX44" fmla="*/ 2991493 w 4627223"/>
              <a:gd name="connsiteY44" fmla="*/ 1650863 h 6120679"/>
              <a:gd name="connsiteX45" fmla="*/ 2957454 w 4627223"/>
              <a:gd name="connsiteY45" fmla="*/ 1680583 h 6120679"/>
              <a:gd name="connsiteX46" fmla="*/ 2812620 w 4627223"/>
              <a:gd name="connsiteY46" fmla="*/ 2556757 h 6120679"/>
              <a:gd name="connsiteX47" fmla="*/ 3695755 w 4627223"/>
              <a:gd name="connsiteY47" fmla="*/ 2463321 h 6120679"/>
              <a:gd name="connsiteX48" fmla="*/ 3951227 w 4627223"/>
              <a:gd name="connsiteY48" fmla="*/ 1811477 h 6120679"/>
              <a:gd name="connsiteX49" fmla="*/ 3940379 w 4627223"/>
              <a:gd name="connsiteY49" fmla="*/ 1772494 h 6120679"/>
              <a:gd name="connsiteX50" fmla="*/ 3943972 w 4627223"/>
              <a:gd name="connsiteY50" fmla="*/ 1803516 h 6120679"/>
              <a:gd name="connsiteX51" fmla="*/ 3724433 w 4627223"/>
              <a:gd name="connsiteY51" fmla="*/ 2293210 h 6120679"/>
              <a:gd name="connsiteX52" fmla="*/ 2947256 w 4627223"/>
              <a:gd name="connsiteY52" fmla="*/ 2355143 h 6120679"/>
              <a:gd name="connsiteX53" fmla="*/ 2972145 w 4627223"/>
              <a:gd name="connsiteY53" fmla="*/ 1674180 h 6120679"/>
              <a:gd name="connsiteX54" fmla="*/ 2768404 w 4627223"/>
              <a:gd name="connsiteY54" fmla="*/ 705841 h 6120679"/>
              <a:gd name="connsiteX55" fmla="*/ 2179446 w 4627223"/>
              <a:gd name="connsiteY55" fmla="*/ 935298 h 6120679"/>
              <a:gd name="connsiteX56" fmla="*/ 1923974 w 4627223"/>
              <a:gd name="connsiteY56" fmla="*/ 1587141 h 6120679"/>
              <a:gd name="connsiteX57" fmla="*/ 1934821 w 4627223"/>
              <a:gd name="connsiteY57" fmla="*/ 1626125 h 6120679"/>
              <a:gd name="connsiteX58" fmla="*/ 1931229 w 4627223"/>
              <a:gd name="connsiteY58" fmla="*/ 1595103 h 6120679"/>
              <a:gd name="connsiteX59" fmla="*/ 2150768 w 4627223"/>
              <a:gd name="connsiteY59" fmla="*/ 1105409 h 6120679"/>
              <a:gd name="connsiteX60" fmla="*/ 2927945 w 4627223"/>
              <a:gd name="connsiteY60" fmla="*/ 1043475 h 6120679"/>
              <a:gd name="connsiteX61" fmla="*/ 2903056 w 4627223"/>
              <a:gd name="connsiteY61" fmla="*/ 1724438 h 6120679"/>
              <a:gd name="connsiteX62" fmla="*/ 2883708 w 4627223"/>
              <a:gd name="connsiteY62" fmla="*/ 1747756 h 6120679"/>
              <a:gd name="connsiteX63" fmla="*/ 2917747 w 4627223"/>
              <a:gd name="connsiteY63" fmla="*/ 1718035 h 6120679"/>
              <a:gd name="connsiteX64" fmla="*/ 3062580 w 4627223"/>
              <a:gd name="connsiteY64" fmla="*/ 841862 h 6120679"/>
              <a:gd name="connsiteX65" fmla="*/ 2768404 w 4627223"/>
              <a:gd name="connsiteY65" fmla="*/ 705841 h 6120679"/>
              <a:gd name="connsiteX66" fmla="*/ 4627223 w 4627223"/>
              <a:gd name="connsiteY66" fmla="*/ 0 h 6120679"/>
              <a:gd name="connsiteX67" fmla="*/ 4627222 w 4627223"/>
              <a:gd name="connsiteY67" fmla="*/ 6120679 h 6120679"/>
              <a:gd name="connsiteX68" fmla="*/ 280181 w 4627223"/>
              <a:gd name="connsiteY68" fmla="*/ 5506617 h 6120679"/>
              <a:gd name="connsiteX69" fmla="*/ 0 w 4627223"/>
              <a:gd name="connsiteY69" fmla="*/ 5428505 h 6120679"/>
              <a:gd name="connsiteX70" fmla="*/ 0 w 4627223"/>
              <a:gd name="connsiteY70" fmla="*/ 677756 h 6120679"/>
              <a:gd name="connsiteX71" fmla="*/ 340046 w 4627223"/>
              <a:gd name="connsiteY71" fmla="*/ 584382 h 6120679"/>
              <a:gd name="connsiteX72" fmla="*/ 4627223 w 4627223"/>
              <a:gd name="connsiteY72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627223" h="6120679">
                <a:moveTo>
                  <a:pt x="1613771" y="4307615"/>
                </a:moveTo>
                <a:lnTo>
                  <a:pt x="1617937" y="4323151"/>
                </a:lnTo>
                <a:cubicBezTo>
                  <a:pt x="1633116" y="4407894"/>
                  <a:pt x="1608234" y="4510444"/>
                  <a:pt x="1543016" y="4599075"/>
                </a:cubicBezTo>
                <a:cubicBezTo>
                  <a:pt x="1435990" y="4744521"/>
                  <a:pt x="1260865" y="4797406"/>
                  <a:pt x="1151863" y="4717197"/>
                </a:cubicBezTo>
                <a:cubicBezTo>
                  <a:pt x="1056486" y="4647014"/>
                  <a:pt x="1043338" y="4498187"/>
                  <a:pt x="1113240" y="4364639"/>
                </a:cubicBezTo>
                <a:lnTo>
                  <a:pt x="1121337" y="4350513"/>
                </a:lnTo>
                <a:lnTo>
                  <a:pt x="1106240" y="4369559"/>
                </a:lnTo>
                <a:cubicBezTo>
                  <a:pt x="981837" y="4538620"/>
                  <a:pt x="978363" y="4747324"/>
                  <a:pt x="1098481" y="4835712"/>
                </a:cubicBezTo>
                <a:cubicBezTo>
                  <a:pt x="1218598" y="4924101"/>
                  <a:pt x="1416822" y="4858703"/>
                  <a:pt x="1541225" y="4689642"/>
                </a:cubicBezTo>
                <a:cubicBezTo>
                  <a:pt x="1629667" y="4569451"/>
                  <a:pt x="1656989" y="4429222"/>
                  <a:pt x="1622232" y="4326435"/>
                </a:cubicBezTo>
                <a:close/>
                <a:moveTo>
                  <a:pt x="994239" y="3888815"/>
                </a:moveTo>
                <a:cubicBezTo>
                  <a:pt x="881982" y="3877844"/>
                  <a:pt x="747156" y="3946329"/>
                  <a:pt x="653854" y="4073125"/>
                </a:cubicBezTo>
                <a:cubicBezTo>
                  <a:pt x="565411" y="4193316"/>
                  <a:pt x="538090" y="4333545"/>
                  <a:pt x="572846" y="4436332"/>
                </a:cubicBezTo>
                <a:lnTo>
                  <a:pt x="581308" y="4455152"/>
                </a:lnTo>
                <a:lnTo>
                  <a:pt x="577141" y="4439616"/>
                </a:lnTo>
                <a:cubicBezTo>
                  <a:pt x="561963" y="4354872"/>
                  <a:pt x="586844" y="4252322"/>
                  <a:pt x="652063" y="4163691"/>
                </a:cubicBezTo>
                <a:cubicBezTo>
                  <a:pt x="759089" y="4018245"/>
                  <a:pt x="934214" y="3965360"/>
                  <a:pt x="1043216" y="4045569"/>
                </a:cubicBezTo>
                <a:cubicBezTo>
                  <a:pt x="1138592" y="4115752"/>
                  <a:pt x="1151741" y="4264580"/>
                  <a:pt x="1081839" y="4398128"/>
                </a:cubicBezTo>
                <a:lnTo>
                  <a:pt x="1073741" y="4412254"/>
                </a:lnTo>
                <a:lnTo>
                  <a:pt x="1088839" y="4393207"/>
                </a:lnTo>
                <a:cubicBezTo>
                  <a:pt x="1213242" y="4224146"/>
                  <a:pt x="1216716" y="4015443"/>
                  <a:pt x="1096598" y="3927054"/>
                </a:cubicBezTo>
                <a:cubicBezTo>
                  <a:pt x="1066568" y="3904957"/>
                  <a:pt x="1031657" y="3892472"/>
                  <a:pt x="994239" y="3888815"/>
                </a:cubicBezTo>
                <a:close/>
                <a:moveTo>
                  <a:pt x="1954846" y="3022228"/>
                </a:moveTo>
                <a:lnTo>
                  <a:pt x="1932541" y="3041372"/>
                </a:lnTo>
                <a:cubicBezTo>
                  <a:pt x="1747955" y="3215479"/>
                  <a:pt x="1729492" y="3495689"/>
                  <a:pt x="1891303" y="3667238"/>
                </a:cubicBezTo>
                <a:cubicBezTo>
                  <a:pt x="2053114" y="3838788"/>
                  <a:pt x="2333923" y="3836716"/>
                  <a:pt x="2518509" y="3662609"/>
                </a:cubicBezTo>
                <a:cubicBezTo>
                  <a:pt x="2649738" y="3538830"/>
                  <a:pt x="2697003" y="3361423"/>
                  <a:pt x="2655220" y="3207560"/>
                </a:cubicBezTo>
                <a:lnTo>
                  <a:pt x="2644643" y="3178476"/>
                </a:lnTo>
                <a:lnTo>
                  <a:pt x="2649442" y="3201259"/>
                </a:lnTo>
                <a:cubicBezTo>
                  <a:pt x="2665089" y="3322252"/>
                  <a:pt x="2623686" y="3449859"/>
                  <a:pt x="2526916" y="3541136"/>
                </a:cubicBezTo>
                <a:cubicBezTo>
                  <a:pt x="2368114" y="3690922"/>
                  <a:pt x="2120346" y="3686149"/>
                  <a:pt x="1973509" y="3530475"/>
                </a:cubicBezTo>
                <a:cubicBezTo>
                  <a:pt x="1845028" y="3394260"/>
                  <a:pt x="1836393" y="3187645"/>
                  <a:pt x="1942627" y="3037775"/>
                </a:cubicBezTo>
                <a:close/>
                <a:moveTo>
                  <a:pt x="1642897" y="2312554"/>
                </a:moveTo>
                <a:cubicBezTo>
                  <a:pt x="1529395" y="2313391"/>
                  <a:pt x="1413046" y="2357436"/>
                  <a:pt x="1320753" y="2444489"/>
                </a:cubicBezTo>
                <a:cubicBezTo>
                  <a:pt x="1189524" y="2568268"/>
                  <a:pt x="1142259" y="2745675"/>
                  <a:pt x="1184043" y="2899539"/>
                </a:cubicBezTo>
                <a:lnTo>
                  <a:pt x="1194620" y="2928623"/>
                </a:lnTo>
                <a:lnTo>
                  <a:pt x="1189820" y="2905839"/>
                </a:lnTo>
                <a:cubicBezTo>
                  <a:pt x="1174173" y="2784846"/>
                  <a:pt x="1215576" y="2657239"/>
                  <a:pt x="1312346" y="2565963"/>
                </a:cubicBezTo>
                <a:cubicBezTo>
                  <a:pt x="1471148" y="2416176"/>
                  <a:pt x="1718917" y="2420949"/>
                  <a:pt x="1865753" y="2576624"/>
                </a:cubicBezTo>
                <a:cubicBezTo>
                  <a:pt x="1994235" y="2712838"/>
                  <a:pt x="2002869" y="2919453"/>
                  <a:pt x="1896635" y="3069324"/>
                </a:cubicBezTo>
                <a:lnTo>
                  <a:pt x="1884416" y="3084871"/>
                </a:lnTo>
                <a:lnTo>
                  <a:pt x="1906721" y="3065726"/>
                </a:lnTo>
                <a:cubicBezTo>
                  <a:pt x="2091307" y="2891619"/>
                  <a:pt x="2109770" y="2611410"/>
                  <a:pt x="1947959" y="2439860"/>
                </a:cubicBezTo>
                <a:cubicBezTo>
                  <a:pt x="1867054" y="2354085"/>
                  <a:pt x="1756399" y="2311716"/>
                  <a:pt x="1642897" y="2312554"/>
                </a:cubicBezTo>
                <a:close/>
                <a:moveTo>
                  <a:pt x="2991493" y="1650863"/>
                </a:moveTo>
                <a:lnTo>
                  <a:pt x="2957454" y="1680583"/>
                </a:lnTo>
                <a:cubicBezTo>
                  <a:pt x="2673588" y="1948333"/>
                  <a:pt x="2608744" y="2340609"/>
                  <a:pt x="2812620" y="2556757"/>
                </a:cubicBezTo>
                <a:cubicBezTo>
                  <a:pt x="3016496" y="2772904"/>
                  <a:pt x="3411889" y="2731071"/>
                  <a:pt x="3695755" y="2463321"/>
                </a:cubicBezTo>
                <a:cubicBezTo>
                  <a:pt x="3897565" y="2272968"/>
                  <a:pt x="3988675" y="2019675"/>
                  <a:pt x="3951227" y="1811477"/>
                </a:cubicBezTo>
                <a:lnTo>
                  <a:pt x="3940379" y="1772494"/>
                </a:lnTo>
                <a:lnTo>
                  <a:pt x="3943972" y="1803516"/>
                </a:lnTo>
                <a:cubicBezTo>
                  <a:pt x="3949205" y="1969621"/>
                  <a:pt x="3873250" y="2152841"/>
                  <a:pt x="3724433" y="2293210"/>
                </a:cubicBezTo>
                <a:cubicBezTo>
                  <a:pt x="3480219" y="2523559"/>
                  <a:pt x="3132265" y="2551288"/>
                  <a:pt x="2947256" y="2355143"/>
                </a:cubicBezTo>
                <a:cubicBezTo>
                  <a:pt x="2785373" y="2183518"/>
                  <a:pt x="2801883" y="1897356"/>
                  <a:pt x="2972145" y="1674180"/>
                </a:cubicBezTo>
                <a:close/>
                <a:moveTo>
                  <a:pt x="2768404" y="705841"/>
                </a:moveTo>
                <a:cubicBezTo>
                  <a:pt x="2577843" y="688859"/>
                  <a:pt x="2356862" y="767954"/>
                  <a:pt x="2179446" y="935298"/>
                </a:cubicBezTo>
                <a:cubicBezTo>
                  <a:pt x="1977636" y="1125651"/>
                  <a:pt x="1886525" y="1378944"/>
                  <a:pt x="1923974" y="1587141"/>
                </a:cubicBezTo>
                <a:lnTo>
                  <a:pt x="1934821" y="1626125"/>
                </a:lnTo>
                <a:lnTo>
                  <a:pt x="1931229" y="1595103"/>
                </a:lnTo>
                <a:cubicBezTo>
                  <a:pt x="1925996" y="1428997"/>
                  <a:pt x="2001950" y="1245778"/>
                  <a:pt x="2150768" y="1105409"/>
                </a:cubicBezTo>
                <a:cubicBezTo>
                  <a:pt x="2394982" y="875059"/>
                  <a:pt x="2742936" y="847330"/>
                  <a:pt x="2927945" y="1043475"/>
                </a:cubicBezTo>
                <a:cubicBezTo>
                  <a:pt x="3089828" y="1215101"/>
                  <a:pt x="3073318" y="1501263"/>
                  <a:pt x="2903056" y="1724438"/>
                </a:cubicBezTo>
                <a:lnTo>
                  <a:pt x="2883708" y="1747756"/>
                </a:lnTo>
                <a:lnTo>
                  <a:pt x="2917747" y="1718035"/>
                </a:lnTo>
                <a:cubicBezTo>
                  <a:pt x="3201612" y="1450286"/>
                  <a:pt x="3266457" y="1058009"/>
                  <a:pt x="3062580" y="841862"/>
                </a:cubicBezTo>
                <a:cubicBezTo>
                  <a:pt x="2986127" y="760807"/>
                  <a:pt x="2882741" y="716030"/>
                  <a:pt x="2768404" y="705841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8" y="5882405"/>
                  <a:pt x="280181" y="5506617"/>
                </a:cubicBezTo>
                <a:lnTo>
                  <a:pt x="0" y="5428505"/>
                </a:lnTo>
                <a:lnTo>
                  <a:pt x="0" y="677756"/>
                </a:lnTo>
                <a:lnTo>
                  <a:pt x="340046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8000">
                <a:srgbClr val="C00000">
                  <a:alpha val="68000"/>
                </a:srgbClr>
              </a:gs>
              <a:gs pos="52000">
                <a:srgbClr val="FF6600">
                  <a:lumMod val="40000"/>
                  <a:lumOff val="60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282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9" y="2798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31"/>
          <p:cNvSpPr/>
          <p:nvPr/>
        </p:nvSpPr>
        <p:spPr>
          <a:xfrm rot="10800000" flipV="1">
            <a:off x="6215937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31"/>
          <p:cNvSpPr/>
          <p:nvPr/>
        </p:nvSpPr>
        <p:spPr>
          <a:xfrm rot="10800000" flipV="1">
            <a:off x="6244656" y="1943873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31"/>
          <p:cNvSpPr/>
          <p:nvPr/>
        </p:nvSpPr>
        <p:spPr>
          <a:xfrm rot="10800000" flipV="1">
            <a:off x="6244656" y="306895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 31"/>
          <p:cNvSpPr/>
          <p:nvPr/>
        </p:nvSpPr>
        <p:spPr>
          <a:xfrm rot="10800000" flipH="1" flipV="1">
            <a:off x="-23374" y="81878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31"/>
          <p:cNvSpPr/>
          <p:nvPr/>
        </p:nvSpPr>
        <p:spPr>
          <a:xfrm rot="10800000" flipH="1" flipV="1">
            <a:off x="11431" y="1916982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 31"/>
          <p:cNvSpPr/>
          <p:nvPr/>
        </p:nvSpPr>
        <p:spPr>
          <a:xfrm rot="10800000" flipH="1" flipV="1">
            <a:off x="24569" y="3042069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31"/>
          <p:cNvSpPr/>
          <p:nvPr/>
        </p:nvSpPr>
        <p:spPr>
          <a:xfrm rot="10800000" flipH="1" flipV="1">
            <a:off x="48722" y="4167155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31"/>
          <p:cNvSpPr/>
          <p:nvPr/>
        </p:nvSpPr>
        <p:spPr>
          <a:xfrm rot="10800000" flipV="1">
            <a:off x="6268582" y="4194046"/>
            <a:ext cx="2928063" cy="225017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 flip="none" rotWithShape="1">
            <a:gsLst>
              <a:gs pos="6256">
                <a:schemeClr val="tx1">
                  <a:lumMod val="73000"/>
                </a:schemeClr>
              </a:gs>
              <a:gs pos="0">
                <a:schemeClr val="accent2">
                  <a:lumMod val="50000"/>
                </a:schemeClr>
              </a:gs>
              <a:gs pos="19000">
                <a:srgbClr val="918F97"/>
              </a:gs>
              <a:gs pos="82000">
                <a:schemeClr val="accent6">
                  <a:lumMod val="60000"/>
                  <a:lumOff val="40000"/>
                </a:schemeClr>
              </a:gs>
              <a:gs pos="85840">
                <a:srgbClr val="FFC000"/>
              </a:gs>
              <a:gs pos="45000">
                <a:schemeClr val="accent2">
                  <a:lumMod val="70000"/>
                  <a:lumOff val="30000"/>
                </a:schemeClr>
              </a:gs>
              <a:gs pos="28000">
                <a:srgbClr val="FFC000">
                  <a:lumMod val="61000"/>
                  <a:lumOff val="39000"/>
                </a:srgbClr>
              </a:gs>
              <a:gs pos="67000">
                <a:schemeClr val="accent4">
                  <a:lumMod val="50000"/>
                </a:schemeClr>
              </a:gs>
              <a:gs pos="52000">
                <a:schemeClr val="accent5">
                  <a:lumMod val="20000"/>
                  <a:lumOff val="80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reezing" dir="t"/>
          </a:scene3d>
          <a:sp3d>
            <a:bevelT w="31115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48722" y="572339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63000">
                <a:schemeClr val="accent2">
                  <a:lumMod val="0"/>
                </a:schemeClr>
              </a:gs>
              <a:gs pos="13000">
                <a:schemeClr val="accent6">
                  <a:lumMod val="40000"/>
                  <a:lumOff val="60000"/>
                </a:schemeClr>
              </a:gs>
              <a:gs pos="43000">
                <a:schemeClr val="tx2">
                  <a:lumMod val="9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38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4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13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20162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600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29"/>
          <p:cNvSpPr/>
          <p:nvPr/>
        </p:nvSpPr>
        <p:spPr>
          <a:xfrm>
            <a:off x="10229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9"/>
          <p:cNvSpPr/>
          <p:nvPr/>
        </p:nvSpPr>
        <p:spPr>
          <a:xfrm flipH="1">
            <a:off x="4565042" y="486630"/>
            <a:ext cx="4578955" cy="5966706"/>
          </a:xfrm>
          <a:custGeom>
            <a:avLst/>
            <a:gdLst>
              <a:gd name="connsiteX0" fmla="*/ 3078777 w 6183524"/>
              <a:gd name="connsiteY0" fmla="*/ 2462142 h 6082785"/>
              <a:gd name="connsiteX1" fmla="*/ 3181604 w 6183524"/>
              <a:gd name="connsiteY1" fmla="*/ 2478771 h 6082785"/>
              <a:gd name="connsiteX2" fmla="*/ 3229708 w 6183524"/>
              <a:gd name="connsiteY2" fmla="*/ 2497660 h 6082785"/>
              <a:gd name="connsiteX3" fmla="*/ 3204474 w 6183524"/>
              <a:gd name="connsiteY3" fmla="*/ 2560251 h 6082785"/>
              <a:gd name="connsiteX4" fmla="*/ 2868038 w 6183524"/>
              <a:gd name="connsiteY4" fmla="*/ 2997731 h 6082785"/>
              <a:gd name="connsiteX5" fmla="*/ 2763763 w 6183524"/>
              <a:gd name="connsiteY5" fmla="*/ 3089577 h 6082785"/>
              <a:gd name="connsiteX6" fmla="*/ 2747883 w 6183524"/>
              <a:gd name="connsiteY6" fmla="*/ 3050188 h 6082785"/>
              <a:gd name="connsiteX7" fmla="*/ 3078777 w 6183524"/>
              <a:gd name="connsiteY7" fmla="*/ 2462142 h 6082785"/>
              <a:gd name="connsiteX8" fmla="*/ 2905103 w 6183524"/>
              <a:gd name="connsiteY8" fmla="*/ 1894015 h 6082785"/>
              <a:gd name="connsiteX9" fmla="*/ 2498454 w 6183524"/>
              <a:gd name="connsiteY9" fmla="*/ 2229395 h 6082785"/>
              <a:gd name="connsiteX10" fmla="*/ 2091806 w 6183524"/>
              <a:gd name="connsiteY10" fmla="*/ 1894016 h 6082785"/>
              <a:gd name="connsiteX11" fmla="*/ 2498454 w 6183524"/>
              <a:gd name="connsiteY11" fmla="*/ 3288135 h 6082785"/>
              <a:gd name="connsiteX12" fmla="*/ 2760190 w 6183524"/>
              <a:gd name="connsiteY12" fmla="*/ 3092723 h 6082785"/>
              <a:gd name="connsiteX13" fmla="*/ 2763763 w 6183524"/>
              <a:gd name="connsiteY13" fmla="*/ 3089577 h 6082785"/>
              <a:gd name="connsiteX14" fmla="*/ 2779406 w 6183524"/>
              <a:gd name="connsiteY14" fmla="*/ 3128378 h 6082785"/>
              <a:gd name="connsiteX15" fmla="*/ 3485425 w 6183524"/>
              <a:gd name="connsiteY15" fmla="*/ 3856262 h 6082785"/>
              <a:gd name="connsiteX16" fmla="*/ 3485425 w 6183524"/>
              <a:gd name="connsiteY16" fmla="*/ 2797522 h 6082785"/>
              <a:gd name="connsiteX17" fmla="*/ 3232402 w 6183524"/>
              <a:gd name="connsiteY17" fmla="*/ 2498717 h 6082785"/>
              <a:gd name="connsiteX18" fmla="*/ 3229708 w 6183524"/>
              <a:gd name="connsiteY18" fmla="*/ 2497660 h 6082785"/>
              <a:gd name="connsiteX19" fmla="*/ 3235996 w 6183524"/>
              <a:gd name="connsiteY19" fmla="*/ 2482061 h 6082785"/>
              <a:gd name="connsiteX20" fmla="*/ 2905103 w 6183524"/>
              <a:gd name="connsiteY20" fmla="*/ 1894015 h 6082785"/>
              <a:gd name="connsiteX21" fmla="*/ 5749928 w 6183524"/>
              <a:gd name="connsiteY21" fmla="*/ 354 h 6082785"/>
              <a:gd name="connsiteX22" fmla="*/ 6150975 w 6183524"/>
              <a:gd name="connsiteY22" fmla="*/ 6185 h 6082785"/>
              <a:gd name="connsiteX23" fmla="*/ 6183061 w 6183524"/>
              <a:gd name="connsiteY23" fmla="*/ 6082785 h 6082785"/>
              <a:gd name="connsiteX24" fmla="*/ 0 w 6183524"/>
              <a:gd name="connsiteY24" fmla="*/ 5223791 h 6082785"/>
              <a:gd name="connsiteX25" fmla="*/ 29030 w 6183524"/>
              <a:gd name="connsiteY25" fmla="*/ 599609 h 6082785"/>
              <a:gd name="connsiteX26" fmla="*/ 5749928 w 6183524"/>
              <a:gd name="connsiteY26" fmla="*/ 354 h 608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183524" h="6082785">
                <a:moveTo>
                  <a:pt x="3078777" y="2462142"/>
                </a:moveTo>
                <a:cubicBezTo>
                  <a:pt x="3112869" y="2462688"/>
                  <a:pt x="3147449" y="2468116"/>
                  <a:pt x="3181604" y="2478771"/>
                </a:cubicBezTo>
                <a:lnTo>
                  <a:pt x="3229708" y="2497660"/>
                </a:lnTo>
                <a:lnTo>
                  <a:pt x="3204474" y="2560251"/>
                </a:lnTo>
                <a:cubicBezTo>
                  <a:pt x="3142953" y="2693513"/>
                  <a:pt x="3035565" y="2841135"/>
                  <a:pt x="2868038" y="2997731"/>
                </a:cubicBezTo>
                <a:lnTo>
                  <a:pt x="2763763" y="3089577"/>
                </a:lnTo>
                <a:lnTo>
                  <a:pt x="2747883" y="3050188"/>
                </a:lnTo>
                <a:cubicBezTo>
                  <a:pt x="2625398" y="2693742"/>
                  <a:pt x="2840133" y="2458322"/>
                  <a:pt x="3078777" y="2462142"/>
                </a:cubicBezTo>
                <a:close/>
                <a:moveTo>
                  <a:pt x="2905103" y="1894015"/>
                </a:moveTo>
                <a:cubicBezTo>
                  <a:pt x="2751689" y="1896471"/>
                  <a:pt x="2588393" y="1997796"/>
                  <a:pt x="2498454" y="2229395"/>
                </a:cubicBezTo>
                <a:cubicBezTo>
                  <a:pt x="2408516" y="1997796"/>
                  <a:pt x="2245220" y="1896471"/>
                  <a:pt x="2091806" y="1894016"/>
                </a:cubicBezTo>
                <a:cubicBezTo>
                  <a:pt x="1699748" y="1887740"/>
                  <a:pt x="1372220" y="2527166"/>
                  <a:pt x="2498454" y="3288135"/>
                </a:cubicBezTo>
                <a:cubicBezTo>
                  <a:pt x="2596388" y="3221964"/>
                  <a:pt x="2683328" y="3156712"/>
                  <a:pt x="2760190" y="3092723"/>
                </a:cubicBezTo>
                <a:lnTo>
                  <a:pt x="2763763" y="3089577"/>
                </a:lnTo>
                <a:lnTo>
                  <a:pt x="2779406" y="3128378"/>
                </a:lnTo>
                <a:cubicBezTo>
                  <a:pt x="2877839" y="3341597"/>
                  <a:pt x="3093692" y="3591577"/>
                  <a:pt x="3485425" y="3856262"/>
                </a:cubicBezTo>
                <a:cubicBezTo>
                  <a:pt x="5052359" y="2797522"/>
                  <a:pt x="3805208" y="1974057"/>
                  <a:pt x="3485425" y="2797522"/>
                </a:cubicBezTo>
                <a:cubicBezTo>
                  <a:pt x="3425466" y="2643123"/>
                  <a:pt x="3332904" y="2546623"/>
                  <a:pt x="3232402" y="2498717"/>
                </a:cubicBezTo>
                <a:lnTo>
                  <a:pt x="3229708" y="2497660"/>
                </a:lnTo>
                <a:lnTo>
                  <a:pt x="3235996" y="2482061"/>
                </a:lnTo>
                <a:cubicBezTo>
                  <a:pt x="3358482" y="2125615"/>
                  <a:pt x="3143747" y="1890195"/>
                  <a:pt x="2905103" y="1894015"/>
                </a:cubicBezTo>
                <a:close/>
                <a:moveTo>
                  <a:pt x="5749928" y="354"/>
                </a:moveTo>
                <a:cubicBezTo>
                  <a:pt x="5885643" y="1100"/>
                  <a:pt x="6019488" y="3027"/>
                  <a:pt x="6150975" y="6185"/>
                </a:cubicBezTo>
                <a:cubicBezTo>
                  <a:pt x="6145629" y="1732755"/>
                  <a:pt x="6188407" y="4356215"/>
                  <a:pt x="6183061" y="6082785"/>
                </a:cubicBezTo>
                <a:cubicBezTo>
                  <a:pt x="1934967" y="5969095"/>
                  <a:pt x="1121976" y="5615604"/>
                  <a:pt x="0" y="5223791"/>
                </a:cubicBezTo>
                <a:lnTo>
                  <a:pt x="29030" y="599609"/>
                </a:lnTo>
                <a:cubicBezTo>
                  <a:pt x="1257868" y="243927"/>
                  <a:pt x="3714209" y="-10826"/>
                  <a:pt x="5749928" y="354"/>
                </a:cubicBezTo>
                <a:close/>
              </a:path>
            </a:pathLst>
          </a:custGeom>
          <a:gradFill>
            <a:gsLst>
              <a:gs pos="91000">
                <a:srgbClr val="391B03">
                  <a:lumMod val="0"/>
                  <a:alpha val="57000"/>
                </a:srgbClr>
              </a:gs>
              <a:gs pos="28000">
                <a:schemeClr val="tx1">
                  <a:alpha val="59000"/>
                </a:schemeClr>
              </a:gs>
              <a:gs pos="71000">
                <a:srgbClr val="FF6600">
                  <a:lumMod val="67000"/>
                  <a:alpha val="61000"/>
                </a:srgbClr>
              </a:gs>
              <a:gs pos="100000">
                <a:schemeClr val="accent6">
                  <a:lumMod val="35000"/>
                  <a:alpha val="77000"/>
                </a:schemeClr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406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495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956" y="-190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7468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17"/>
          <p:cNvSpPr/>
          <p:nvPr/>
        </p:nvSpPr>
        <p:spPr>
          <a:xfrm rot="16200000">
            <a:off x="-198119" y="1185673"/>
            <a:ext cx="4949952" cy="4480559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17"/>
          <p:cNvSpPr/>
          <p:nvPr/>
        </p:nvSpPr>
        <p:spPr>
          <a:xfrm rot="5400000" flipH="1">
            <a:off x="4347931" y="1098437"/>
            <a:ext cx="4949952" cy="4635071"/>
          </a:xfrm>
          <a:custGeom>
            <a:avLst/>
            <a:gdLst>
              <a:gd name="connsiteX0" fmla="*/ 721887 w 4698122"/>
              <a:gd name="connsiteY0" fmla="*/ 4658703 h 4658706"/>
              <a:gd name="connsiteX1" fmla="*/ 0 w 4698122"/>
              <a:gd name="connsiteY1" fmla="*/ 4658703 h 4658706"/>
              <a:gd name="connsiteX2" fmla="*/ 360943 w 4698122"/>
              <a:gd name="connsiteY2" fmla="*/ 3257835 h 4658706"/>
              <a:gd name="connsiteX3" fmla="*/ 1271557 w 4698122"/>
              <a:gd name="connsiteY3" fmla="*/ 4658704 h 4658706"/>
              <a:gd name="connsiteX4" fmla="*/ 793529 w 4698122"/>
              <a:gd name="connsiteY4" fmla="*/ 4658704 h 4658706"/>
              <a:gd name="connsiteX5" fmla="*/ 1032543 w 4698122"/>
              <a:gd name="connsiteY5" fmla="*/ 3710569 h 4658706"/>
              <a:gd name="connsiteX6" fmla="*/ 1685366 w 4698122"/>
              <a:gd name="connsiteY6" fmla="*/ 3897064 h 4658706"/>
              <a:gd name="connsiteX7" fmla="*/ 1207337 w 4698122"/>
              <a:gd name="connsiteY7" fmla="*/ 3897064 h 4658706"/>
              <a:gd name="connsiteX8" fmla="*/ 1299017 w 4698122"/>
              <a:gd name="connsiteY8" fmla="*/ 3533382 h 4658706"/>
              <a:gd name="connsiteX9" fmla="*/ 624906 w 4698122"/>
              <a:gd name="connsiteY9" fmla="*/ 3533382 h 4658706"/>
              <a:gd name="connsiteX10" fmla="*/ 985850 w 4698122"/>
              <a:gd name="connsiteY10" fmla="*/ 2132513 h 4658706"/>
              <a:gd name="connsiteX11" fmla="*/ 1322645 w 4698122"/>
              <a:gd name="connsiteY11" fmla="*/ 3439656 h 4658706"/>
              <a:gd name="connsiteX12" fmla="*/ 1446352 w 4698122"/>
              <a:gd name="connsiteY12" fmla="*/ 2948928 h 4658706"/>
              <a:gd name="connsiteX13" fmla="*/ 1715665 w 4698122"/>
              <a:gd name="connsiteY13" fmla="*/ 4658706 h 4658706"/>
              <a:gd name="connsiteX14" fmla="*/ 1434662 w 4698122"/>
              <a:gd name="connsiteY14" fmla="*/ 4658706 h 4658706"/>
              <a:gd name="connsiteX15" fmla="*/ 1575164 w 4698122"/>
              <a:gd name="connsiteY15" fmla="*/ 4028197 h 4658706"/>
              <a:gd name="connsiteX16" fmla="*/ 1935895 w 4698122"/>
              <a:gd name="connsiteY16" fmla="*/ 4658704 h 4658706"/>
              <a:gd name="connsiteX17" fmla="*/ 1747349 w 4698122"/>
              <a:gd name="connsiteY17" fmla="*/ 4658704 h 4658706"/>
              <a:gd name="connsiteX18" fmla="*/ 1841622 w 4698122"/>
              <a:gd name="connsiteY18" fmla="*/ 4288932 h 4658706"/>
              <a:gd name="connsiteX19" fmla="*/ 1958918 w 4698122"/>
              <a:gd name="connsiteY19" fmla="*/ 4152216 h 4658706"/>
              <a:gd name="connsiteX20" fmla="*/ 1677915 w 4698122"/>
              <a:gd name="connsiteY20" fmla="*/ 4152216 h 4658706"/>
              <a:gd name="connsiteX21" fmla="*/ 1818416 w 4698122"/>
              <a:gd name="connsiteY21" fmla="*/ 3521706 h 4658706"/>
              <a:gd name="connsiteX22" fmla="*/ 2099111 w 4698122"/>
              <a:gd name="connsiteY22" fmla="*/ 4361665 h 4658706"/>
              <a:gd name="connsiteX23" fmla="*/ 1910565 w 4698122"/>
              <a:gd name="connsiteY23" fmla="*/ 4361665 h 4658706"/>
              <a:gd name="connsiteX24" fmla="*/ 2004838 w 4698122"/>
              <a:gd name="connsiteY24" fmla="*/ 3991892 h 4658706"/>
              <a:gd name="connsiteX25" fmla="*/ 2209213 w 4698122"/>
              <a:gd name="connsiteY25" fmla="*/ 3639726 h 4658706"/>
              <a:gd name="connsiteX26" fmla="*/ 1928210 w 4698122"/>
              <a:gd name="connsiteY26" fmla="*/ 3639726 h 4658706"/>
              <a:gd name="connsiteX27" fmla="*/ 2042598 w 4698122"/>
              <a:gd name="connsiteY27" fmla="*/ 3126402 h 4658706"/>
              <a:gd name="connsiteX28" fmla="*/ 1633127 w 4698122"/>
              <a:gd name="connsiteY28" fmla="*/ 3126402 h 4658706"/>
              <a:gd name="connsiteX29" fmla="*/ 1817573 w 4698122"/>
              <a:gd name="connsiteY29" fmla="*/ 2394730 h 4658706"/>
              <a:gd name="connsiteX30" fmla="*/ 1267905 w 4698122"/>
              <a:gd name="connsiteY30" fmla="*/ 2394730 h 4658706"/>
              <a:gd name="connsiteX31" fmla="*/ 1628849 w 4698122"/>
              <a:gd name="connsiteY31" fmla="*/ 993861 h 4658706"/>
              <a:gd name="connsiteX32" fmla="*/ 1989793 w 4698122"/>
              <a:gd name="connsiteY32" fmla="*/ 2394730 h 4658706"/>
              <a:gd name="connsiteX33" fmla="*/ 1926710 w 4698122"/>
              <a:gd name="connsiteY33" fmla="*/ 2394730 h 4658706"/>
              <a:gd name="connsiteX34" fmla="*/ 2111156 w 4698122"/>
              <a:gd name="connsiteY34" fmla="*/ 3126402 h 4658706"/>
              <a:gd name="connsiteX35" fmla="*/ 2094825 w 4698122"/>
              <a:gd name="connsiteY35" fmla="*/ 3126402 h 4658706"/>
              <a:gd name="connsiteX36" fmla="*/ 2267052 w 4698122"/>
              <a:gd name="connsiteY36" fmla="*/ 4061107 h 4658706"/>
              <a:gd name="connsiteX37" fmla="*/ 2078507 w 4698122"/>
              <a:gd name="connsiteY37" fmla="*/ 4061107 h 4658706"/>
              <a:gd name="connsiteX38" fmla="*/ 2172779 w 4698122"/>
              <a:gd name="connsiteY38" fmla="*/ 3691334 h 4658706"/>
              <a:gd name="connsiteX39" fmla="*/ 2445298 w 4698122"/>
              <a:gd name="connsiteY39" fmla="*/ 3798767 h 4658706"/>
              <a:gd name="connsiteX40" fmla="*/ 2256752 w 4698122"/>
              <a:gd name="connsiteY40" fmla="*/ 3798767 h 4658706"/>
              <a:gd name="connsiteX41" fmla="*/ 2351025 w 4698122"/>
              <a:gd name="connsiteY41" fmla="*/ 3428994 h 4658706"/>
              <a:gd name="connsiteX42" fmla="*/ 2474865 w 4698122"/>
              <a:gd name="connsiteY42" fmla="*/ 3192403 h 4658706"/>
              <a:gd name="connsiteX43" fmla="*/ 2193862 w 4698122"/>
              <a:gd name="connsiteY43" fmla="*/ 3192403 h 4658706"/>
              <a:gd name="connsiteX44" fmla="*/ 2334363 w 4698122"/>
              <a:gd name="connsiteY44" fmla="*/ 2561893 h 4658706"/>
              <a:gd name="connsiteX45" fmla="*/ 2563070 w 4698122"/>
              <a:gd name="connsiteY45" fmla="*/ 2453736 h 4658706"/>
              <a:gd name="connsiteX46" fmla="*/ 2085041 w 4698122"/>
              <a:gd name="connsiteY46" fmla="*/ 2453736 h 4658706"/>
              <a:gd name="connsiteX47" fmla="*/ 2324055 w 4698122"/>
              <a:gd name="connsiteY47" fmla="*/ 1505600 h 4658706"/>
              <a:gd name="connsiteX48" fmla="*/ 2633844 w 4698122"/>
              <a:gd name="connsiteY48" fmla="*/ 4061106 h 4658706"/>
              <a:gd name="connsiteX49" fmla="*/ 2445298 w 4698122"/>
              <a:gd name="connsiteY49" fmla="*/ 4061106 h 4658706"/>
              <a:gd name="connsiteX50" fmla="*/ 2539571 w 4698122"/>
              <a:gd name="connsiteY50" fmla="*/ 3691333 h 4658706"/>
              <a:gd name="connsiteX51" fmla="*/ 2672243 w 4698122"/>
              <a:gd name="connsiteY51" fmla="*/ 1400868 h 4658706"/>
              <a:gd name="connsiteX52" fmla="*/ 1950356 w 4698122"/>
              <a:gd name="connsiteY52" fmla="*/ 1400868 h 4658706"/>
              <a:gd name="connsiteX53" fmla="*/ 2311300 w 4698122"/>
              <a:gd name="connsiteY53" fmla="*/ 0 h 4658706"/>
              <a:gd name="connsiteX54" fmla="*/ 2974426 w 4698122"/>
              <a:gd name="connsiteY54" fmla="*/ 4658704 h 4658706"/>
              <a:gd name="connsiteX55" fmla="*/ 2785880 w 4698122"/>
              <a:gd name="connsiteY55" fmla="*/ 4658704 h 4658706"/>
              <a:gd name="connsiteX56" fmla="*/ 2880153 w 4698122"/>
              <a:gd name="connsiteY56" fmla="*/ 4288931 h 4658706"/>
              <a:gd name="connsiteX57" fmla="*/ 3013842 w 4698122"/>
              <a:gd name="connsiteY57" fmla="*/ 4152216 h 4658706"/>
              <a:gd name="connsiteX58" fmla="*/ 2753539 w 4698122"/>
              <a:gd name="connsiteY58" fmla="*/ 4152216 h 4658706"/>
              <a:gd name="connsiteX59" fmla="*/ 2806937 w 4698122"/>
              <a:gd name="connsiteY59" fmla="*/ 4361665 h 4658706"/>
              <a:gd name="connsiteX60" fmla="*/ 2618392 w 4698122"/>
              <a:gd name="connsiteY60" fmla="*/ 4361665 h 4658706"/>
              <a:gd name="connsiteX61" fmla="*/ 2712664 w 4698122"/>
              <a:gd name="connsiteY61" fmla="*/ 3991892 h 4658706"/>
              <a:gd name="connsiteX62" fmla="*/ 2742493 w 4698122"/>
              <a:gd name="connsiteY62" fmla="*/ 4108891 h 4658706"/>
              <a:gd name="connsiteX63" fmla="*/ 2873340 w 4698122"/>
              <a:gd name="connsiteY63" fmla="*/ 3521706 h 4658706"/>
              <a:gd name="connsiteX64" fmla="*/ 3263462 w 4698122"/>
              <a:gd name="connsiteY64" fmla="*/ 4658706 h 4658706"/>
              <a:gd name="connsiteX65" fmla="*/ 2982459 w 4698122"/>
              <a:gd name="connsiteY65" fmla="*/ 4658706 h 4658706"/>
              <a:gd name="connsiteX66" fmla="*/ 3122961 w 4698122"/>
              <a:gd name="connsiteY66" fmla="*/ 4028196 h 4658706"/>
              <a:gd name="connsiteX67" fmla="*/ 3394131 w 4698122"/>
              <a:gd name="connsiteY67" fmla="*/ 2394729 h 4658706"/>
              <a:gd name="connsiteX68" fmla="*/ 2856652 w 4698122"/>
              <a:gd name="connsiteY68" fmla="*/ 2394729 h 4658706"/>
              <a:gd name="connsiteX69" fmla="*/ 3041099 w 4698122"/>
              <a:gd name="connsiteY69" fmla="*/ 3126401 h 4658706"/>
              <a:gd name="connsiteX70" fmla="*/ 2641480 w 4698122"/>
              <a:gd name="connsiteY70" fmla="*/ 3126401 h 4658706"/>
              <a:gd name="connsiteX71" fmla="*/ 2755868 w 4698122"/>
              <a:gd name="connsiteY71" fmla="*/ 3639725 h 4658706"/>
              <a:gd name="connsiteX72" fmla="*/ 2474865 w 4698122"/>
              <a:gd name="connsiteY72" fmla="*/ 3639725 h 4658706"/>
              <a:gd name="connsiteX73" fmla="*/ 2589253 w 4698122"/>
              <a:gd name="connsiteY73" fmla="*/ 3126401 h 4658706"/>
              <a:gd name="connsiteX74" fmla="*/ 2563070 w 4698122"/>
              <a:gd name="connsiteY74" fmla="*/ 3126401 h 4658706"/>
              <a:gd name="connsiteX75" fmla="*/ 2747516 w 4698122"/>
              <a:gd name="connsiteY75" fmla="*/ 2394729 h 4658706"/>
              <a:gd name="connsiteX76" fmla="*/ 2672244 w 4698122"/>
              <a:gd name="connsiteY76" fmla="*/ 2394729 h 4658706"/>
              <a:gd name="connsiteX77" fmla="*/ 3033188 w 4698122"/>
              <a:gd name="connsiteY77" fmla="*/ 993861 h 4658706"/>
              <a:gd name="connsiteX78" fmla="*/ 3904592 w 4698122"/>
              <a:gd name="connsiteY78" fmla="*/ 4658704 h 4658706"/>
              <a:gd name="connsiteX79" fmla="*/ 3426564 w 4698122"/>
              <a:gd name="connsiteY79" fmla="*/ 4658704 h 4658706"/>
              <a:gd name="connsiteX80" fmla="*/ 3665578 w 4698122"/>
              <a:gd name="connsiteY80" fmla="*/ 3710568 h 4658706"/>
              <a:gd name="connsiteX81" fmla="*/ 4056856 w 4698122"/>
              <a:gd name="connsiteY81" fmla="*/ 3533382 h 4658706"/>
              <a:gd name="connsiteX82" fmla="*/ 3388270 w 4698122"/>
              <a:gd name="connsiteY82" fmla="*/ 3533382 h 4658706"/>
              <a:gd name="connsiteX83" fmla="*/ 3479950 w 4698122"/>
              <a:gd name="connsiteY83" fmla="*/ 3897064 h 4658706"/>
              <a:gd name="connsiteX84" fmla="*/ 3001922 w 4698122"/>
              <a:gd name="connsiteY84" fmla="*/ 3897064 h 4658706"/>
              <a:gd name="connsiteX85" fmla="*/ 3240936 w 4698122"/>
              <a:gd name="connsiteY85" fmla="*/ 2948928 h 4658706"/>
              <a:gd name="connsiteX86" fmla="*/ 3361910 w 4698122"/>
              <a:gd name="connsiteY86" fmla="*/ 3428817 h 4658706"/>
              <a:gd name="connsiteX87" fmla="*/ 3695912 w 4698122"/>
              <a:gd name="connsiteY87" fmla="*/ 2132513 h 4658706"/>
              <a:gd name="connsiteX88" fmla="*/ 4698122 w 4698122"/>
              <a:gd name="connsiteY88" fmla="*/ 4658703 h 4658706"/>
              <a:gd name="connsiteX89" fmla="*/ 3976235 w 4698122"/>
              <a:gd name="connsiteY89" fmla="*/ 4658703 h 4658706"/>
              <a:gd name="connsiteX90" fmla="*/ 4337178 w 4698122"/>
              <a:gd name="connsiteY90" fmla="*/ 3257834 h 465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98122" h="4658706">
                <a:moveTo>
                  <a:pt x="721887" y="4658703"/>
                </a:moveTo>
                <a:lnTo>
                  <a:pt x="0" y="4658703"/>
                </a:lnTo>
                <a:lnTo>
                  <a:pt x="360943" y="3257835"/>
                </a:lnTo>
                <a:close/>
                <a:moveTo>
                  <a:pt x="1271557" y="4658704"/>
                </a:moveTo>
                <a:lnTo>
                  <a:pt x="793529" y="4658704"/>
                </a:lnTo>
                <a:lnTo>
                  <a:pt x="1032543" y="3710569"/>
                </a:lnTo>
                <a:close/>
                <a:moveTo>
                  <a:pt x="1685366" y="3897064"/>
                </a:moveTo>
                <a:lnTo>
                  <a:pt x="1207337" y="3897064"/>
                </a:lnTo>
                <a:lnTo>
                  <a:pt x="1299017" y="3533382"/>
                </a:lnTo>
                <a:lnTo>
                  <a:pt x="624906" y="3533382"/>
                </a:lnTo>
                <a:lnTo>
                  <a:pt x="985850" y="2132513"/>
                </a:lnTo>
                <a:lnTo>
                  <a:pt x="1322645" y="3439656"/>
                </a:lnTo>
                <a:lnTo>
                  <a:pt x="1446352" y="2948928"/>
                </a:lnTo>
                <a:close/>
                <a:moveTo>
                  <a:pt x="1715665" y="4658706"/>
                </a:moveTo>
                <a:lnTo>
                  <a:pt x="1434662" y="4658706"/>
                </a:lnTo>
                <a:lnTo>
                  <a:pt x="1575164" y="4028197"/>
                </a:lnTo>
                <a:close/>
                <a:moveTo>
                  <a:pt x="1935895" y="4658704"/>
                </a:moveTo>
                <a:lnTo>
                  <a:pt x="1747349" y="4658704"/>
                </a:lnTo>
                <a:lnTo>
                  <a:pt x="1841622" y="4288932"/>
                </a:lnTo>
                <a:close/>
                <a:moveTo>
                  <a:pt x="1958918" y="4152216"/>
                </a:moveTo>
                <a:lnTo>
                  <a:pt x="1677915" y="4152216"/>
                </a:lnTo>
                <a:lnTo>
                  <a:pt x="1818416" y="3521706"/>
                </a:lnTo>
                <a:close/>
                <a:moveTo>
                  <a:pt x="2099111" y="4361665"/>
                </a:moveTo>
                <a:lnTo>
                  <a:pt x="1910565" y="4361665"/>
                </a:lnTo>
                <a:lnTo>
                  <a:pt x="2004838" y="3991892"/>
                </a:lnTo>
                <a:close/>
                <a:moveTo>
                  <a:pt x="2209213" y="3639726"/>
                </a:moveTo>
                <a:lnTo>
                  <a:pt x="1928210" y="3639726"/>
                </a:lnTo>
                <a:lnTo>
                  <a:pt x="2042598" y="3126402"/>
                </a:lnTo>
                <a:lnTo>
                  <a:pt x="1633127" y="3126402"/>
                </a:lnTo>
                <a:lnTo>
                  <a:pt x="1817573" y="2394730"/>
                </a:lnTo>
                <a:lnTo>
                  <a:pt x="1267905" y="2394730"/>
                </a:lnTo>
                <a:lnTo>
                  <a:pt x="1628849" y="993861"/>
                </a:lnTo>
                <a:lnTo>
                  <a:pt x="1989793" y="2394730"/>
                </a:lnTo>
                <a:lnTo>
                  <a:pt x="1926710" y="2394730"/>
                </a:lnTo>
                <a:lnTo>
                  <a:pt x="2111156" y="3126402"/>
                </a:lnTo>
                <a:lnTo>
                  <a:pt x="2094825" y="3126402"/>
                </a:lnTo>
                <a:close/>
                <a:moveTo>
                  <a:pt x="2267052" y="4061107"/>
                </a:moveTo>
                <a:lnTo>
                  <a:pt x="2078507" y="4061107"/>
                </a:lnTo>
                <a:lnTo>
                  <a:pt x="2172779" y="3691334"/>
                </a:lnTo>
                <a:close/>
                <a:moveTo>
                  <a:pt x="2445298" y="3798767"/>
                </a:moveTo>
                <a:lnTo>
                  <a:pt x="2256752" y="3798767"/>
                </a:lnTo>
                <a:lnTo>
                  <a:pt x="2351025" y="3428994"/>
                </a:lnTo>
                <a:close/>
                <a:moveTo>
                  <a:pt x="2474865" y="3192403"/>
                </a:moveTo>
                <a:lnTo>
                  <a:pt x="2193862" y="3192403"/>
                </a:lnTo>
                <a:lnTo>
                  <a:pt x="2334363" y="2561893"/>
                </a:lnTo>
                <a:close/>
                <a:moveTo>
                  <a:pt x="2563070" y="2453736"/>
                </a:moveTo>
                <a:lnTo>
                  <a:pt x="2085041" y="2453736"/>
                </a:lnTo>
                <a:lnTo>
                  <a:pt x="2324055" y="1505600"/>
                </a:lnTo>
                <a:close/>
                <a:moveTo>
                  <a:pt x="2633844" y="4061106"/>
                </a:moveTo>
                <a:lnTo>
                  <a:pt x="2445298" y="4061106"/>
                </a:lnTo>
                <a:lnTo>
                  <a:pt x="2539571" y="3691333"/>
                </a:lnTo>
                <a:close/>
                <a:moveTo>
                  <a:pt x="2672243" y="1400868"/>
                </a:moveTo>
                <a:lnTo>
                  <a:pt x="1950356" y="1400868"/>
                </a:lnTo>
                <a:lnTo>
                  <a:pt x="2311300" y="0"/>
                </a:lnTo>
                <a:close/>
                <a:moveTo>
                  <a:pt x="2974426" y="4658704"/>
                </a:moveTo>
                <a:lnTo>
                  <a:pt x="2785880" y="4658704"/>
                </a:lnTo>
                <a:lnTo>
                  <a:pt x="2880153" y="4288931"/>
                </a:lnTo>
                <a:close/>
                <a:moveTo>
                  <a:pt x="3013842" y="4152216"/>
                </a:moveTo>
                <a:lnTo>
                  <a:pt x="2753539" y="4152216"/>
                </a:lnTo>
                <a:lnTo>
                  <a:pt x="2806937" y="4361665"/>
                </a:lnTo>
                <a:lnTo>
                  <a:pt x="2618392" y="4361665"/>
                </a:lnTo>
                <a:lnTo>
                  <a:pt x="2712664" y="3991892"/>
                </a:lnTo>
                <a:lnTo>
                  <a:pt x="2742493" y="4108891"/>
                </a:lnTo>
                <a:lnTo>
                  <a:pt x="2873340" y="3521706"/>
                </a:lnTo>
                <a:close/>
                <a:moveTo>
                  <a:pt x="3263462" y="4658706"/>
                </a:moveTo>
                <a:lnTo>
                  <a:pt x="2982459" y="4658706"/>
                </a:lnTo>
                <a:lnTo>
                  <a:pt x="3122961" y="4028196"/>
                </a:lnTo>
                <a:close/>
                <a:moveTo>
                  <a:pt x="3394131" y="2394729"/>
                </a:moveTo>
                <a:lnTo>
                  <a:pt x="2856652" y="2394729"/>
                </a:lnTo>
                <a:lnTo>
                  <a:pt x="3041099" y="3126401"/>
                </a:lnTo>
                <a:lnTo>
                  <a:pt x="2641480" y="3126401"/>
                </a:lnTo>
                <a:lnTo>
                  <a:pt x="2755868" y="3639725"/>
                </a:lnTo>
                <a:lnTo>
                  <a:pt x="2474865" y="3639725"/>
                </a:lnTo>
                <a:lnTo>
                  <a:pt x="2589253" y="3126401"/>
                </a:lnTo>
                <a:lnTo>
                  <a:pt x="2563070" y="3126401"/>
                </a:lnTo>
                <a:lnTo>
                  <a:pt x="2747516" y="2394729"/>
                </a:lnTo>
                <a:lnTo>
                  <a:pt x="2672244" y="2394729"/>
                </a:lnTo>
                <a:lnTo>
                  <a:pt x="3033188" y="993861"/>
                </a:lnTo>
                <a:close/>
                <a:moveTo>
                  <a:pt x="3904592" y="4658704"/>
                </a:moveTo>
                <a:lnTo>
                  <a:pt x="3426564" y="4658704"/>
                </a:lnTo>
                <a:lnTo>
                  <a:pt x="3665578" y="3710568"/>
                </a:lnTo>
                <a:close/>
                <a:moveTo>
                  <a:pt x="4056856" y="3533382"/>
                </a:moveTo>
                <a:lnTo>
                  <a:pt x="3388270" y="3533382"/>
                </a:lnTo>
                <a:lnTo>
                  <a:pt x="3479950" y="3897064"/>
                </a:lnTo>
                <a:lnTo>
                  <a:pt x="3001922" y="3897064"/>
                </a:lnTo>
                <a:lnTo>
                  <a:pt x="3240936" y="2948928"/>
                </a:lnTo>
                <a:lnTo>
                  <a:pt x="3361910" y="3428817"/>
                </a:lnTo>
                <a:lnTo>
                  <a:pt x="3695912" y="2132513"/>
                </a:lnTo>
                <a:close/>
                <a:moveTo>
                  <a:pt x="4698122" y="4658703"/>
                </a:moveTo>
                <a:lnTo>
                  <a:pt x="3976235" y="4658703"/>
                </a:lnTo>
                <a:lnTo>
                  <a:pt x="4337178" y="3257834"/>
                </a:lnTo>
                <a:close/>
              </a:path>
            </a:pathLst>
          </a:custGeom>
          <a:gradFill>
            <a:gsLst>
              <a:gs pos="50000">
                <a:schemeClr val="accent6">
                  <a:lumMod val="86000"/>
                </a:schemeClr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accent6">
                  <a:lumMod val="40000"/>
                  <a:lumOff val="60000"/>
                </a:schemeClr>
              </a:gs>
              <a:gs pos="12000">
                <a:schemeClr val="accent6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200000"/>
            </a:lightRig>
          </a:scene3d>
          <a:sp3d>
            <a:bevelT w="514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6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64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12923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5420">
                <a:srgbClr val="710000"/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8876" y="5746024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5420">
                <a:srgbClr val="710000"/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9"/>
          <p:cNvSpPr/>
          <p:nvPr/>
        </p:nvSpPr>
        <p:spPr>
          <a:xfrm>
            <a:off x="0" y="980728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tx1">
                  <a:lumMod val="85000"/>
                </a:schemeClr>
              </a:gs>
              <a:gs pos="12000">
                <a:schemeClr val="tx1">
                  <a:lumMod val="7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 flipH="1">
            <a:off x="4556493" y="1001296"/>
            <a:ext cx="4565044" cy="4896544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 flip="none" rotWithShape="1">
            <a:gsLst>
              <a:gs pos="48000">
                <a:srgbClr val="C00000"/>
              </a:gs>
              <a:gs pos="50000">
                <a:srgbClr val="FF0000"/>
              </a:gs>
              <a:gs pos="32000">
                <a:srgbClr val="593029"/>
              </a:gs>
              <a:gs pos="63000">
                <a:srgbClr val="C00000">
                  <a:lumMod val="22000"/>
                </a:srgbClr>
              </a:gs>
              <a:gs pos="83000">
                <a:schemeClr val="tx1">
                  <a:lumMod val="85000"/>
                </a:schemeClr>
              </a:gs>
              <a:gs pos="12000">
                <a:schemeClr val="tx1">
                  <a:lumMod val="7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6937" y="0"/>
            <a:ext cx="9234850" cy="6894959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357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2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9"/>
          <a:stretch/>
        </p:blipFill>
        <p:spPr>
          <a:xfrm>
            <a:off x="2460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1"/>
          <p:cNvSpPr/>
          <p:nvPr/>
        </p:nvSpPr>
        <p:spPr>
          <a:xfrm rot="6537805">
            <a:off x="4186150" y="71386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2000">
                  <a:srgbClr val="FFF200">
                    <a:alpha val="48000"/>
                    <a:lumMod val="0"/>
                    <a:lumOff val="100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"/>
          <p:cNvSpPr/>
          <p:nvPr/>
        </p:nvSpPr>
        <p:spPr>
          <a:xfrm rot="15062195" flipH="1">
            <a:off x="1842055" y="738144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3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"/>
          <p:cNvSpPr/>
          <p:nvPr/>
        </p:nvSpPr>
        <p:spPr>
          <a:xfrm rot="4356551" flipH="1">
            <a:off x="4420737" y="3119619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11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17243449">
            <a:off x="1815642" y="3052502"/>
            <a:ext cx="2935046" cy="2769220"/>
          </a:xfrm>
          <a:custGeom>
            <a:avLst/>
            <a:gdLst>
              <a:gd name="connsiteX0" fmla="*/ 2431435 w 5729118"/>
              <a:gd name="connsiteY0" fmla="*/ 5270556 h 6411239"/>
              <a:gd name="connsiteX1" fmla="*/ 1464444 w 5729118"/>
              <a:gd name="connsiteY1" fmla="*/ 6411239 h 6411239"/>
              <a:gd name="connsiteX2" fmla="*/ 1402645 w 5729118"/>
              <a:gd name="connsiteY2" fmla="*/ 6407558 h 6411239"/>
              <a:gd name="connsiteX3" fmla="*/ 1443805 w 5729118"/>
              <a:gd name="connsiteY3" fmla="*/ 6399742 h 6411239"/>
              <a:gd name="connsiteX4" fmla="*/ 2108062 w 5729118"/>
              <a:gd name="connsiteY4" fmla="*/ 5385650 h 6411239"/>
              <a:gd name="connsiteX5" fmla="*/ 1276144 w 5729118"/>
              <a:gd name="connsiteY5" fmla="*/ 4350527 h 6411239"/>
              <a:gd name="connsiteX6" fmla="*/ 597711 w 5729118"/>
              <a:gd name="connsiteY6" fmla="*/ 4786431 h 6411239"/>
              <a:gd name="connsiteX7" fmla="*/ 572155 w 5729118"/>
              <a:gd name="connsiteY7" fmla="*/ 4839506 h 6411239"/>
              <a:gd name="connsiteX8" fmla="*/ 597963 w 5729118"/>
              <a:gd name="connsiteY8" fmla="*/ 4763597 h 6411239"/>
              <a:gd name="connsiteX9" fmla="*/ 1464444 w 5729118"/>
              <a:gd name="connsiteY9" fmla="*/ 4129873 h 6411239"/>
              <a:gd name="connsiteX10" fmla="*/ 2431435 w 5729118"/>
              <a:gd name="connsiteY10" fmla="*/ 5270556 h 6411239"/>
              <a:gd name="connsiteX11" fmla="*/ 2932177 w 5729118"/>
              <a:gd name="connsiteY11" fmla="*/ 4846585 h 6411239"/>
              <a:gd name="connsiteX12" fmla="*/ 1704755 w 5729118"/>
              <a:gd name="connsiteY12" fmla="*/ 6411239 h 6411239"/>
              <a:gd name="connsiteX13" fmla="*/ 1626312 w 5729118"/>
              <a:gd name="connsiteY13" fmla="*/ 6406189 h 6411239"/>
              <a:gd name="connsiteX14" fmla="*/ 1678557 w 5729118"/>
              <a:gd name="connsiteY14" fmla="*/ 6395468 h 6411239"/>
              <a:gd name="connsiteX15" fmla="*/ 2521713 w 5729118"/>
              <a:gd name="connsiteY15" fmla="*/ 5004456 h 6411239"/>
              <a:gd name="connsiteX16" fmla="*/ 1465742 w 5729118"/>
              <a:gd name="connsiteY16" fmla="*/ 3584598 h 6411239"/>
              <a:gd name="connsiteX17" fmla="*/ 604592 w 5729118"/>
              <a:gd name="connsiteY17" fmla="*/ 4182519 h 6411239"/>
              <a:gd name="connsiteX18" fmla="*/ 572154 w 5729118"/>
              <a:gd name="connsiteY18" fmla="*/ 4255321 h 6411239"/>
              <a:gd name="connsiteX19" fmla="*/ 604913 w 5729118"/>
              <a:gd name="connsiteY19" fmla="*/ 4151199 h 6411239"/>
              <a:gd name="connsiteX20" fmla="*/ 1704755 w 5729118"/>
              <a:gd name="connsiteY20" fmla="*/ 3281930 h 6411239"/>
              <a:gd name="connsiteX21" fmla="*/ 2932177 w 5729118"/>
              <a:gd name="connsiteY21" fmla="*/ 4846585 h 6411239"/>
              <a:gd name="connsiteX22" fmla="*/ 3587497 w 5729118"/>
              <a:gd name="connsiteY22" fmla="*/ 4452898 h 6411239"/>
              <a:gd name="connsiteX23" fmla="*/ 1962635 w 5729118"/>
              <a:gd name="connsiteY23" fmla="*/ 6411239 h 6411239"/>
              <a:gd name="connsiteX24" fmla="*/ 1858792 w 5729118"/>
              <a:gd name="connsiteY24" fmla="*/ 6404919 h 6411239"/>
              <a:gd name="connsiteX25" fmla="*/ 1927954 w 5729118"/>
              <a:gd name="connsiteY25" fmla="*/ 6391500 h 6411239"/>
              <a:gd name="connsiteX26" fmla="*/ 3044124 w 5729118"/>
              <a:gd name="connsiteY26" fmla="*/ 4650493 h 6411239"/>
              <a:gd name="connsiteX27" fmla="*/ 1646230 w 5729118"/>
              <a:gd name="connsiteY27" fmla="*/ 2873379 h 6411239"/>
              <a:gd name="connsiteX28" fmla="*/ 506238 w 5729118"/>
              <a:gd name="connsiteY28" fmla="*/ 3621745 h 6411239"/>
              <a:gd name="connsiteX29" fmla="*/ 463297 w 5729118"/>
              <a:gd name="connsiteY29" fmla="*/ 3712864 h 6411239"/>
              <a:gd name="connsiteX30" fmla="*/ 506663 w 5729118"/>
              <a:gd name="connsiteY30" fmla="*/ 3582543 h 6411239"/>
              <a:gd name="connsiteX31" fmla="*/ 1962635 w 5729118"/>
              <a:gd name="connsiteY31" fmla="*/ 2494557 h 6411239"/>
              <a:gd name="connsiteX32" fmla="*/ 3587497 w 5729118"/>
              <a:gd name="connsiteY32" fmla="*/ 4452898 h 6411239"/>
              <a:gd name="connsiteX33" fmla="*/ 4467933 w 5729118"/>
              <a:gd name="connsiteY33" fmla="*/ 3928395 h 6411239"/>
              <a:gd name="connsiteX34" fmla="*/ 3343092 w 5729118"/>
              <a:gd name="connsiteY34" fmla="*/ 6111573 h 6411239"/>
              <a:gd name="connsiteX35" fmla="*/ 3214828 w 5729118"/>
              <a:gd name="connsiteY35" fmla="*/ 6182949 h 6411239"/>
              <a:gd name="connsiteX36" fmla="*/ 3117429 w 5729118"/>
              <a:gd name="connsiteY36" fmla="*/ 6232098 h 6411239"/>
              <a:gd name="connsiteX37" fmla="*/ 3087523 w 5729118"/>
              <a:gd name="connsiteY37" fmla="*/ 6244742 h 6411239"/>
              <a:gd name="connsiteX38" fmla="*/ 2915133 w 5729118"/>
              <a:gd name="connsiteY38" fmla="*/ 6312269 h 6411239"/>
              <a:gd name="connsiteX39" fmla="*/ 2798862 w 5729118"/>
              <a:gd name="connsiteY39" fmla="*/ 6346805 h 6411239"/>
              <a:gd name="connsiteX40" fmla="*/ 2746202 w 5729118"/>
              <a:gd name="connsiteY40" fmla="*/ 6361775 h 6411239"/>
              <a:gd name="connsiteX41" fmla="*/ 2538344 w 5729118"/>
              <a:gd name="connsiteY41" fmla="*/ 6398421 h 6411239"/>
              <a:gd name="connsiteX42" fmla="*/ 2318586 w 5729118"/>
              <a:gd name="connsiteY42" fmla="*/ 6411239 h 6411239"/>
              <a:gd name="connsiteX43" fmla="*/ 2181223 w 5729118"/>
              <a:gd name="connsiteY43" fmla="*/ 6403226 h 6411239"/>
              <a:gd name="connsiteX44" fmla="*/ 2272711 w 5729118"/>
              <a:gd name="connsiteY44" fmla="*/ 6386213 h 6411239"/>
              <a:gd name="connsiteX45" fmla="*/ 3749166 w 5729118"/>
              <a:gd name="connsiteY45" fmla="*/ 4178911 h 6411239"/>
              <a:gd name="connsiteX46" fmla="*/ 1900049 w 5729118"/>
              <a:gd name="connsiteY46" fmla="*/ 1925834 h 6411239"/>
              <a:gd name="connsiteX47" fmla="*/ 392083 w 5729118"/>
              <a:gd name="connsiteY47" fmla="*/ 2874634 h 6411239"/>
              <a:gd name="connsiteX48" fmla="*/ 335281 w 5729118"/>
              <a:gd name="connsiteY48" fmla="*/ 2990158 h 6411239"/>
              <a:gd name="connsiteX49" fmla="*/ 392645 w 5729118"/>
              <a:gd name="connsiteY49" fmla="*/ 2824934 h 6411239"/>
              <a:gd name="connsiteX50" fmla="*/ 2318586 w 5729118"/>
              <a:gd name="connsiteY50" fmla="*/ 1445551 h 6411239"/>
              <a:gd name="connsiteX51" fmla="*/ 4467933 w 5729118"/>
              <a:gd name="connsiteY51" fmla="*/ 3928395 h 6411239"/>
              <a:gd name="connsiteX52" fmla="*/ 5729118 w 5729118"/>
              <a:gd name="connsiteY52" fmla="*/ 3205620 h 6411239"/>
              <a:gd name="connsiteX53" fmla="*/ 2749466 w 5729118"/>
              <a:gd name="connsiteY53" fmla="*/ 6411239 h 6411239"/>
              <a:gd name="connsiteX54" fmla="*/ 2559040 w 5729118"/>
              <a:gd name="connsiteY54" fmla="*/ 6400893 h 6411239"/>
              <a:gd name="connsiteX55" fmla="*/ 2685869 w 5729118"/>
              <a:gd name="connsiteY55" fmla="*/ 6378928 h 6411239"/>
              <a:gd name="connsiteX56" fmla="*/ 2746202 w 5729118"/>
              <a:gd name="connsiteY56" fmla="*/ 6361775 h 6411239"/>
              <a:gd name="connsiteX57" fmla="*/ 2751754 w 5729118"/>
              <a:gd name="connsiteY57" fmla="*/ 6360797 h 6411239"/>
              <a:gd name="connsiteX58" fmla="*/ 2798862 w 5729118"/>
              <a:gd name="connsiteY58" fmla="*/ 6346805 h 6411239"/>
              <a:gd name="connsiteX59" fmla="*/ 2901356 w 5729118"/>
              <a:gd name="connsiteY59" fmla="*/ 6317666 h 6411239"/>
              <a:gd name="connsiteX60" fmla="*/ 2915133 w 5729118"/>
              <a:gd name="connsiteY60" fmla="*/ 6312269 h 6411239"/>
              <a:gd name="connsiteX61" fmla="*/ 2957736 w 5729118"/>
              <a:gd name="connsiteY61" fmla="*/ 6299615 h 6411239"/>
              <a:gd name="connsiteX62" fmla="*/ 3087523 w 5729118"/>
              <a:gd name="connsiteY62" fmla="*/ 6244742 h 6411239"/>
              <a:gd name="connsiteX63" fmla="*/ 3109196 w 5729118"/>
              <a:gd name="connsiteY63" fmla="*/ 6236252 h 6411239"/>
              <a:gd name="connsiteX64" fmla="*/ 3117429 w 5729118"/>
              <a:gd name="connsiteY64" fmla="*/ 6232098 h 6411239"/>
              <a:gd name="connsiteX65" fmla="*/ 3155209 w 5729118"/>
              <a:gd name="connsiteY65" fmla="*/ 6216125 h 6411239"/>
              <a:gd name="connsiteX66" fmla="*/ 3214828 w 5729118"/>
              <a:gd name="connsiteY66" fmla="*/ 6182949 h 6411239"/>
              <a:gd name="connsiteX67" fmla="*/ 3308527 w 5729118"/>
              <a:gd name="connsiteY67" fmla="*/ 6135666 h 6411239"/>
              <a:gd name="connsiteX68" fmla="*/ 4732688 w 5729118"/>
              <a:gd name="connsiteY68" fmla="*/ 3529062 h 6411239"/>
              <a:gd name="connsiteX69" fmla="*/ 2169247 w 5729118"/>
              <a:gd name="connsiteY69" fmla="*/ 620097 h 6411239"/>
              <a:gd name="connsiteX70" fmla="*/ 78745 w 5729118"/>
              <a:gd name="connsiteY70" fmla="*/ 1845101 h 6411239"/>
              <a:gd name="connsiteX71" fmla="*/ 0 w 5729118"/>
              <a:gd name="connsiteY71" fmla="*/ 1994254 h 6411239"/>
              <a:gd name="connsiteX72" fmla="*/ 79525 w 5729118"/>
              <a:gd name="connsiteY72" fmla="*/ 1780932 h 6411239"/>
              <a:gd name="connsiteX73" fmla="*/ 2749466 w 5729118"/>
              <a:gd name="connsiteY73" fmla="*/ 0 h 6411239"/>
              <a:gd name="connsiteX74" fmla="*/ 5729118 w 5729118"/>
              <a:gd name="connsiteY74" fmla="*/ 3205620 h 641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729118" h="6411239">
                <a:moveTo>
                  <a:pt x="2431435" y="5270556"/>
                </a:moveTo>
                <a:cubicBezTo>
                  <a:pt x="2431435" y="5900537"/>
                  <a:pt x="1998498" y="6411239"/>
                  <a:pt x="1464444" y="6411239"/>
                </a:cubicBezTo>
                <a:lnTo>
                  <a:pt x="1402645" y="6407558"/>
                </a:lnTo>
                <a:lnTo>
                  <a:pt x="1443805" y="6399742"/>
                </a:lnTo>
                <a:cubicBezTo>
                  <a:pt x="1822896" y="6303221"/>
                  <a:pt x="2108062" y="5885871"/>
                  <a:pt x="2108062" y="5385650"/>
                </a:cubicBezTo>
                <a:cubicBezTo>
                  <a:pt x="2108062" y="4813967"/>
                  <a:pt x="1735600" y="4350527"/>
                  <a:pt x="1276144" y="4350527"/>
                </a:cubicBezTo>
                <a:cubicBezTo>
                  <a:pt x="996164" y="4350527"/>
                  <a:pt x="748487" y="4522621"/>
                  <a:pt x="597711" y="4786431"/>
                </a:cubicBezTo>
                <a:lnTo>
                  <a:pt x="572155" y="4839506"/>
                </a:lnTo>
                <a:lnTo>
                  <a:pt x="597963" y="4763597"/>
                </a:lnTo>
                <a:cubicBezTo>
                  <a:pt x="756194" y="4387998"/>
                  <a:pt x="1084765" y="4129873"/>
                  <a:pt x="1464444" y="4129873"/>
                </a:cubicBezTo>
                <a:cubicBezTo>
                  <a:pt x="1998498" y="4129873"/>
                  <a:pt x="2431435" y="4640574"/>
                  <a:pt x="2431435" y="5270556"/>
                </a:cubicBezTo>
                <a:close/>
                <a:moveTo>
                  <a:pt x="2932177" y="4846585"/>
                </a:moveTo>
                <a:cubicBezTo>
                  <a:pt x="2932177" y="5710719"/>
                  <a:pt x="2382641" y="6411239"/>
                  <a:pt x="1704755" y="6411239"/>
                </a:cubicBezTo>
                <a:lnTo>
                  <a:pt x="1626312" y="6406189"/>
                </a:lnTo>
                <a:lnTo>
                  <a:pt x="1678557" y="6395468"/>
                </a:lnTo>
                <a:cubicBezTo>
                  <a:pt x="2159746" y="6263072"/>
                  <a:pt x="2521713" y="5690600"/>
                  <a:pt x="2521713" y="5004456"/>
                </a:cubicBezTo>
                <a:cubicBezTo>
                  <a:pt x="2521713" y="4220289"/>
                  <a:pt x="2048939" y="3584598"/>
                  <a:pt x="1465742" y="3584598"/>
                </a:cubicBezTo>
                <a:cubicBezTo>
                  <a:pt x="1110358" y="3584598"/>
                  <a:pt x="795976" y="3820655"/>
                  <a:pt x="604592" y="4182519"/>
                </a:cubicBezTo>
                <a:lnTo>
                  <a:pt x="572154" y="4255321"/>
                </a:lnTo>
                <a:lnTo>
                  <a:pt x="604913" y="4151199"/>
                </a:lnTo>
                <a:cubicBezTo>
                  <a:pt x="805758" y="3635994"/>
                  <a:pt x="1222821" y="3281930"/>
                  <a:pt x="1704755" y="3281930"/>
                </a:cubicBezTo>
                <a:cubicBezTo>
                  <a:pt x="2382641" y="3281930"/>
                  <a:pt x="2932177" y="3982450"/>
                  <a:pt x="2932177" y="4846585"/>
                </a:cubicBezTo>
                <a:close/>
                <a:moveTo>
                  <a:pt x="3587497" y="4452898"/>
                </a:moveTo>
                <a:cubicBezTo>
                  <a:pt x="3587497" y="5534461"/>
                  <a:pt x="2860021" y="6411239"/>
                  <a:pt x="1962635" y="6411239"/>
                </a:cubicBezTo>
                <a:lnTo>
                  <a:pt x="1858792" y="6404919"/>
                </a:lnTo>
                <a:lnTo>
                  <a:pt x="1927954" y="6391500"/>
                </a:lnTo>
                <a:cubicBezTo>
                  <a:pt x="2564952" y="6225791"/>
                  <a:pt x="3044124" y="5509279"/>
                  <a:pt x="3044124" y="4650493"/>
                </a:cubicBezTo>
                <a:cubicBezTo>
                  <a:pt x="3044124" y="3669019"/>
                  <a:pt x="2418266" y="2873379"/>
                  <a:pt x="1646230" y="2873379"/>
                </a:cubicBezTo>
                <a:cubicBezTo>
                  <a:pt x="1175771" y="2873379"/>
                  <a:pt x="759592" y="3168831"/>
                  <a:pt x="506238" y="3621745"/>
                </a:cubicBezTo>
                <a:lnTo>
                  <a:pt x="463297" y="3712864"/>
                </a:lnTo>
                <a:lnTo>
                  <a:pt x="506663" y="3582543"/>
                </a:lnTo>
                <a:cubicBezTo>
                  <a:pt x="772542" y="2937709"/>
                  <a:pt x="1324650" y="2494557"/>
                  <a:pt x="1962635" y="2494557"/>
                </a:cubicBezTo>
                <a:cubicBezTo>
                  <a:pt x="2860021" y="2494557"/>
                  <a:pt x="3587497" y="3371337"/>
                  <a:pt x="3587497" y="4452898"/>
                </a:cubicBezTo>
                <a:close/>
                <a:moveTo>
                  <a:pt x="4467933" y="3928395"/>
                </a:moveTo>
                <a:cubicBezTo>
                  <a:pt x="4467933" y="4871121"/>
                  <a:pt x="4013098" y="5691130"/>
                  <a:pt x="3343092" y="6111573"/>
                </a:cubicBezTo>
                <a:lnTo>
                  <a:pt x="3214828" y="6182949"/>
                </a:lnTo>
                <a:lnTo>
                  <a:pt x="3117429" y="6232098"/>
                </a:lnTo>
                <a:lnTo>
                  <a:pt x="3087523" y="6244742"/>
                </a:lnTo>
                <a:lnTo>
                  <a:pt x="2915133" y="6312269"/>
                </a:lnTo>
                <a:lnTo>
                  <a:pt x="2798862" y="6346805"/>
                </a:lnTo>
                <a:lnTo>
                  <a:pt x="2746202" y="6361775"/>
                </a:lnTo>
                <a:lnTo>
                  <a:pt x="2538344" y="6398421"/>
                </a:lnTo>
                <a:cubicBezTo>
                  <a:pt x="2466089" y="6406897"/>
                  <a:pt x="2392777" y="6411239"/>
                  <a:pt x="2318586" y="6411239"/>
                </a:cubicBezTo>
                <a:lnTo>
                  <a:pt x="2181223" y="6403226"/>
                </a:lnTo>
                <a:lnTo>
                  <a:pt x="2272711" y="6386213"/>
                </a:lnTo>
                <a:cubicBezTo>
                  <a:pt x="3115324" y="6176123"/>
                  <a:pt x="3749166" y="5267706"/>
                  <a:pt x="3749166" y="4178911"/>
                </a:cubicBezTo>
                <a:cubicBezTo>
                  <a:pt x="3749166" y="2934570"/>
                  <a:pt x="2921288" y="1925834"/>
                  <a:pt x="1900049" y="1925834"/>
                </a:cubicBezTo>
                <a:cubicBezTo>
                  <a:pt x="1277733" y="1925834"/>
                  <a:pt x="727216" y="2300417"/>
                  <a:pt x="392083" y="2874634"/>
                </a:cubicBezTo>
                <a:lnTo>
                  <a:pt x="335281" y="2990158"/>
                </a:lnTo>
                <a:lnTo>
                  <a:pt x="392645" y="2824934"/>
                </a:lnTo>
                <a:cubicBezTo>
                  <a:pt x="744347" y="2007392"/>
                  <a:pt x="1474667" y="1445551"/>
                  <a:pt x="2318586" y="1445551"/>
                </a:cubicBezTo>
                <a:cubicBezTo>
                  <a:pt x="3505637" y="1445551"/>
                  <a:pt x="4467933" y="2557158"/>
                  <a:pt x="4467933" y="3928395"/>
                </a:cubicBezTo>
                <a:close/>
                <a:moveTo>
                  <a:pt x="5729118" y="3205620"/>
                </a:moveTo>
                <a:cubicBezTo>
                  <a:pt x="5729118" y="4976034"/>
                  <a:pt x="4395081" y="6411239"/>
                  <a:pt x="2749466" y="6411239"/>
                </a:cubicBezTo>
                <a:lnTo>
                  <a:pt x="2559040" y="6400893"/>
                </a:lnTo>
                <a:lnTo>
                  <a:pt x="2685869" y="6378928"/>
                </a:lnTo>
                <a:lnTo>
                  <a:pt x="2746202" y="6361775"/>
                </a:lnTo>
                <a:lnTo>
                  <a:pt x="2751754" y="6360797"/>
                </a:lnTo>
                <a:lnTo>
                  <a:pt x="2798862" y="6346805"/>
                </a:lnTo>
                <a:lnTo>
                  <a:pt x="2901356" y="6317666"/>
                </a:lnTo>
                <a:lnTo>
                  <a:pt x="2915133" y="6312269"/>
                </a:lnTo>
                <a:lnTo>
                  <a:pt x="2957736" y="6299615"/>
                </a:lnTo>
                <a:lnTo>
                  <a:pt x="3087523" y="6244742"/>
                </a:lnTo>
                <a:lnTo>
                  <a:pt x="3109196" y="6236252"/>
                </a:lnTo>
                <a:lnTo>
                  <a:pt x="3117429" y="6232098"/>
                </a:lnTo>
                <a:lnTo>
                  <a:pt x="3155209" y="6216125"/>
                </a:lnTo>
                <a:lnTo>
                  <a:pt x="3214828" y="6182949"/>
                </a:lnTo>
                <a:lnTo>
                  <a:pt x="3308527" y="6135666"/>
                </a:lnTo>
                <a:cubicBezTo>
                  <a:pt x="4152609" y="5659667"/>
                  <a:pt x="4732688" y="4671236"/>
                  <a:pt x="4732688" y="3529062"/>
                </a:cubicBezTo>
                <a:cubicBezTo>
                  <a:pt x="4732688" y="1922484"/>
                  <a:pt x="3584996" y="620097"/>
                  <a:pt x="2169247" y="620097"/>
                </a:cubicBezTo>
                <a:cubicBezTo>
                  <a:pt x="1306526" y="620097"/>
                  <a:pt x="543342" y="1103724"/>
                  <a:pt x="78745" y="1845101"/>
                </a:cubicBezTo>
                <a:lnTo>
                  <a:pt x="0" y="1994254"/>
                </a:lnTo>
                <a:lnTo>
                  <a:pt x="79525" y="1780932"/>
                </a:lnTo>
                <a:cubicBezTo>
                  <a:pt x="567091" y="725398"/>
                  <a:pt x="1579538" y="0"/>
                  <a:pt x="2749466" y="0"/>
                </a:cubicBezTo>
                <a:cubicBezTo>
                  <a:pt x="4395082" y="0"/>
                  <a:pt x="5729118" y="1435205"/>
                  <a:pt x="5729118" y="3205620"/>
                </a:cubicBezTo>
                <a:close/>
              </a:path>
            </a:pathLst>
          </a:custGeom>
          <a:gradFill>
            <a:gsLst>
              <a:gs pos="96000">
                <a:schemeClr val="accent4">
                  <a:lumMod val="40000"/>
                  <a:lumOff val="60000"/>
                </a:schemeClr>
              </a:gs>
              <a:gs pos="59991">
                <a:schemeClr val="accent4">
                  <a:lumMod val="0"/>
                </a:schemeClr>
              </a:gs>
              <a:gs pos="69000">
                <a:srgbClr val="002060">
                  <a:alpha val="22000"/>
                </a:srgbClr>
              </a:gs>
              <a:gs pos="25000">
                <a:srgbClr val="663300"/>
              </a:gs>
              <a:gs pos="36000">
                <a:schemeClr val="accent4">
                  <a:lumMod val="50000"/>
                </a:schemeClr>
              </a:gs>
            </a:gsLst>
            <a:path path="circle">
              <a:fillToRect l="50000" t="130000" r="50000" b="-30000"/>
            </a:path>
          </a:gradFill>
          <a:ln w="50800">
            <a:gradFill>
              <a:gsLst>
                <a:gs pos="0">
                  <a:srgbClr val="FFF200">
                    <a:alpha val="48000"/>
                  </a:srgbClr>
                </a:gs>
                <a:gs pos="52480">
                  <a:schemeClr val="accent6">
                    <a:lumMod val="60000"/>
                    <a:lumOff val="40000"/>
                  </a:schemeClr>
                </a:gs>
                <a:gs pos="45000">
                  <a:srgbClr val="FFC000">
                    <a:alpha val="61000"/>
                  </a:srgbClr>
                </a:gs>
                <a:gs pos="100000">
                  <a:srgbClr val="4D0808">
                    <a:lumMod val="29000"/>
                  </a:srgbClr>
                </a:gs>
              </a:gsLst>
              <a:lin ang="5400000" scaled="0"/>
            </a:gradFill>
          </a:ln>
          <a:scene3d>
            <a:camera prst="orthographicFront"/>
            <a:lightRig rig="sunrise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10000"/>
                </a:scheme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08520" y="5717002"/>
            <a:ext cx="9280342" cy="114099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chemeClr val="tx2">
                  <a:lumMod val="12000"/>
                </a:schemeClr>
              </a:gs>
              <a:gs pos="4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  <a14:imgEffect>
                      <a14:colorTemperature colorTemp="8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23" y="1546491"/>
            <a:ext cx="1414463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297" y="6287500"/>
            <a:ext cx="1180287" cy="43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6"/>
          <a:stretch>
            <a:fillRect/>
          </a:stretch>
        </p:blipFill>
        <p:spPr bwMode="auto">
          <a:xfrm>
            <a:off x="7883049" y="6366622"/>
            <a:ext cx="864096" cy="26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19 Rectángulo"/>
          <p:cNvSpPr/>
          <p:nvPr/>
        </p:nvSpPr>
        <p:spPr>
          <a:xfrm>
            <a:off x="24606" y="9769"/>
            <a:ext cx="9234850" cy="6848231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rgbClr val="FFC000"/>
              </a:gs>
              <a:gs pos="98000">
                <a:srgbClr val="0000FF">
                  <a:lumMod val="0"/>
                </a:srgbClr>
              </a:gs>
              <a:gs pos="90000">
                <a:srgbClr val="C00000">
                  <a:lumMod val="79000"/>
                </a:srgbClr>
              </a:gs>
              <a:gs pos="66000">
                <a:schemeClr val="accent2">
                  <a:lumMod val="75000"/>
                </a:schemeClr>
              </a:gs>
              <a:gs pos="44000">
                <a:schemeClr val="accent6">
                  <a:lumMod val="4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2000">
                <a:srgbClr val="00B050">
                  <a:lumMod val="3000"/>
                </a:srgbClr>
              </a:gs>
              <a:gs pos="21000">
                <a:schemeClr val="accent6">
                  <a:lumMod val="6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756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3220</TotalTime>
  <Words>614</Words>
  <Application>Microsoft Office PowerPoint</Application>
  <PresentationFormat>Presentación en pantalla (4:3)</PresentationFormat>
  <Paragraphs>62</Paragraphs>
  <Slides>67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</cp:revision>
  <dcterms:created xsi:type="dcterms:W3CDTF">2015-09-03T15:11:31Z</dcterms:created>
  <dcterms:modified xsi:type="dcterms:W3CDTF">2015-11-10T13:12:00Z</dcterms:modified>
</cp:coreProperties>
</file>