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258" r:id="rId3"/>
    <p:sldId id="373" r:id="rId4"/>
    <p:sldId id="260" r:id="rId5"/>
    <p:sldId id="374" r:id="rId6"/>
    <p:sldId id="327" r:id="rId7"/>
    <p:sldId id="263" r:id="rId8"/>
    <p:sldId id="377" r:id="rId9"/>
    <p:sldId id="268" r:id="rId10"/>
    <p:sldId id="340" r:id="rId11"/>
    <p:sldId id="372" r:id="rId12"/>
    <p:sldId id="324" r:id="rId13"/>
    <p:sldId id="271" r:id="rId14"/>
    <p:sldId id="273" r:id="rId15"/>
    <p:sldId id="262" r:id="rId16"/>
    <p:sldId id="329" r:id="rId17"/>
    <p:sldId id="276" r:id="rId18"/>
    <p:sldId id="389" r:id="rId19"/>
    <p:sldId id="278" r:id="rId20"/>
    <p:sldId id="280" r:id="rId21"/>
    <p:sldId id="367" r:id="rId22"/>
    <p:sldId id="287" r:id="rId23"/>
    <p:sldId id="283" r:id="rId24"/>
    <p:sldId id="366" r:id="rId25"/>
    <p:sldId id="285" r:id="rId26"/>
    <p:sldId id="353" r:id="rId27"/>
    <p:sldId id="371" r:id="rId28"/>
    <p:sldId id="288" r:id="rId29"/>
    <p:sldId id="361" r:id="rId30"/>
    <p:sldId id="350" r:id="rId31"/>
    <p:sldId id="382" r:id="rId32"/>
    <p:sldId id="387" r:id="rId33"/>
    <p:sldId id="294" r:id="rId34"/>
    <p:sldId id="384" r:id="rId35"/>
    <p:sldId id="388" r:id="rId36"/>
    <p:sldId id="360" r:id="rId37"/>
    <p:sldId id="390" r:id="rId38"/>
    <p:sldId id="299" r:id="rId39"/>
    <p:sldId id="379" r:id="rId40"/>
    <p:sldId id="392" r:id="rId41"/>
    <p:sldId id="383" r:id="rId42"/>
    <p:sldId id="363" r:id="rId43"/>
    <p:sldId id="304" r:id="rId44"/>
    <p:sldId id="376" r:id="rId45"/>
    <p:sldId id="365" r:id="rId46"/>
    <p:sldId id="375" r:id="rId47"/>
    <p:sldId id="385" r:id="rId48"/>
    <p:sldId id="309" r:id="rId49"/>
    <p:sldId id="357" r:id="rId50"/>
    <p:sldId id="386" r:id="rId51"/>
    <p:sldId id="369" r:id="rId52"/>
    <p:sldId id="355" r:id="rId53"/>
    <p:sldId id="314" r:id="rId54"/>
    <p:sldId id="381" r:id="rId55"/>
    <p:sldId id="391" r:id="rId56"/>
    <p:sldId id="370" r:id="rId57"/>
    <p:sldId id="380" r:id="rId58"/>
    <p:sldId id="393" r:id="rId59"/>
    <p:sldId id="395"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jd2+jgXTfLsDdhezO/jg==" hashData="LfF938POO8evR1Ec5Xp2TPI07u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FF0066"/>
    <a:srgbClr val="FF0000"/>
    <a:srgbClr val="AC1414"/>
    <a:srgbClr val="FF6600"/>
    <a:srgbClr val="99FF33"/>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074" y="-732"/>
      </p:cViewPr>
      <p:guideLst>
        <p:guide orient="horz" pos="2160"/>
        <p:guide pos="2880"/>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19DF3B-12B3-416B-81EF-6E58DF6D9F2C}" type="datetimeFigureOut">
              <a:rPr lang="es-ES" smtClean="0"/>
              <a:t>02/11/2015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5A67AC-E2ED-487F-93D1-8471CCC58E8A}" type="slidenum">
              <a:rPr lang="es-ES" smtClean="0"/>
              <a:t>‹Nº›</a:t>
            </a:fld>
            <a:endParaRPr lang="es-ES"/>
          </a:p>
        </p:txBody>
      </p:sp>
    </p:spTree>
    <p:extLst>
      <p:ext uri="{BB962C8B-B14F-4D97-AF65-F5344CB8AC3E}">
        <p14:creationId xmlns:p14="http://schemas.microsoft.com/office/powerpoint/2010/main" val="3589876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5FEFD0F-D8D7-47F6-8D6E-75CEF73C7FC0}" type="slidenum">
              <a:rPr lang="es-ES" smtClean="0"/>
              <a:t>1</a:t>
            </a:fld>
            <a:endParaRPr lang="es-ES"/>
          </a:p>
        </p:txBody>
      </p:sp>
    </p:spTree>
    <p:extLst>
      <p:ext uri="{BB962C8B-B14F-4D97-AF65-F5344CB8AC3E}">
        <p14:creationId xmlns:p14="http://schemas.microsoft.com/office/powerpoint/2010/main" val="2635785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05A67AC-E2ED-487F-93D1-8471CCC58E8A}" type="slidenum">
              <a:rPr lang="es-ES" smtClean="0"/>
              <a:t>20</a:t>
            </a:fld>
            <a:endParaRPr lang="es-ES"/>
          </a:p>
        </p:txBody>
      </p:sp>
    </p:spTree>
    <p:extLst>
      <p:ext uri="{BB962C8B-B14F-4D97-AF65-F5344CB8AC3E}">
        <p14:creationId xmlns:p14="http://schemas.microsoft.com/office/powerpoint/2010/main" val="207460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05A67AC-E2ED-487F-93D1-8471CCC58E8A}" type="slidenum">
              <a:rPr lang="es-ES" smtClean="0"/>
              <a:t>36</a:t>
            </a:fld>
            <a:endParaRPr lang="es-ES"/>
          </a:p>
        </p:txBody>
      </p:sp>
    </p:spTree>
    <p:extLst>
      <p:ext uri="{BB962C8B-B14F-4D97-AF65-F5344CB8AC3E}">
        <p14:creationId xmlns:p14="http://schemas.microsoft.com/office/powerpoint/2010/main" val="2074607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4053820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1637018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846277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3326044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1449593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263043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2838970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3689770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678280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2607919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9C826F-1814-464E-92AD-B687C0E1888A}" type="datetimeFigureOut">
              <a:rPr lang="es-ES" smtClean="0"/>
              <a:t>02/11/2015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B19DF2-D38F-4051-9BBC-0EB59C663E7E}" type="slidenum">
              <a:rPr lang="es-ES" smtClean="0"/>
              <a:t>‹Nº›</a:t>
            </a:fld>
            <a:endParaRPr lang="es-ES"/>
          </a:p>
        </p:txBody>
      </p:sp>
    </p:spTree>
    <p:extLst>
      <p:ext uri="{BB962C8B-B14F-4D97-AF65-F5344CB8AC3E}">
        <p14:creationId xmlns:p14="http://schemas.microsoft.com/office/powerpoint/2010/main" val="6611623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9C826F-1814-464E-92AD-B687C0E1888A}" type="datetimeFigureOut">
              <a:rPr lang="es-ES" smtClean="0"/>
              <a:t>02/11/2015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B19DF2-D38F-4051-9BBC-0EB59C663E7E}" type="slidenum">
              <a:rPr lang="es-ES" smtClean="0"/>
              <a:t>‹Nº›</a:t>
            </a:fld>
            <a:endParaRPr lang="es-ES"/>
          </a:p>
        </p:txBody>
      </p:sp>
    </p:spTree>
    <p:extLst>
      <p:ext uri="{BB962C8B-B14F-4D97-AF65-F5344CB8AC3E}">
        <p14:creationId xmlns:p14="http://schemas.microsoft.com/office/powerpoint/2010/main" val="62352506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3.png"/><Relationship Id="rId2" Type="http://schemas.openxmlformats.org/officeDocument/2006/relationships/image" Target="../media/image50.JP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52.pn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
          <p:cNvPicPr>
            <a:picLocks noGrp="1" noChangeAspect="1"/>
          </p:cNvPicPr>
          <p:nvPr isPhoto="1"/>
        </p:nvPicPr>
        <p:blipFill>
          <a:blip r:embed="rId4">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Forma libre"/>
          <p:cNvSpPr/>
          <p:nvPr/>
        </p:nvSpPr>
        <p:spPr>
          <a:xfrm>
            <a:off x="-13911" y="2392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5000"/>
                </a:srgbClr>
              </a:gs>
              <a:gs pos="57000">
                <a:schemeClr val="accent2">
                  <a:lumMod val="38000"/>
                </a:schemeClr>
              </a:gs>
              <a:gs pos="13000">
                <a:srgbClr val="FCD78E">
                  <a:lumMod val="56000"/>
                  <a:lumOff val="44000"/>
                </a:srgbClr>
              </a:gs>
              <a:gs pos="32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4" name="3 Forma libre"/>
          <p:cNvSpPr/>
          <p:nvPr/>
        </p:nvSpPr>
        <p:spPr>
          <a:xfrm rot="10800000">
            <a:off x="-6956" y="5751739"/>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5000"/>
                </a:srgbClr>
              </a:gs>
              <a:gs pos="57000">
                <a:schemeClr val="accent2">
                  <a:lumMod val="38000"/>
                </a:schemeClr>
              </a:gs>
              <a:gs pos="13000">
                <a:srgbClr val="FCD78E">
                  <a:lumMod val="56000"/>
                  <a:lumOff val="44000"/>
                </a:srgbClr>
              </a:gs>
              <a:gs pos="32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pic>
        <p:nvPicPr>
          <p:cNvPr id="1026"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23927" y="1218830"/>
            <a:ext cx="5200971" cy="1487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chemeClr val="accent6">
                  <a:lumMod val="75000"/>
                </a:schemeClr>
              </a:extrusionClr>
            </a:sp3d>
          </a:bodyPr>
          <a:lstStyle/>
          <a:p>
            <a:pPr algn="ctr">
              <a:defRPr/>
            </a:pPr>
            <a:r>
              <a:rPr lang="es-ES" sz="800" b="1" dirty="0">
                <a:solidFill>
                  <a:schemeClr val="accent2">
                    <a:lumMod val="60000"/>
                    <a:lumOff val="40000"/>
                  </a:schemeClr>
                </a:solidFill>
                <a:latin typeface="Aharoni" pitchFamily="2" charset="-79"/>
                <a:ea typeface="Adobe Gothic Std B" pitchFamily="34" charset="-128"/>
                <a:cs typeface="Aharoni" pitchFamily="2" charset="-79"/>
              </a:rPr>
              <a:t>CON REPRODUCCION</a:t>
            </a:r>
          </a:p>
          <a:p>
            <a:pPr algn="ctr">
              <a:defRPr/>
            </a:pPr>
            <a:r>
              <a:rPr lang="es-ES" sz="800" b="1" dirty="0">
                <a:solidFill>
                  <a:schemeClr val="accent2">
                    <a:lumMod val="60000"/>
                    <a:lumOff val="40000"/>
                  </a:schemeClr>
                </a:solidFill>
                <a:latin typeface="Aharoni" pitchFamily="2" charset="-79"/>
                <a:ea typeface="Adobe Gothic Std B" pitchFamily="34" charset="-128"/>
                <a:cs typeface="Aharoni" pitchFamily="2" charset="-79"/>
              </a:rPr>
              <a:t> MANUAL Y MUSICA</a:t>
            </a:r>
          </a:p>
        </p:txBody>
      </p:sp>
      <p:pic>
        <p:nvPicPr>
          <p:cNvPr id="9" name="Picture 16"/>
          <p:cNvPicPr>
            <a:picLocks noChangeAspect="1" noChangeArrowheads="1"/>
          </p:cNvPicPr>
          <p:nvPr/>
        </p:nvPicPr>
        <p:blipFill>
          <a:blip r:embed="rId6" cstate="email">
            <a:duotone>
              <a:schemeClr val="accent6">
                <a:shade val="45000"/>
                <a:satMod val="135000"/>
              </a:schemeClr>
              <a:prstClr val="white"/>
            </a:duotone>
          </a:blip>
          <a:srcRect/>
          <a:stretch>
            <a:fillRect/>
          </a:stretch>
        </p:blipFill>
        <p:spPr bwMode="auto">
          <a:xfrm>
            <a:off x="13911" y="6324832"/>
            <a:ext cx="1115616" cy="383010"/>
          </a:xfrm>
          <a:prstGeom prst="rect">
            <a:avLst/>
          </a:prstGeom>
          <a:noFill/>
          <a:ln w="9525">
            <a:noFill/>
            <a:miter lim="800000"/>
            <a:headEnd/>
            <a:tailEnd/>
          </a:ln>
        </p:spPr>
      </p:pic>
      <p:pic>
        <p:nvPicPr>
          <p:cNvPr id="14"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350" y="440827"/>
            <a:ext cx="4565650" cy="604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flipH="1">
            <a:off x="4528762" y="440826"/>
            <a:ext cx="4565650" cy="604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561960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SELECTION TRES.wav"/>
          </p:stSnd>
        </p:sndAc>
      </p:transition>
    </mc:Choice>
    <mc:Fallback xmlns="">
      <p:transition spd="slow">
        <p:sndAc>
          <p:stSnd loop="1">
            <p:snd r:embed="rId8" name="SELECTION TR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250"/>
                                        <p:tgtEl>
                                          <p:spTgt spid="13"/>
                                        </p:tgtEl>
                                        <p:attrNameLst>
                                          <p:attrName>ppt_x</p:attrName>
                                        </p:attrNameLst>
                                      </p:cBhvr>
                                      <p:tavLst>
                                        <p:tav tm="0">
                                          <p:val>
                                            <p:strVal val="ppt_x"/>
                                          </p:val>
                                        </p:tav>
                                        <p:tav tm="100000">
                                          <p:val>
                                            <p:strVal val="ppt_x+ppt_w/2"/>
                                          </p:val>
                                        </p:tav>
                                      </p:tavLst>
                                    </p:anim>
                                    <p:anim calcmode="lin" valueType="num">
                                      <p:cBhvr>
                                        <p:cTn id="7" dur="4250"/>
                                        <p:tgtEl>
                                          <p:spTgt spid="13"/>
                                        </p:tgtEl>
                                        <p:attrNameLst>
                                          <p:attrName>ppt_y</p:attrName>
                                        </p:attrNameLst>
                                      </p:cBhvr>
                                      <p:tavLst>
                                        <p:tav tm="0">
                                          <p:val>
                                            <p:strVal val="ppt_y"/>
                                          </p:val>
                                        </p:tav>
                                        <p:tav tm="100000">
                                          <p:val>
                                            <p:strVal val="ppt_y"/>
                                          </p:val>
                                        </p:tav>
                                      </p:tavLst>
                                    </p:anim>
                                    <p:anim calcmode="lin" valueType="num">
                                      <p:cBhvr>
                                        <p:cTn id="8" dur="4250"/>
                                        <p:tgtEl>
                                          <p:spTgt spid="13"/>
                                        </p:tgtEl>
                                        <p:attrNameLst>
                                          <p:attrName>ppt_w</p:attrName>
                                        </p:attrNameLst>
                                      </p:cBhvr>
                                      <p:tavLst>
                                        <p:tav tm="0">
                                          <p:val>
                                            <p:strVal val="ppt_w"/>
                                          </p:val>
                                        </p:tav>
                                        <p:tav tm="100000">
                                          <p:val>
                                            <p:fltVal val="0"/>
                                          </p:val>
                                        </p:tav>
                                      </p:tavLst>
                                    </p:anim>
                                    <p:anim calcmode="lin" valueType="num">
                                      <p:cBhvr>
                                        <p:cTn id="9" dur="4250"/>
                                        <p:tgtEl>
                                          <p:spTgt spid="13"/>
                                        </p:tgtEl>
                                        <p:attrNameLst>
                                          <p:attrName>ppt_h</p:attrName>
                                        </p:attrNameLst>
                                      </p:cBhvr>
                                      <p:tavLst>
                                        <p:tav tm="0">
                                          <p:val>
                                            <p:strVal val="ppt_h"/>
                                          </p:val>
                                        </p:tav>
                                        <p:tav tm="100000">
                                          <p:val>
                                            <p:strVal val="ppt_h"/>
                                          </p:val>
                                        </p:tav>
                                      </p:tavLst>
                                    </p:anim>
                                    <p:set>
                                      <p:cBhvr>
                                        <p:cTn id="10" dur="1" fill="hold">
                                          <p:stCondLst>
                                            <p:cond delay="4249"/>
                                          </p:stCondLst>
                                        </p:cTn>
                                        <p:tgtEl>
                                          <p:spTgt spid="1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250"/>
                                        <p:tgtEl>
                                          <p:spTgt spid="14"/>
                                        </p:tgtEl>
                                        <p:attrNameLst>
                                          <p:attrName>ppt_x</p:attrName>
                                        </p:attrNameLst>
                                      </p:cBhvr>
                                      <p:tavLst>
                                        <p:tav tm="0">
                                          <p:val>
                                            <p:strVal val="ppt_x"/>
                                          </p:val>
                                        </p:tav>
                                        <p:tav tm="100000">
                                          <p:val>
                                            <p:strVal val="ppt_x-ppt_w/2"/>
                                          </p:val>
                                        </p:tav>
                                      </p:tavLst>
                                    </p:anim>
                                    <p:anim calcmode="lin" valueType="num">
                                      <p:cBhvr>
                                        <p:cTn id="13" dur="4250"/>
                                        <p:tgtEl>
                                          <p:spTgt spid="14"/>
                                        </p:tgtEl>
                                        <p:attrNameLst>
                                          <p:attrName>ppt_y</p:attrName>
                                        </p:attrNameLst>
                                      </p:cBhvr>
                                      <p:tavLst>
                                        <p:tav tm="0">
                                          <p:val>
                                            <p:strVal val="ppt_y"/>
                                          </p:val>
                                        </p:tav>
                                        <p:tav tm="100000">
                                          <p:val>
                                            <p:strVal val="ppt_y"/>
                                          </p:val>
                                        </p:tav>
                                      </p:tavLst>
                                    </p:anim>
                                    <p:anim calcmode="lin" valueType="num">
                                      <p:cBhvr>
                                        <p:cTn id="14" dur="4250"/>
                                        <p:tgtEl>
                                          <p:spTgt spid="14"/>
                                        </p:tgtEl>
                                        <p:attrNameLst>
                                          <p:attrName>ppt_w</p:attrName>
                                        </p:attrNameLst>
                                      </p:cBhvr>
                                      <p:tavLst>
                                        <p:tav tm="0">
                                          <p:val>
                                            <p:strVal val="ppt_w"/>
                                          </p:val>
                                        </p:tav>
                                        <p:tav tm="100000">
                                          <p:val>
                                            <p:fltVal val="0"/>
                                          </p:val>
                                        </p:tav>
                                      </p:tavLst>
                                    </p:anim>
                                    <p:anim calcmode="lin" valueType="num">
                                      <p:cBhvr>
                                        <p:cTn id="15" dur="4250"/>
                                        <p:tgtEl>
                                          <p:spTgt spid="14"/>
                                        </p:tgtEl>
                                        <p:attrNameLst>
                                          <p:attrName>ppt_h</p:attrName>
                                        </p:attrNameLst>
                                      </p:cBhvr>
                                      <p:tavLst>
                                        <p:tav tm="0">
                                          <p:val>
                                            <p:strVal val="ppt_h"/>
                                          </p:val>
                                        </p:tav>
                                        <p:tav tm="100000">
                                          <p:val>
                                            <p:strVal val="ppt_h"/>
                                          </p:val>
                                        </p:tav>
                                      </p:tavLst>
                                    </p:anim>
                                    <p:set>
                                      <p:cBhvr>
                                        <p:cTn id="16" dur="1" fill="hold">
                                          <p:stCondLst>
                                            <p:cond delay="4249"/>
                                          </p:stCondLst>
                                        </p:cTn>
                                        <p:tgtEl>
                                          <p:spTgt spid="14"/>
                                        </p:tgtEl>
                                        <p:attrNameLst>
                                          <p:attrName>style.visibility</p:attrName>
                                        </p:attrNameLst>
                                      </p:cBhvr>
                                      <p:to>
                                        <p:strVal val="hidden"/>
                                      </p:to>
                                    </p:set>
                                  </p:childTnLst>
                                </p:cTn>
                              </p:par>
                              <p:par>
                                <p:cTn id="17" presetID="23" presetClass="entr" presetSubtype="528"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4500" fill="hold"/>
                                        <p:tgtEl>
                                          <p:spTgt spid="1026"/>
                                        </p:tgtEl>
                                        <p:attrNameLst>
                                          <p:attrName>ppt_w</p:attrName>
                                        </p:attrNameLst>
                                      </p:cBhvr>
                                      <p:tavLst>
                                        <p:tav tm="0">
                                          <p:val>
                                            <p:fltVal val="0"/>
                                          </p:val>
                                        </p:tav>
                                        <p:tav tm="100000">
                                          <p:val>
                                            <p:strVal val="#ppt_w"/>
                                          </p:val>
                                        </p:tav>
                                      </p:tavLst>
                                    </p:anim>
                                    <p:anim calcmode="lin" valueType="num">
                                      <p:cBhvr>
                                        <p:cTn id="20" dur="4500" fill="hold"/>
                                        <p:tgtEl>
                                          <p:spTgt spid="1026"/>
                                        </p:tgtEl>
                                        <p:attrNameLst>
                                          <p:attrName>ppt_h</p:attrName>
                                        </p:attrNameLst>
                                      </p:cBhvr>
                                      <p:tavLst>
                                        <p:tav tm="0">
                                          <p:val>
                                            <p:fltVal val="0"/>
                                          </p:val>
                                        </p:tav>
                                        <p:tav tm="100000">
                                          <p:val>
                                            <p:strVal val="#ppt_h"/>
                                          </p:val>
                                        </p:tav>
                                      </p:tavLst>
                                    </p:anim>
                                    <p:anim calcmode="lin" valueType="num">
                                      <p:cBhvr>
                                        <p:cTn id="21" dur="4500" fill="hold"/>
                                        <p:tgtEl>
                                          <p:spTgt spid="1026"/>
                                        </p:tgtEl>
                                        <p:attrNameLst>
                                          <p:attrName>ppt_x</p:attrName>
                                        </p:attrNameLst>
                                      </p:cBhvr>
                                      <p:tavLst>
                                        <p:tav tm="0">
                                          <p:val>
                                            <p:fltVal val="0.5"/>
                                          </p:val>
                                        </p:tav>
                                        <p:tav tm="100000">
                                          <p:val>
                                            <p:strVal val="#ppt_x"/>
                                          </p:val>
                                        </p:tav>
                                      </p:tavLst>
                                    </p:anim>
                                    <p:anim calcmode="lin" valueType="num">
                                      <p:cBhvr>
                                        <p:cTn id="22" dur="45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34825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FF0066">
                  <a:lumMod val="63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libre"/>
          <p:cNvSpPr/>
          <p:nvPr/>
        </p:nvSpPr>
        <p:spPr>
          <a:xfrm>
            <a:off x="-29184" y="6876"/>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27918" y="5524108"/>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5220072" y="4110514"/>
            <a:ext cx="3602268" cy="1384995"/>
          </a:xfrm>
          <a:prstGeom prst="rect">
            <a:avLst/>
          </a:prstGeom>
        </p:spPr>
        <p:txBody>
          <a:bodyPr wrap="none">
            <a:spAutoFit/>
            <a:scene3d>
              <a:camera prst="obliqueBottomLeft"/>
              <a:lightRig rig="morning" dir="t"/>
            </a:scene3d>
            <a:sp3d extrusionH="38100">
              <a:bevelT w="38100" h="38100"/>
              <a:extrusionClr>
                <a:srgbClr val="FF0000"/>
              </a:extrusionClr>
            </a:sp3d>
          </a:bodyPr>
          <a:lstStyle/>
          <a:p>
            <a:pPr algn="ctr"/>
            <a:r>
              <a:rPr lang="en-US" sz="2800" i="1" dirty="0" smtClean="0">
                <a:latin typeface="Andalus" panose="02020603050405020304" pitchFamily="18" charset="-78"/>
                <a:cs typeface="Andalus" panose="02020603050405020304" pitchFamily="18" charset="-78"/>
              </a:rPr>
              <a:t>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Conoce</a:t>
            </a: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aquí</a:t>
            </a: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los</a:t>
            </a:r>
            <a:endPar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endParaRPr>
          </a:p>
          <a:p>
            <a:pPr algn="ct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beneficios</a:t>
            </a: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del vino</a:t>
            </a:r>
          </a:p>
          <a:p>
            <a:pPr algn="ct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tinto</a:t>
            </a: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para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tu</a:t>
            </a: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 </a:t>
            </a:r>
            <a:r>
              <a:rPr lang="en-US" sz="2800" i="1" dirty="0" err="1"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salud</a:t>
            </a:r>
            <a:r>
              <a:rPr lang="en-US" sz="2800" i="1" dirty="0" smtClean="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rPr>
              <a:t>.</a:t>
            </a:r>
            <a:endParaRPr lang="es-ES" sz="2800" i="1" dirty="0">
              <a:gradFill>
                <a:gsLst>
                  <a:gs pos="0">
                    <a:schemeClr val="accent2">
                      <a:lumMod val="95000"/>
                    </a:schemeClr>
                  </a:gs>
                  <a:gs pos="89167">
                    <a:srgbClr val="C00000">
                      <a:lumMod val="72000"/>
                    </a:srgbClr>
                  </a:gs>
                  <a:gs pos="45000">
                    <a:srgbClr val="C00000"/>
                  </a:gs>
                </a:gsLst>
                <a:lin ang="5400000" scaled="1"/>
              </a:gradFill>
              <a:latin typeface="Bookman Old Style" panose="02050604050505020204" pitchFamily="18" charset="0"/>
              <a:cs typeface="Andalus" panose="02020603050405020304" pitchFamily="18" charset="-78"/>
            </a:endParaRPr>
          </a:p>
        </p:txBody>
      </p:sp>
      <p:sp>
        <p:nvSpPr>
          <p:cNvPr id="21" name="20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423918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14"/>
                                        </p:tgtEl>
                                        <p:attrNameLst>
                                          <p:attrName>style.visibility</p:attrName>
                                        </p:attrNameLst>
                                      </p:cBhvr>
                                      <p:to>
                                        <p:strVal val="visible"/>
                                      </p:to>
                                    </p:set>
                                    <p:animEffect transition="in" filter="barn(outVertical)">
                                      <p:cBhvr>
                                        <p:cTn id="122" dur="4250"/>
                                        <p:tgtEl>
                                          <p:spTgt spid="14"/>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4250" fill="hold"/>
                                        <p:tgtEl>
                                          <p:spTgt spid="14"/>
                                        </p:tgtEl>
                                        <p:attrNameLst>
                                          <p:attrName>ppt_w</p:attrName>
                                        </p:attrNameLst>
                                      </p:cBhvr>
                                      <p:tavLst>
                                        <p:tav tm="0">
                                          <p:val>
                                            <p:strVal val="4/3*#ppt_w"/>
                                          </p:val>
                                        </p:tav>
                                        <p:tav tm="100000">
                                          <p:val>
                                            <p:strVal val="#ppt_w"/>
                                          </p:val>
                                        </p:tav>
                                      </p:tavLst>
                                    </p:anim>
                                    <p:anim calcmode="lin" valueType="num">
                                      <p:cBhvr>
                                        <p:cTn id="126" dur="4250" fill="hold"/>
                                        <p:tgtEl>
                                          <p:spTgt spid="14"/>
                                        </p:tgtEl>
                                        <p:attrNameLst>
                                          <p:attrName>ppt_h</p:attrName>
                                        </p:attrNameLst>
                                      </p:cBhvr>
                                      <p:tavLst>
                                        <p:tav tm="0">
                                          <p:val>
                                            <p:strVal val="4/3*#ppt_h"/>
                                          </p:val>
                                        </p:tav>
                                        <p:tav tm="100000">
                                          <p:val>
                                            <p:strVal val="#ppt_h"/>
                                          </p:val>
                                        </p:tav>
                                      </p:tavLst>
                                    </p:anim>
                                  </p:childTnLst>
                                </p:cTn>
                              </p:par>
                              <p:par>
                                <p:cTn id="127" presetID="23" presetClass="entr" presetSubtype="528" fill="hold" grpId="0" nodeType="withEffect">
                                  <p:stCondLst>
                                    <p:cond delay="200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3500" fill="hold"/>
                                        <p:tgtEl>
                                          <p:spTgt spid="23"/>
                                        </p:tgtEl>
                                        <p:attrNameLst>
                                          <p:attrName>ppt_w</p:attrName>
                                        </p:attrNameLst>
                                      </p:cBhvr>
                                      <p:tavLst>
                                        <p:tav tm="0">
                                          <p:val>
                                            <p:fltVal val="0"/>
                                          </p:val>
                                        </p:tav>
                                        <p:tav tm="100000">
                                          <p:val>
                                            <p:strVal val="#ppt_w"/>
                                          </p:val>
                                        </p:tav>
                                      </p:tavLst>
                                    </p:anim>
                                    <p:anim calcmode="lin" valueType="num">
                                      <p:cBhvr>
                                        <p:cTn id="130" dur="3500" fill="hold"/>
                                        <p:tgtEl>
                                          <p:spTgt spid="23"/>
                                        </p:tgtEl>
                                        <p:attrNameLst>
                                          <p:attrName>ppt_h</p:attrName>
                                        </p:attrNameLst>
                                      </p:cBhvr>
                                      <p:tavLst>
                                        <p:tav tm="0">
                                          <p:val>
                                            <p:fltVal val="0"/>
                                          </p:val>
                                        </p:tav>
                                        <p:tav tm="100000">
                                          <p:val>
                                            <p:strVal val="#ppt_h"/>
                                          </p:val>
                                        </p:tav>
                                      </p:tavLst>
                                    </p:anim>
                                    <p:anim calcmode="lin" valueType="num">
                                      <p:cBhvr>
                                        <p:cTn id="131" dur="3500" fill="hold"/>
                                        <p:tgtEl>
                                          <p:spTgt spid="23"/>
                                        </p:tgtEl>
                                        <p:attrNameLst>
                                          <p:attrName>ppt_x</p:attrName>
                                        </p:attrNameLst>
                                      </p:cBhvr>
                                      <p:tavLst>
                                        <p:tav tm="0">
                                          <p:val>
                                            <p:fltVal val="0.5"/>
                                          </p:val>
                                        </p:tav>
                                        <p:tav tm="100000">
                                          <p:val>
                                            <p:strVal val="#ppt_x"/>
                                          </p:val>
                                        </p:tav>
                                      </p:tavLst>
                                    </p:anim>
                                    <p:anim calcmode="lin" valueType="num">
                                      <p:cBhvr>
                                        <p:cTn id="132" dur="3500" fill="hold"/>
                                        <p:tgtEl>
                                          <p:spTgt spid="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3" grpId="0"/>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946769" y="1400718"/>
            <a:ext cx="5472608" cy="3785652"/>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Mucho se ha hablado sobre las propiedades medicinales del vino tinto, llegándose incluso a recomendar su consumo diario para prevenir problemas al corazón o para el colesterol, pero lo cierto es que esta variedad de vino resulta apropiada para tratar muchos problemas más gracias a su contenido en </a:t>
            </a:r>
            <a:r>
              <a:rPr lang="es-ES" sz="2400" dirty="0" err="1" smtClean="0">
                <a:solidFill>
                  <a:schemeClr val="bg1"/>
                </a:solidFill>
                <a:latin typeface="Hobo Std" pitchFamily="34" charset="0"/>
              </a:rPr>
              <a:t>resveratrol</a:t>
            </a:r>
            <a:r>
              <a:rPr lang="es-ES" sz="2400" dirty="0" smtClean="0">
                <a:solidFill>
                  <a:schemeClr val="bg1"/>
                </a:solidFill>
                <a:latin typeface="Hobo Std" pitchFamily="34" charset="0"/>
              </a:rPr>
              <a:t> y antioxidantes.</a:t>
            </a: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41680572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3911" y="0"/>
            <a:ext cx="9144000" cy="6858000"/>
          </a:xfrm>
          <a:prstGeom prst="rect">
            <a:avLst/>
          </a:prstGeom>
          <a:gradFill>
            <a:gsLst>
              <a:gs pos="0">
                <a:srgbClr val="FFF200">
                  <a:lumMod val="0"/>
                  <a:lumOff val="100000"/>
                </a:srgbClr>
              </a:gs>
              <a:gs pos="10000">
                <a:srgbClr val="FF0000"/>
              </a:gs>
              <a:gs pos="76000">
                <a:schemeClr val="tx2">
                  <a:lumMod val="50000"/>
                </a:schemeClr>
              </a:gs>
            </a:gsLst>
            <a:lin ang="5400000" scaled="0"/>
          </a:gradFill>
          <a:ln>
            <a:noFill/>
          </a:ln>
        </p:spPr>
      </p:pic>
      <p:sp>
        <p:nvSpPr>
          <p:cNvPr id="2" name="Forma libre 30"/>
          <p:cNvSpPr/>
          <p:nvPr/>
        </p:nvSpPr>
        <p:spPr>
          <a:xfrm rot="14879755" flipH="1">
            <a:off x="-154018" y="1095295"/>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30"/>
          <p:cNvSpPr/>
          <p:nvPr/>
        </p:nvSpPr>
        <p:spPr>
          <a:xfrm rot="17589071" flipH="1" flipV="1">
            <a:off x="6144552" y="1112547"/>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7000"/>
                    <a:lumOff val="73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30"/>
          <p:cNvSpPr/>
          <p:nvPr/>
        </p:nvSpPr>
        <p:spPr>
          <a:xfrm rot="4036667" flipH="1">
            <a:off x="6230902" y="3886684"/>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7000"/>
                    <a:lumOff val="73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30"/>
          <p:cNvSpPr/>
          <p:nvPr/>
        </p:nvSpPr>
        <p:spPr>
          <a:xfrm rot="17422878">
            <a:off x="-187935" y="3875884"/>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30"/>
          <p:cNvSpPr/>
          <p:nvPr/>
        </p:nvSpPr>
        <p:spPr>
          <a:xfrm rot="15060517" flipH="1">
            <a:off x="1650404" y="1147775"/>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0000"/>
                    <a:lumOff val="80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30"/>
          <p:cNvSpPr/>
          <p:nvPr/>
        </p:nvSpPr>
        <p:spPr>
          <a:xfrm rot="17338337" flipH="1" flipV="1">
            <a:off x="4288912" y="1166340"/>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30"/>
          <p:cNvSpPr/>
          <p:nvPr/>
        </p:nvSpPr>
        <p:spPr>
          <a:xfrm rot="4175792" flipH="1">
            <a:off x="4346764" y="3876002"/>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30"/>
          <p:cNvSpPr/>
          <p:nvPr/>
        </p:nvSpPr>
        <p:spPr>
          <a:xfrm rot="17430132">
            <a:off x="1622361" y="3880571"/>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0"/>
                    <a:lumOff val="100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orma libre"/>
          <p:cNvSpPr/>
          <p:nvPr/>
        </p:nvSpPr>
        <p:spPr>
          <a:xfrm>
            <a:off x="-21137" y="5657"/>
            <a:ext cx="9173185"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5038" y="5524108"/>
            <a:ext cx="9173185"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53455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9"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0-#ppt_w/2"/>
                                          </p:val>
                                        </p:tav>
                                        <p:tav tm="100000">
                                          <p:val>
                                            <p:strVal val="#ppt_x"/>
                                          </p:val>
                                        </p:tav>
                                      </p:tavLst>
                                    </p:anim>
                                    <p:anim calcmode="lin" valueType="num">
                                      <p:cBhvr additive="base">
                                        <p:cTn id="29" dur="3000" fill="hold"/>
                                        <p:tgtEl>
                                          <p:spTgt spid="4"/>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4"/>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3"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4000"/>
                                        <p:tgtEl>
                                          <p:spTgt spid="2"/>
                                        </p:tgtEl>
                                        <p:attrNameLst>
                                          <p:attrName>ppt_x</p:attrName>
                                        </p:attrNameLst>
                                      </p:cBhvr>
                                      <p:tavLst>
                                        <p:tav tm="0">
                                          <p:val>
                                            <p:strVal val="ppt_x"/>
                                          </p:val>
                                        </p:tav>
                                        <p:tav tm="100000">
                                          <p:val>
                                            <p:strVal val="1+ppt_w/2"/>
                                          </p:val>
                                        </p:tav>
                                      </p:tavLst>
                                    </p:anim>
                                    <p:anim calcmode="lin" valueType="num">
                                      <p:cBhvr additive="base">
                                        <p:cTn id="59" dur="4000"/>
                                        <p:tgtEl>
                                          <p:spTgt spid="2"/>
                                        </p:tgtEl>
                                        <p:attrNameLst>
                                          <p:attrName>ppt_y</p:attrName>
                                        </p:attrNameLst>
                                      </p:cBhvr>
                                      <p:tavLst>
                                        <p:tav tm="0">
                                          <p:val>
                                            <p:strVal val="ppt_y"/>
                                          </p:val>
                                        </p:tav>
                                        <p:tav tm="100000">
                                          <p:val>
                                            <p:strVal val="ppt_y"/>
                                          </p:val>
                                        </p:tav>
                                      </p:tavLst>
                                    </p:anim>
                                    <p:set>
                                      <p:cBhvr>
                                        <p:cTn id="60" dur="1" fill="hold">
                                          <p:stCondLst>
                                            <p:cond delay="3999"/>
                                          </p:stCondLst>
                                        </p:cTn>
                                        <p:tgtEl>
                                          <p:spTgt spid="2"/>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4000"/>
                                        <p:tgtEl>
                                          <p:spTgt spid="3"/>
                                        </p:tgtEl>
                                        <p:attrNameLst>
                                          <p:attrName>ppt_x</p:attrName>
                                        </p:attrNameLst>
                                      </p:cBhvr>
                                      <p:tavLst>
                                        <p:tav tm="0">
                                          <p:val>
                                            <p:strVal val="ppt_x"/>
                                          </p:val>
                                        </p:tav>
                                        <p:tav tm="100000">
                                          <p:val>
                                            <p:strVal val="0-ppt_w/2"/>
                                          </p:val>
                                        </p:tav>
                                      </p:tavLst>
                                    </p:anim>
                                    <p:anim calcmode="lin" valueType="num">
                                      <p:cBhvr additive="base">
                                        <p:cTn id="63" dur="4000"/>
                                        <p:tgtEl>
                                          <p:spTgt spid="3"/>
                                        </p:tgtEl>
                                        <p:attrNameLst>
                                          <p:attrName>ppt_y</p:attrName>
                                        </p:attrNameLst>
                                      </p:cBhvr>
                                      <p:tavLst>
                                        <p:tav tm="0">
                                          <p:val>
                                            <p:strVal val="ppt_y"/>
                                          </p:val>
                                        </p:tav>
                                        <p:tav tm="100000">
                                          <p:val>
                                            <p:strVal val="ppt_y"/>
                                          </p:val>
                                        </p:tav>
                                      </p:tavLst>
                                    </p:anim>
                                    <p:set>
                                      <p:cBhvr>
                                        <p:cTn id="64" dur="1" fill="hold">
                                          <p:stCondLst>
                                            <p:cond delay="3999"/>
                                          </p:stCondLst>
                                        </p:cTn>
                                        <p:tgtEl>
                                          <p:spTgt spid="3"/>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4000"/>
                                        <p:tgtEl>
                                          <p:spTgt spid="5"/>
                                        </p:tgtEl>
                                        <p:attrNameLst>
                                          <p:attrName>ppt_x</p:attrName>
                                        </p:attrNameLst>
                                      </p:cBhvr>
                                      <p:tavLst>
                                        <p:tav tm="0">
                                          <p:val>
                                            <p:strVal val="ppt_x"/>
                                          </p:val>
                                        </p:tav>
                                        <p:tav tm="100000">
                                          <p:val>
                                            <p:strVal val="1+ppt_w/2"/>
                                          </p:val>
                                        </p:tav>
                                      </p:tavLst>
                                    </p:anim>
                                    <p:anim calcmode="lin" valueType="num">
                                      <p:cBhvr additive="base">
                                        <p:cTn id="67" dur="4000"/>
                                        <p:tgtEl>
                                          <p:spTgt spid="5"/>
                                        </p:tgtEl>
                                        <p:attrNameLst>
                                          <p:attrName>ppt_y</p:attrName>
                                        </p:attrNameLst>
                                      </p:cBhvr>
                                      <p:tavLst>
                                        <p:tav tm="0">
                                          <p:val>
                                            <p:strVal val="ppt_y"/>
                                          </p:val>
                                        </p:tav>
                                        <p:tav tm="100000">
                                          <p:val>
                                            <p:strVal val="ppt_y"/>
                                          </p:val>
                                        </p:tav>
                                      </p:tavLst>
                                    </p:anim>
                                    <p:set>
                                      <p:cBhvr>
                                        <p:cTn id="68" dur="1" fill="hold">
                                          <p:stCondLst>
                                            <p:cond delay="3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4000"/>
                                        <p:tgtEl>
                                          <p:spTgt spid="4"/>
                                        </p:tgtEl>
                                        <p:attrNameLst>
                                          <p:attrName>ppt_x</p:attrName>
                                        </p:attrNameLst>
                                      </p:cBhvr>
                                      <p:tavLst>
                                        <p:tav tm="0">
                                          <p:val>
                                            <p:strVal val="ppt_x"/>
                                          </p:val>
                                        </p:tav>
                                        <p:tav tm="100000">
                                          <p:val>
                                            <p:strVal val="0-ppt_w/2"/>
                                          </p:val>
                                        </p:tav>
                                      </p:tavLst>
                                    </p:anim>
                                    <p:anim calcmode="lin" valueType="num">
                                      <p:cBhvr additive="base">
                                        <p:cTn id="71" dur="4000"/>
                                        <p:tgtEl>
                                          <p:spTgt spid="4"/>
                                        </p:tgtEl>
                                        <p:attrNameLst>
                                          <p:attrName>ppt_y</p:attrName>
                                        </p:attrNameLst>
                                      </p:cBhvr>
                                      <p:tavLst>
                                        <p:tav tm="0">
                                          <p:val>
                                            <p:strVal val="ppt_y"/>
                                          </p:val>
                                        </p:tav>
                                        <p:tav tm="100000">
                                          <p:val>
                                            <p:strVal val="ppt_y"/>
                                          </p:val>
                                        </p:tav>
                                      </p:tavLst>
                                    </p:anim>
                                    <p:set>
                                      <p:cBhvr>
                                        <p:cTn id="72" dur="1" fill="hold">
                                          <p:stCondLst>
                                            <p:cond delay="3999"/>
                                          </p:stCondLst>
                                        </p:cTn>
                                        <p:tgtEl>
                                          <p:spTgt spid="4"/>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1+ppt_w/2"/>
                                          </p:val>
                                        </p:tav>
                                      </p:tavLst>
                                    </p:anim>
                                    <p:anim calcmode="lin" valueType="num">
                                      <p:cBhvr additive="base">
                                        <p:cTn id="75" dur="4000"/>
                                        <p:tgtEl>
                                          <p:spTgt spid="6"/>
                                        </p:tgtEl>
                                        <p:attrNameLst>
                                          <p:attrName>ppt_y</p:attrName>
                                        </p:attrNameLst>
                                      </p:cBhvr>
                                      <p:tavLst>
                                        <p:tav tm="0">
                                          <p:val>
                                            <p:strVal val="ppt_y"/>
                                          </p:val>
                                        </p:tav>
                                        <p:tav tm="100000">
                                          <p:val>
                                            <p:strVal val="ppt_y"/>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4000"/>
                                        <p:tgtEl>
                                          <p:spTgt spid="7"/>
                                        </p:tgtEl>
                                        <p:attrNameLst>
                                          <p:attrName>ppt_x</p:attrName>
                                        </p:attrNameLst>
                                      </p:cBhvr>
                                      <p:tavLst>
                                        <p:tav tm="0">
                                          <p:val>
                                            <p:strVal val="ppt_x"/>
                                          </p:val>
                                        </p:tav>
                                        <p:tav tm="100000">
                                          <p:val>
                                            <p:strVal val="0-ppt_w/2"/>
                                          </p:val>
                                        </p:tav>
                                      </p:tavLst>
                                    </p:anim>
                                    <p:anim calcmode="lin" valueType="num">
                                      <p:cBhvr additive="base">
                                        <p:cTn id="79" dur="4000"/>
                                        <p:tgtEl>
                                          <p:spTgt spid="7"/>
                                        </p:tgtEl>
                                        <p:attrNameLst>
                                          <p:attrName>ppt_y</p:attrName>
                                        </p:attrNameLst>
                                      </p:cBhvr>
                                      <p:tavLst>
                                        <p:tav tm="0">
                                          <p:val>
                                            <p:strVal val="ppt_y"/>
                                          </p:val>
                                        </p:tav>
                                        <p:tav tm="100000">
                                          <p:val>
                                            <p:strVal val="ppt_y"/>
                                          </p:val>
                                        </p:tav>
                                      </p:tavLst>
                                    </p:anim>
                                    <p:set>
                                      <p:cBhvr>
                                        <p:cTn id="80" dur="1" fill="hold">
                                          <p:stCondLst>
                                            <p:cond delay="3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4000"/>
                                        <p:tgtEl>
                                          <p:spTgt spid="8"/>
                                        </p:tgtEl>
                                        <p:attrNameLst>
                                          <p:attrName>ppt_x</p:attrName>
                                        </p:attrNameLst>
                                      </p:cBhvr>
                                      <p:tavLst>
                                        <p:tav tm="0">
                                          <p:val>
                                            <p:strVal val="ppt_x"/>
                                          </p:val>
                                        </p:tav>
                                        <p:tav tm="100000">
                                          <p:val>
                                            <p:strVal val="0-ppt_w/2"/>
                                          </p:val>
                                        </p:tav>
                                      </p:tavLst>
                                    </p:anim>
                                    <p:anim calcmode="lin" valueType="num">
                                      <p:cBhvr additive="base">
                                        <p:cTn id="83" dur="4000"/>
                                        <p:tgtEl>
                                          <p:spTgt spid="8"/>
                                        </p:tgtEl>
                                        <p:attrNameLst>
                                          <p:attrName>ppt_y</p:attrName>
                                        </p:attrNameLst>
                                      </p:cBhvr>
                                      <p:tavLst>
                                        <p:tav tm="0">
                                          <p:val>
                                            <p:strVal val="ppt_y"/>
                                          </p:val>
                                        </p:tav>
                                        <p:tav tm="100000">
                                          <p:val>
                                            <p:strVal val="ppt_y"/>
                                          </p:val>
                                        </p:tav>
                                      </p:tavLst>
                                    </p:anim>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4000"/>
                                        <p:tgtEl>
                                          <p:spTgt spid="9"/>
                                        </p:tgtEl>
                                        <p:attrNameLst>
                                          <p:attrName>ppt_x</p:attrName>
                                        </p:attrNameLst>
                                      </p:cBhvr>
                                      <p:tavLst>
                                        <p:tav tm="0">
                                          <p:val>
                                            <p:strVal val="ppt_x"/>
                                          </p:val>
                                        </p:tav>
                                        <p:tav tm="100000">
                                          <p:val>
                                            <p:strVal val="1+ppt_w/2"/>
                                          </p:val>
                                        </p:tav>
                                      </p:tavLst>
                                    </p:anim>
                                    <p:anim calcmode="lin" valueType="num">
                                      <p:cBhvr additive="base">
                                        <p:cTn id="87" dur="4000"/>
                                        <p:tgtEl>
                                          <p:spTgt spid="9"/>
                                        </p:tgtEl>
                                        <p:attrNameLst>
                                          <p:attrName>ppt_y</p:attrName>
                                        </p:attrNameLst>
                                      </p:cBhvr>
                                      <p:tavLst>
                                        <p:tav tm="0">
                                          <p:val>
                                            <p:strVal val="ppt_y"/>
                                          </p:val>
                                        </p:tav>
                                        <p:tav tm="100000">
                                          <p:val>
                                            <p:strVal val="ppt_y"/>
                                          </p:val>
                                        </p:tav>
                                      </p:tavLst>
                                    </p:anim>
                                    <p:set>
                                      <p:cBhvr>
                                        <p:cTn id="88" dur="1" fill="hold">
                                          <p:stCondLst>
                                            <p:cond delay="3999"/>
                                          </p:stCondLst>
                                        </p:cTn>
                                        <p:tgtEl>
                                          <p:spTgt spid="9"/>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p:cTn id="91" dur="3500" fill="hold"/>
                                        <p:tgtEl>
                                          <p:spTgt spid="13"/>
                                        </p:tgtEl>
                                        <p:attrNameLst>
                                          <p:attrName>ppt_w</p:attrName>
                                        </p:attrNameLst>
                                      </p:cBhvr>
                                      <p:tavLst>
                                        <p:tav tm="0">
                                          <p:val>
                                            <p:strVal val="2/3*#ppt_w"/>
                                          </p:val>
                                        </p:tav>
                                        <p:tav tm="100000">
                                          <p:val>
                                            <p:strVal val="#ppt_w"/>
                                          </p:val>
                                        </p:tav>
                                      </p:tavLst>
                                    </p:anim>
                                    <p:anim calcmode="lin" valueType="num">
                                      <p:cBhvr>
                                        <p:cTn id="92" dur="3500" fill="hold"/>
                                        <p:tgtEl>
                                          <p:spTgt spid="13"/>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ox(out)">
                                      <p:cBhvr>
                                        <p:cTn id="95" dur="3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18"/>
          <p:cNvSpPr/>
          <p:nvPr/>
        </p:nvSpPr>
        <p:spPr>
          <a:xfrm rot="16200000" flipH="1">
            <a:off x="629816" y="-8113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2000">
                <a:srgbClr val="FFC000"/>
              </a:gs>
              <a:gs pos="81000">
                <a:schemeClr val="accent6">
                  <a:lumMod val="50000"/>
                </a:schemeClr>
              </a:gs>
              <a:gs pos="24000">
                <a:srgbClr val="00B050"/>
              </a:gs>
              <a:gs pos="64000">
                <a:srgbClr val="FEED5A"/>
              </a:gs>
            </a:gsLst>
            <a:lin ang="2700000" scaled="1"/>
            <a:tileRect/>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rot="16200000" flipH="1">
            <a:off x="629816"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rot="16200000" flipH="1">
            <a:off x="629816" y="2583160"/>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16200000" flipH="1">
            <a:off x="629815" y="3879304"/>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5400000">
            <a:off x="6651553" y="-88151"/>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5400000">
            <a:off x="6641975"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5400000">
            <a:off x="6634197" y="2655168"/>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5400000">
            <a:off x="6610832" y="4023319"/>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2" name="11 Forma libre"/>
          <p:cNvSpPr/>
          <p:nvPr/>
        </p:nvSpPr>
        <p:spPr>
          <a:xfrm rot="10800000">
            <a:off x="0" y="5705435"/>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98747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1+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4500" fill="hold"/>
                                        <p:tgtEl>
                                          <p:spTgt spid="8"/>
                                        </p:tgtEl>
                                        <p:attrNameLst>
                                          <p:attrName>ppt_x</p:attrName>
                                        </p:attrNameLst>
                                      </p:cBhvr>
                                      <p:tavLst>
                                        <p:tav tm="0">
                                          <p:val>
                                            <p:strVal val="0-#ppt_w/2"/>
                                          </p:val>
                                        </p:tav>
                                        <p:tav tm="100000">
                                          <p:val>
                                            <p:strVal val="#ppt_x"/>
                                          </p:val>
                                        </p:tav>
                                      </p:tavLst>
                                    </p:anim>
                                    <p:anim calcmode="lin" valueType="num">
                                      <p:cBhvr additive="base">
                                        <p:cTn id="95" dur="4500" fill="hold"/>
                                        <p:tgtEl>
                                          <p:spTgt spid="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4500" fill="hold"/>
                                        <p:tgtEl>
                                          <p:spTgt spid="8"/>
                                        </p:tgtEl>
                                        <p:attrNameLst>
                                          <p:attrName>ppt_w</p:attrName>
                                        </p:attrNameLst>
                                      </p:cBhvr>
                                      <p:tavLst>
                                        <p:tav tm="0">
                                          <p:val>
                                            <p:strVal val="#ppt_w"/>
                                          </p:val>
                                        </p:tav>
                                        <p:tav tm="100000">
                                          <p:val>
                                            <p:strVal val="#ppt_w"/>
                                          </p:val>
                                        </p:tav>
                                      </p:tavLst>
                                    </p:anim>
                                    <p:anim calcmode="lin" valueType="num">
                                      <p:cBhvr>
                                        <p:cTn id="99" dur="4500" fill="hold"/>
                                        <p:tgtEl>
                                          <p:spTgt spid="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8"/>
                                        </p:tgtEl>
                                        <p:attrNameLst>
                                          <p:attrName>ppt_x</p:attrName>
                                        </p:attrNameLst>
                                      </p:cBhvr>
                                      <p:tavLst>
                                        <p:tav tm="0">
                                          <p:val>
                                            <p:strVal val="ppt_x"/>
                                          </p:val>
                                        </p:tav>
                                        <p:tav tm="100000">
                                          <p:val>
                                            <p:strVal val="0-ppt_w/2"/>
                                          </p:val>
                                        </p:tav>
                                      </p:tavLst>
                                    </p:anim>
                                    <p:anim calcmode="lin" valueType="num">
                                      <p:cBhvr additive="base">
                                        <p:cTn id="104" dur="4500"/>
                                        <p:tgtEl>
                                          <p:spTgt spid="8"/>
                                        </p:tgtEl>
                                        <p:attrNameLst>
                                          <p:attrName>ppt_y</p:attrName>
                                        </p:attrNameLst>
                                      </p:cBhvr>
                                      <p:tavLst>
                                        <p:tav tm="0">
                                          <p:val>
                                            <p:strVal val="ppt_y"/>
                                          </p:val>
                                        </p:tav>
                                        <p:tav tm="100000">
                                          <p:val>
                                            <p:strVal val="ppt_y"/>
                                          </p:val>
                                        </p:tav>
                                      </p:tavLst>
                                    </p:anim>
                                    <p:set>
                                      <p:cBhvr>
                                        <p:cTn id="105" dur="1" fill="hold">
                                          <p:stCondLst>
                                            <p:cond delay="4499"/>
                                          </p:stCondLst>
                                        </p:cTn>
                                        <p:tgtEl>
                                          <p:spTgt spid="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4500" fill="hold"/>
                                        <p:tgtEl>
                                          <p:spTgt spid="9"/>
                                        </p:tgtEl>
                                        <p:attrNameLst>
                                          <p:attrName>ppt_x</p:attrName>
                                        </p:attrNameLst>
                                      </p:cBhvr>
                                      <p:tavLst>
                                        <p:tav tm="0">
                                          <p:val>
                                            <p:strVal val="0-#ppt_w/2"/>
                                          </p:val>
                                        </p:tav>
                                        <p:tav tm="100000">
                                          <p:val>
                                            <p:strVal val="#ppt_x"/>
                                          </p:val>
                                        </p:tav>
                                      </p:tavLst>
                                    </p:anim>
                                    <p:anim calcmode="lin" valueType="num">
                                      <p:cBhvr additive="base">
                                        <p:cTn id="109" dur="4500" fill="hold"/>
                                        <p:tgtEl>
                                          <p:spTgt spid="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4500" fill="hold"/>
                                        <p:tgtEl>
                                          <p:spTgt spid="9"/>
                                        </p:tgtEl>
                                        <p:attrNameLst>
                                          <p:attrName>ppt_w</p:attrName>
                                        </p:attrNameLst>
                                      </p:cBhvr>
                                      <p:tavLst>
                                        <p:tav tm="0">
                                          <p:val>
                                            <p:strVal val="#ppt_w"/>
                                          </p:val>
                                        </p:tav>
                                        <p:tav tm="100000">
                                          <p:val>
                                            <p:strVal val="#ppt_w"/>
                                          </p:val>
                                        </p:tav>
                                      </p:tavLst>
                                    </p:anim>
                                    <p:anim calcmode="lin" valueType="num">
                                      <p:cBhvr>
                                        <p:cTn id="113" dur="4500" fill="hold"/>
                                        <p:tgtEl>
                                          <p:spTgt spid="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9"/>
                                        </p:tgtEl>
                                        <p:attrNameLst>
                                          <p:attrName>ppt_x</p:attrName>
                                        </p:attrNameLst>
                                      </p:cBhvr>
                                      <p:tavLst>
                                        <p:tav tm="0">
                                          <p:val>
                                            <p:strVal val="ppt_x"/>
                                          </p:val>
                                        </p:tav>
                                        <p:tav tm="100000">
                                          <p:val>
                                            <p:strVal val="0-ppt_w/2"/>
                                          </p:val>
                                        </p:tav>
                                      </p:tavLst>
                                    </p:anim>
                                    <p:anim calcmode="lin" valueType="num">
                                      <p:cBhvr additive="base">
                                        <p:cTn id="118" dur="4500"/>
                                        <p:tgtEl>
                                          <p:spTgt spid="9"/>
                                        </p:tgtEl>
                                        <p:attrNameLst>
                                          <p:attrName>ppt_y</p:attrName>
                                        </p:attrNameLst>
                                      </p:cBhvr>
                                      <p:tavLst>
                                        <p:tav tm="0">
                                          <p:val>
                                            <p:strVal val="ppt_y"/>
                                          </p:val>
                                        </p:tav>
                                        <p:tav tm="100000">
                                          <p:val>
                                            <p:strVal val="ppt_y"/>
                                          </p:val>
                                        </p:tav>
                                      </p:tavLst>
                                    </p:anim>
                                    <p:set>
                                      <p:cBhvr>
                                        <p:cTn id="119" dur="1" fill="hold">
                                          <p:stCondLst>
                                            <p:cond delay="4499"/>
                                          </p:stCondLst>
                                        </p:cTn>
                                        <p:tgtEl>
                                          <p:spTgt spid="9"/>
                                        </p:tgtEl>
                                        <p:attrNameLst>
                                          <p:attrName>style.visibility</p:attrName>
                                        </p:attrNameLst>
                                      </p:cBhvr>
                                      <p:to>
                                        <p:strVal val="hidden"/>
                                      </p:to>
                                    </p:set>
                                  </p:childTnLst>
                                </p:cTn>
                              </p:par>
                              <p:par>
                                <p:cTn id="120" presetID="16" presetClass="entr" presetSubtype="37" fill="hold" nodeType="withEffect">
                                  <p:stCondLst>
                                    <p:cond delay="750"/>
                                  </p:stCondLst>
                                  <p:childTnLst>
                                    <p:set>
                                      <p:cBhvr>
                                        <p:cTn id="121" dur="1" fill="hold">
                                          <p:stCondLst>
                                            <p:cond delay="0"/>
                                          </p:stCondLst>
                                        </p:cTn>
                                        <p:tgtEl>
                                          <p:spTgt spid="10"/>
                                        </p:tgtEl>
                                        <p:attrNameLst>
                                          <p:attrName>style.visibility</p:attrName>
                                        </p:attrNameLst>
                                      </p:cBhvr>
                                      <p:to>
                                        <p:strVal val="visible"/>
                                      </p:to>
                                    </p:set>
                                    <p:animEffect transition="in" filter="barn(outVertical)">
                                      <p:cBhvr>
                                        <p:cTn id="122" dur="3500"/>
                                        <p:tgtEl>
                                          <p:spTgt spid="10"/>
                                        </p:tgtEl>
                                      </p:cBhvr>
                                    </p:animEffect>
                                  </p:childTnLst>
                                </p:cTn>
                              </p:par>
                              <p:par>
                                <p:cTn id="123" presetID="23" presetClass="entr" presetSubtype="288" fill="hold" nodeType="withEffect">
                                  <p:stCondLst>
                                    <p:cond delay="75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3500" fill="hold"/>
                                        <p:tgtEl>
                                          <p:spTgt spid="10"/>
                                        </p:tgtEl>
                                        <p:attrNameLst>
                                          <p:attrName>ppt_w</p:attrName>
                                        </p:attrNameLst>
                                      </p:cBhvr>
                                      <p:tavLst>
                                        <p:tav tm="0">
                                          <p:val>
                                            <p:strVal val="4/3*#ppt_w"/>
                                          </p:val>
                                        </p:tav>
                                        <p:tav tm="100000">
                                          <p:val>
                                            <p:strVal val="#ppt_w"/>
                                          </p:val>
                                        </p:tav>
                                      </p:tavLst>
                                    </p:anim>
                                    <p:anim calcmode="lin" valueType="num">
                                      <p:cBhvr>
                                        <p:cTn id="126" dur="35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22"/>
          <p:cNvSpPr/>
          <p:nvPr/>
        </p:nvSpPr>
        <p:spPr>
          <a:xfrm>
            <a:off x="0" y="468451"/>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22"/>
          <p:cNvSpPr/>
          <p:nvPr/>
        </p:nvSpPr>
        <p:spPr>
          <a:xfrm>
            <a:off x="7069121" y="45950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22"/>
          <p:cNvSpPr/>
          <p:nvPr/>
        </p:nvSpPr>
        <p:spPr>
          <a:xfrm>
            <a:off x="1290410" y="384466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22"/>
          <p:cNvSpPr/>
          <p:nvPr/>
        </p:nvSpPr>
        <p:spPr>
          <a:xfrm>
            <a:off x="7069120" y="4546403"/>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22"/>
          <p:cNvSpPr/>
          <p:nvPr/>
        </p:nvSpPr>
        <p:spPr>
          <a:xfrm>
            <a:off x="5796136" y="1052736"/>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22"/>
          <p:cNvSpPr/>
          <p:nvPr/>
        </p:nvSpPr>
        <p:spPr>
          <a:xfrm>
            <a:off x="4510572" y="171683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22"/>
          <p:cNvSpPr/>
          <p:nvPr/>
        </p:nvSpPr>
        <p:spPr>
          <a:xfrm>
            <a:off x="1290410" y="112474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22"/>
          <p:cNvSpPr/>
          <p:nvPr/>
        </p:nvSpPr>
        <p:spPr>
          <a:xfrm>
            <a:off x="2435693" y="171683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22"/>
          <p:cNvSpPr/>
          <p:nvPr/>
        </p:nvSpPr>
        <p:spPr>
          <a:xfrm>
            <a:off x="12467" y="4583523"/>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Forma libre 22"/>
          <p:cNvSpPr/>
          <p:nvPr/>
        </p:nvSpPr>
        <p:spPr>
          <a:xfrm>
            <a:off x="2460845" y="320031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Forma libre 22"/>
          <p:cNvSpPr/>
          <p:nvPr/>
        </p:nvSpPr>
        <p:spPr>
          <a:xfrm>
            <a:off x="5791780" y="384466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Forma libre 22"/>
          <p:cNvSpPr/>
          <p:nvPr/>
        </p:nvSpPr>
        <p:spPr>
          <a:xfrm>
            <a:off x="4589347" y="318637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gradFill>
            <a:gsLst>
              <a:gs pos="0">
                <a:schemeClr val="accent4">
                  <a:lumMod val="50000"/>
                </a:schemeClr>
              </a:gs>
              <a:gs pos="28000">
                <a:srgbClr val="B30ABD">
                  <a:lumMod val="7000"/>
                  <a:lumOff val="93000"/>
                </a:srgbClr>
              </a:gs>
              <a:gs pos="74580">
                <a:srgbClr val="B509BE">
                  <a:lumMod val="45000"/>
                  <a:lumOff val="55000"/>
                </a:srgbClr>
              </a:gs>
              <a:gs pos="69000">
                <a:srgbClr val="CC00CC">
                  <a:lumMod val="96000"/>
                </a:srgbClr>
              </a:gs>
              <a:gs pos="45000">
                <a:srgbClr val="7030A0"/>
              </a:gs>
              <a:gs pos="100000">
                <a:srgbClr val="7030A0"/>
              </a:gs>
            </a:gsLst>
            <a:path path="rect">
              <a:fillToRect l="100000" t="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9000">
                <a:srgbClr val="391B03">
                  <a:lumMod val="33000"/>
                </a:srgbClr>
              </a:gs>
              <a:gs pos="57000">
                <a:schemeClr val="accent2">
                  <a:lumMod val="75000"/>
                </a:schemeClr>
              </a:gs>
              <a:gs pos="73000">
                <a:srgbClr val="7030A0">
                  <a:lumMod val="0"/>
                </a:srgbClr>
              </a:gs>
              <a:gs pos="13000">
                <a:srgbClr val="FCD78E">
                  <a:lumMod val="56000"/>
                  <a:lumOff val="44000"/>
                </a:srgbClr>
              </a:gs>
              <a:gs pos="43000">
                <a:schemeClr val="accent2">
                  <a:lumMod val="40000"/>
                  <a:lumOff val="6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6" name="15 Forma libre"/>
          <p:cNvSpPr/>
          <p:nvPr/>
        </p:nvSpPr>
        <p:spPr>
          <a:xfrm rot="10800000">
            <a:off x="-6957"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9000">
                <a:srgbClr val="391B03">
                  <a:lumMod val="33000"/>
                </a:srgbClr>
              </a:gs>
              <a:gs pos="57000">
                <a:schemeClr val="accent2">
                  <a:lumMod val="75000"/>
                </a:schemeClr>
              </a:gs>
              <a:gs pos="73000">
                <a:srgbClr val="7030A0">
                  <a:lumMod val="0"/>
                </a:srgbClr>
              </a:gs>
              <a:gs pos="13000">
                <a:srgbClr val="FCD78E">
                  <a:lumMod val="56000"/>
                  <a:lumOff val="44000"/>
                </a:srgbClr>
              </a:gs>
              <a:gs pos="43000">
                <a:schemeClr val="accent2">
                  <a:lumMod val="40000"/>
                  <a:lumOff val="6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7" name="16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55802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1+#ppt_w/2"/>
                                          </p:val>
                                        </p:tav>
                                        <p:tav tm="100000">
                                          <p:val>
                                            <p:strVal val="#ppt_x"/>
                                          </p:val>
                                        </p:tav>
                                      </p:tavLst>
                                    </p:anim>
                                    <p:anim calcmode="lin" valueType="num">
                                      <p:cBhvr additive="base">
                                        <p:cTn id="11" dur="4000" fill="hold"/>
                                        <p:tgtEl>
                                          <p:spTgt spid="2"/>
                                        </p:tgtEl>
                                        <p:attrNameLst>
                                          <p:attrName>ppt_y</p:attrName>
                                        </p:attrNameLst>
                                      </p:cBhvr>
                                      <p:tavLst>
                                        <p:tav tm="0">
                                          <p:val>
                                            <p:strVal val="1+#ppt_h/2"/>
                                          </p:val>
                                        </p:tav>
                                        <p:tav tm="100000">
                                          <p:val>
                                            <p:strVal val="#ppt_y"/>
                                          </p:val>
                                        </p:tav>
                                      </p:tavLst>
                                    </p:anim>
                                  </p:childTnLst>
                                </p:cTn>
                              </p:par>
                              <p:par>
                                <p:cTn id="12" presetID="5" presetClass="entr" presetSubtype="10"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heckerboard(across)">
                                      <p:cBhvr>
                                        <p:cTn id="14" dur="4000"/>
                                        <p:tgtEl>
                                          <p:spTgt spid="2"/>
                                        </p:tgtEl>
                                      </p:cBhvr>
                                    </p:animEffect>
                                  </p:childTnLst>
                                </p:cTn>
                              </p:par>
                              <p:par>
                                <p:cTn id="15" presetID="8" presetClass="emph" presetSubtype="0" fill="hold" grpId="2" nodeType="withEffect">
                                  <p:stCondLst>
                                    <p:cond delay="0"/>
                                  </p:stCondLst>
                                  <p:childTnLst>
                                    <p:animRot by="21600000">
                                      <p:cBhvr>
                                        <p:cTn id="16" dur="4000" fill="hold"/>
                                        <p:tgtEl>
                                          <p:spTgt spid="2"/>
                                        </p:tgtEl>
                                        <p:attrNameLst>
                                          <p:attrName>r</p:attrName>
                                        </p:attrNameLst>
                                      </p:cBhvr>
                                    </p:animRot>
                                  </p:childTnLst>
                                </p:cTn>
                              </p:par>
                              <p:par>
                                <p:cTn id="17" presetID="2" presetClass="exit" presetSubtype="6" fill="hold" grpId="3" nodeType="withEffect">
                                  <p:stCondLst>
                                    <p:cond delay="0"/>
                                  </p:stCondLst>
                                  <p:childTnLst>
                                    <p:anim calcmode="lin" valueType="num">
                                      <p:cBhvr additive="base">
                                        <p:cTn id="18" dur="4000"/>
                                        <p:tgtEl>
                                          <p:spTgt spid="2"/>
                                        </p:tgtEl>
                                        <p:attrNameLst>
                                          <p:attrName>ppt_x</p:attrName>
                                        </p:attrNameLst>
                                      </p:cBhvr>
                                      <p:tavLst>
                                        <p:tav tm="0">
                                          <p:val>
                                            <p:strVal val="ppt_x"/>
                                          </p:val>
                                        </p:tav>
                                        <p:tav tm="100000">
                                          <p:val>
                                            <p:strVal val="1+ppt_w/2"/>
                                          </p:val>
                                        </p:tav>
                                      </p:tavLst>
                                    </p:anim>
                                    <p:anim calcmode="lin" valueType="num">
                                      <p:cBhvr additive="base">
                                        <p:cTn id="19" dur="4000"/>
                                        <p:tgtEl>
                                          <p:spTgt spid="2"/>
                                        </p:tgtEl>
                                        <p:attrNameLst>
                                          <p:attrName>ppt_y</p:attrName>
                                        </p:attrNameLst>
                                      </p:cBhvr>
                                      <p:tavLst>
                                        <p:tav tm="0">
                                          <p:val>
                                            <p:strVal val="ppt_y"/>
                                          </p:val>
                                        </p:tav>
                                        <p:tav tm="100000">
                                          <p:val>
                                            <p:strVal val="1+ppt_h/2"/>
                                          </p:val>
                                        </p:tav>
                                      </p:tavLst>
                                    </p:anim>
                                    <p:set>
                                      <p:cBhvr>
                                        <p:cTn id="20" dur="1" fill="hold">
                                          <p:stCondLst>
                                            <p:cond delay="3999"/>
                                          </p:stCondLst>
                                        </p:cTn>
                                        <p:tgtEl>
                                          <p:spTgt spid="2"/>
                                        </p:tgtEl>
                                        <p:attrNameLst>
                                          <p:attrName>style.visibility</p:attrName>
                                        </p:attrNameLst>
                                      </p:cBhvr>
                                      <p:to>
                                        <p:strVal val="hidden"/>
                                      </p:to>
                                    </p:set>
                                  </p:childTnLst>
                                </p:cTn>
                              </p:par>
                              <p:par>
                                <p:cTn id="21" presetID="5" presetClass="exit" presetSubtype="10" fill="hold" grpId="4" nodeType="withEffect">
                                  <p:stCondLst>
                                    <p:cond delay="0"/>
                                  </p:stCondLst>
                                  <p:childTnLst>
                                    <p:animEffect transition="out" filter="checkerboard(across)">
                                      <p:cBhvr>
                                        <p:cTn id="22" dur="4000"/>
                                        <p:tgtEl>
                                          <p:spTgt spid="2"/>
                                        </p:tgtEl>
                                      </p:cBhvr>
                                    </p:animEffect>
                                    <p:set>
                                      <p:cBhvr>
                                        <p:cTn id="23" dur="1" fill="hold">
                                          <p:stCondLst>
                                            <p:cond delay="3999"/>
                                          </p:stCondLst>
                                        </p:cTn>
                                        <p:tgtEl>
                                          <p:spTgt spid="2"/>
                                        </p:tgtEl>
                                        <p:attrNameLst>
                                          <p:attrName>style.visibility</p:attrName>
                                        </p:attrNameLst>
                                      </p:cBhvr>
                                      <p:to>
                                        <p:strVal val="hidden"/>
                                      </p:to>
                                    </p:set>
                                  </p:childTnLst>
                                </p:cTn>
                              </p:par>
                              <p:par>
                                <p:cTn id="24" presetID="8" presetClass="emph" presetSubtype="0" fill="hold" grpId="5" nodeType="withEffect">
                                  <p:stCondLst>
                                    <p:cond delay="0"/>
                                  </p:stCondLst>
                                  <p:childTnLst>
                                    <p:animRot by="21600000">
                                      <p:cBhvr>
                                        <p:cTn id="25" dur="4000" fill="hold"/>
                                        <p:tgtEl>
                                          <p:spTgt spid="2"/>
                                        </p:tgtEl>
                                        <p:attrNameLst>
                                          <p:attrName>r</p:attrName>
                                        </p:attrNameLst>
                                      </p:cBhvr>
                                    </p:animRot>
                                  </p:childTnLst>
                                </p:cTn>
                              </p:par>
                              <p:par>
                                <p:cTn id="26" presetID="2" presetClass="entr" presetSubtype="12"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4000" fill="hold"/>
                                        <p:tgtEl>
                                          <p:spTgt spid="3"/>
                                        </p:tgtEl>
                                        <p:attrNameLst>
                                          <p:attrName>ppt_x</p:attrName>
                                        </p:attrNameLst>
                                      </p:cBhvr>
                                      <p:tavLst>
                                        <p:tav tm="0">
                                          <p:val>
                                            <p:strVal val="0-#ppt_w/2"/>
                                          </p:val>
                                        </p:tav>
                                        <p:tav tm="100000">
                                          <p:val>
                                            <p:strVal val="#ppt_x"/>
                                          </p:val>
                                        </p:tav>
                                      </p:tavLst>
                                    </p:anim>
                                    <p:anim calcmode="lin" valueType="num">
                                      <p:cBhvr additive="base">
                                        <p:cTn id="29" dur="4000" fill="hold"/>
                                        <p:tgtEl>
                                          <p:spTgt spid="3"/>
                                        </p:tgtEl>
                                        <p:attrNameLst>
                                          <p:attrName>ppt_y</p:attrName>
                                        </p:attrNameLst>
                                      </p:cBhvr>
                                      <p:tavLst>
                                        <p:tav tm="0">
                                          <p:val>
                                            <p:strVal val="1+#ppt_h/2"/>
                                          </p:val>
                                        </p:tav>
                                        <p:tav tm="100000">
                                          <p:val>
                                            <p:strVal val="#ppt_y"/>
                                          </p:val>
                                        </p:tav>
                                      </p:tavLst>
                                    </p:anim>
                                  </p:childTnLst>
                                </p:cTn>
                              </p:par>
                              <p:par>
                                <p:cTn id="30" presetID="5" presetClass="entr" presetSubtype="10" fill="hold" grpId="1"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checkerboard(across)">
                                      <p:cBhvr>
                                        <p:cTn id="32" dur="4000"/>
                                        <p:tgtEl>
                                          <p:spTgt spid="3"/>
                                        </p:tgtEl>
                                      </p:cBhvr>
                                    </p:animEffect>
                                  </p:childTnLst>
                                </p:cTn>
                              </p:par>
                              <p:par>
                                <p:cTn id="33" presetID="8" presetClass="emph" presetSubtype="0" fill="hold" grpId="2" nodeType="withEffect">
                                  <p:stCondLst>
                                    <p:cond delay="0"/>
                                  </p:stCondLst>
                                  <p:childTnLst>
                                    <p:animRot by="-21600000">
                                      <p:cBhvr>
                                        <p:cTn id="34" dur="4000" fill="hold"/>
                                        <p:tgtEl>
                                          <p:spTgt spid="3"/>
                                        </p:tgtEl>
                                        <p:attrNameLst>
                                          <p:attrName>r</p:attrName>
                                        </p:attrNameLst>
                                      </p:cBhvr>
                                    </p:animRot>
                                  </p:childTnLst>
                                </p:cTn>
                              </p:par>
                              <p:par>
                                <p:cTn id="35" presetID="2" presetClass="exit" presetSubtype="12" fill="hold" grpId="3" nodeType="withEffect">
                                  <p:stCondLst>
                                    <p:cond delay="0"/>
                                  </p:stCondLst>
                                  <p:childTnLst>
                                    <p:anim calcmode="lin" valueType="num">
                                      <p:cBhvr additive="base">
                                        <p:cTn id="36" dur="4000"/>
                                        <p:tgtEl>
                                          <p:spTgt spid="3"/>
                                        </p:tgtEl>
                                        <p:attrNameLst>
                                          <p:attrName>ppt_x</p:attrName>
                                        </p:attrNameLst>
                                      </p:cBhvr>
                                      <p:tavLst>
                                        <p:tav tm="0">
                                          <p:val>
                                            <p:strVal val="ppt_x"/>
                                          </p:val>
                                        </p:tav>
                                        <p:tav tm="100000">
                                          <p:val>
                                            <p:strVal val="0-ppt_w/2"/>
                                          </p:val>
                                        </p:tav>
                                      </p:tavLst>
                                    </p:anim>
                                    <p:anim calcmode="lin" valueType="num">
                                      <p:cBhvr additive="base">
                                        <p:cTn id="37" dur="4000"/>
                                        <p:tgtEl>
                                          <p:spTgt spid="3"/>
                                        </p:tgtEl>
                                        <p:attrNameLst>
                                          <p:attrName>ppt_y</p:attrName>
                                        </p:attrNameLst>
                                      </p:cBhvr>
                                      <p:tavLst>
                                        <p:tav tm="0">
                                          <p:val>
                                            <p:strVal val="ppt_y"/>
                                          </p:val>
                                        </p:tav>
                                        <p:tav tm="100000">
                                          <p:val>
                                            <p:strVal val="1+ppt_h/2"/>
                                          </p:val>
                                        </p:tav>
                                      </p:tavLst>
                                    </p:anim>
                                    <p:set>
                                      <p:cBhvr>
                                        <p:cTn id="38" dur="1" fill="hold">
                                          <p:stCondLst>
                                            <p:cond delay="3999"/>
                                          </p:stCondLst>
                                        </p:cTn>
                                        <p:tgtEl>
                                          <p:spTgt spid="3"/>
                                        </p:tgtEl>
                                        <p:attrNameLst>
                                          <p:attrName>style.visibility</p:attrName>
                                        </p:attrNameLst>
                                      </p:cBhvr>
                                      <p:to>
                                        <p:strVal val="hidden"/>
                                      </p:to>
                                    </p:set>
                                  </p:childTnLst>
                                </p:cTn>
                              </p:par>
                              <p:par>
                                <p:cTn id="39" presetID="5" presetClass="exit" presetSubtype="10" fill="hold" grpId="4" nodeType="withEffect">
                                  <p:stCondLst>
                                    <p:cond delay="0"/>
                                  </p:stCondLst>
                                  <p:childTnLst>
                                    <p:animEffect transition="out" filter="checkerboard(across)">
                                      <p:cBhvr>
                                        <p:cTn id="40" dur="4000"/>
                                        <p:tgtEl>
                                          <p:spTgt spid="3"/>
                                        </p:tgtEl>
                                      </p:cBhvr>
                                    </p:animEffect>
                                    <p:set>
                                      <p:cBhvr>
                                        <p:cTn id="41" dur="1" fill="hold">
                                          <p:stCondLst>
                                            <p:cond delay="3999"/>
                                          </p:stCondLst>
                                        </p:cTn>
                                        <p:tgtEl>
                                          <p:spTgt spid="3"/>
                                        </p:tgtEl>
                                        <p:attrNameLst>
                                          <p:attrName>style.visibility</p:attrName>
                                        </p:attrNameLst>
                                      </p:cBhvr>
                                      <p:to>
                                        <p:strVal val="hidden"/>
                                      </p:to>
                                    </p:set>
                                  </p:childTnLst>
                                </p:cTn>
                              </p:par>
                              <p:par>
                                <p:cTn id="42" presetID="8" presetClass="emph" presetSubtype="0" fill="hold" grpId="5" nodeType="withEffect">
                                  <p:stCondLst>
                                    <p:cond delay="0"/>
                                  </p:stCondLst>
                                  <p:childTnLst>
                                    <p:animRot by="-21600000">
                                      <p:cBhvr>
                                        <p:cTn id="43" dur="4000" fill="hold"/>
                                        <p:tgtEl>
                                          <p:spTgt spid="3"/>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4000" fill="hold"/>
                                        <p:tgtEl>
                                          <p:spTgt spid="4"/>
                                        </p:tgtEl>
                                        <p:attrNameLst>
                                          <p:attrName>ppt_x</p:attrName>
                                        </p:attrNameLst>
                                      </p:cBhvr>
                                      <p:tavLst>
                                        <p:tav tm="0">
                                          <p:val>
                                            <p:strVal val="1+#ppt_w/2"/>
                                          </p:val>
                                        </p:tav>
                                        <p:tav tm="100000">
                                          <p:val>
                                            <p:strVal val="#ppt_x"/>
                                          </p:val>
                                        </p:tav>
                                      </p:tavLst>
                                    </p:anim>
                                    <p:anim calcmode="lin" valueType="num">
                                      <p:cBhvr additive="base">
                                        <p:cTn id="47" dur="4000" fill="hold"/>
                                        <p:tgtEl>
                                          <p:spTgt spid="4"/>
                                        </p:tgtEl>
                                        <p:attrNameLst>
                                          <p:attrName>ppt_y</p:attrName>
                                        </p:attrNameLst>
                                      </p:cBhvr>
                                      <p:tavLst>
                                        <p:tav tm="0">
                                          <p:val>
                                            <p:strVal val="0-#ppt_h/2"/>
                                          </p:val>
                                        </p:tav>
                                        <p:tav tm="100000">
                                          <p:val>
                                            <p:strVal val="#ppt_y"/>
                                          </p:val>
                                        </p:tav>
                                      </p:tavLst>
                                    </p:anim>
                                  </p:childTnLst>
                                </p:cTn>
                              </p:par>
                              <p:par>
                                <p:cTn id="48" presetID="5" presetClass="entr" presetSubtype="10" fill="hold" grpId="1"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checkerboard(across)">
                                      <p:cBhvr>
                                        <p:cTn id="50" dur="4000"/>
                                        <p:tgtEl>
                                          <p:spTgt spid="4"/>
                                        </p:tgtEl>
                                      </p:cBhvr>
                                    </p:animEffect>
                                  </p:childTnLst>
                                </p:cTn>
                              </p:par>
                              <p:par>
                                <p:cTn id="51" presetID="8" presetClass="emph" presetSubtype="0" fill="hold" grpId="2" nodeType="withEffect">
                                  <p:stCondLst>
                                    <p:cond delay="0"/>
                                  </p:stCondLst>
                                  <p:childTnLst>
                                    <p:animRot by="-21600000">
                                      <p:cBhvr>
                                        <p:cTn id="52" dur="4000" fill="hold"/>
                                        <p:tgtEl>
                                          <p:spTgt spid="4"/>
                                        </p:tgtEl>
                                        <p:attrNameLst>
                                          <p:attrName>r</p:attrName>
                                        </p:attrNameLst>
                                      </p:cBhvr>
                                    </p:animRot>
                                  </p:childTnLst>
                                </p:cTn>
                              </p:par>
                              <p:par>
                                <p:cTn id="53" presetID="2" presetClass="exit" presetSubtype="3" fill="hold" grpId="3" nodeType="withEffect">
                                  <p:stCondLst>
                                    <p:cond delay="0"/>
                                  </p:stCondLst>
                                  <p:childTnLst>
                                    <p:anim calcmode="lin" valueType="num">
                                      <p:cBhvr additive="base">
                                        <p:cTn id="54" dur="4000"/>
                                        <p:tgtEl>
                                          <p:spTgt spid="4"/>
                                        </p:tgtEl>
                                        <p:attrNameLst>
                                          <p:attrName>ppt_x</p:attrName>
                                        </p:attrNameLst>
                                      </p:cBhvr>
                                      <p:tavLst>
                                        <p:tav tm="0">
                                          <p:val>
                                            <p:strVal val="ppt_x"/>
                                          </p:val>
                                        </p:tav>
                                        <p:tav tm="100000">
                                          <p:val>
                                            <p:strVal val="1+ppt_w/2"/>
                                          </p:val>
                                        </p:tav>
                                      </p:tavLst>
                                    </p:anim>
                                    <p:anim calcmode="lin" valueType="num">
                                      <p:cBhvr additive="base">
                                        <p:cTn id="55" dur="4000"/>
                                        <p:tgtEl>
                                          <p:spTgt spid="4"/>
                                        </p:tgtEl>
                                        <p:attrNameLst>
                                          <p:attrName>ppt_y</p:attrName>
                                        </p:attrNameLst>
                                      </p:cBhvr>
                                      <p:tavLst>
                                        <p:tav tm="0">
                                          <p:val>
                                            <p:strVal val="ppt_y"/>
                                          </p:val>
                                        </p:tav>
                                        <p:tav tm="100000">
                                          <p:val>
                                            <p:strVal val="0-ppt_h/2"/>
                                          </p:val>
                                        </p:tav>
                                      </p:tavLst>
                                    </p:anim>
                                    <p:set>
                                      <p:cBhvr>
                                        <p:cTn id="56" dur="1" fill="hold">
                                          <p:stCondLst>
                                            <p:cond delay="3999"/>
                                          </p:stCondLst>
                                        </p:cTn>
                                        <p:tgtEl>
                                          <p:spTgt spid="4"/>
                                        </p:tgtEl>
                                        <p:attrNameLst>
                                          <p:attrName>style.visibility</p:attrName>
                                        </p:attrNameLst>
                                      </p:cBhvr>
                                      <p:to>
                                        <p:strVal val="hidden"/>
                                      </p:to>
                                    </p:set>
                                  </p:childTnLst>
                                </p:cTn>
                              </p:par>
                              <p:par>
                                <p:cTn id="57" presetID="5" presetClass="exit" presetSubtype="10" fill="hold" grpId="4" nodeType="withEffect">
                                  <p:stCondLst>
                                    <p:cond delay="0"/>
                                  </p:stCondLst>
                                  <p:childTnLst>
                                    <p:animEffect transition="out" filter="checkerboard(across)">
                                      <p:cBhvr>
                                        <p:cTn id="58" dur="4000"/>
                                        <p:tgtEl>
                                          <p:spTgt spid="4"/>
                                        </p:tgtEl>
                                      </p:cBhvr>
                                    </p:animEffect>
                                    <p:set>
                                      <p:cBhvr>
                                        <p:cTn id="59" dur="1" fill="hold">
                                          <p:stCondLst>
                                            <p:cond delay="3999"/>
                                          </p:stCondLst>
                                        </p:cTn>
                                        <p:tgtEl>
                                          <p:spTgt spid="4"/>
                                        </p:tgtEl>
                                        <p:attrNameLst>
                                          <p:attrName>style.visibility</p:attrName>
                                        </p:attrNameLst>
                                      </p:cBhvr>
                                      <p:to>
                                        <p:strVal val="hidden"/>
                                      </p:to>
                                    </p:set>
                                  </p:childTnLst>
                                </p:cTn>
                              </p:par>
                              <p:par>
                                <p:cTn id="60" presetID="8" presetClass="emph" presetSubtype="0" fill="hold" grpId="5" nodeType="withEffect">
                                  <p:stCondLst>
                                    <p:cond delay="0"/>
                                  </p:stCondLst>
                                  <p:childTnLst>
                                    <p:animRot by="-21600000">
                                      <p:cBhvr>
                                        <p:cTn id="61" dur="4000" fill="hold"/>
                                        <p:tgtEl>
                                          <p:spTgt spid="4"/>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additive="base">
                                        <p:cTn id="64" dur="4000" fill="hold"/>
                                        <p:tgtEl>
                                          <p:spTgt spid="5"/>
                                        </p:tgtEl>
                                        <p:attrNameLst>
                                          <p:attrName>ppt_x</p:attrName>
                                        </p:attrNameLst>
                                      </p:cBhvr>
                                      <p:tavLst>
                                        <p:tav tm="0">
                                          <p:val>
                                            <p:strVal val="0-#ppt_w/2"/>
                                          </p:val>
                                        </p:tav>
                                        <p:tav tm="100000">
                                          <p:val>
                                            <p:strVal val="#ppt_x"/>
                                          </p:val>
                                        </p:tav>
                                      </p:tavLst>
                                    </p:anim>
                                    <p:anim calcmode="lin" valueType="num">
                                      <p:cBhvr additive="base">
                                        <p:cTn id="65" dur="4000" fill="hold"/>
                                        <p:tgtEl>
                                          <p:spTgt spid="5"/>
                                        </p:tgtEl>
                                        <p:attrNameLst>
                                          <p:attrName>ppt_y</p:attrName>
                                        </p:attrNameLst>
                                      </p:cBhvr>
                                      <p:tavLst>
                                        <p:tav tm="0">
                                          <p:val>
                                            <p:strVal val="0-#ppt_h/2"/>
                                          </p:val>
                                        </p:tav>
                                        <p:tav tm="100000">
                                          <p:val>
                                            <p:strVal val="#ppt_y"/>
                                          </p:val>
                                        </p:tav>
                                      </p:tavLst>
                                    </p:anim>
                                  </p:childTnLst>
                                </p:cTn>
                              </p:par>
                              <p:par>
                                <p:cTn id="66" presetID="5" presetClass="entr" presetSubtype="10" fill="hold" grpId="1" nodeType="with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checkerboard(across)">
                                      <p:cBhvr>
                                        <p:cTn id="68" dur="4000"/>
                                        <p:tgtEl>
                                          <p:spTgt spid="5"/>
                                        </p:tgtEl>
                                      </p:cBhvr>
                                    </p:animEffect>
                                  </p:childTnLst>
                                </p:cTn>
                              </p:par>
                              <p:par>
                                <p:cTn id="69" presetID="8" presetClass="emph" presetSubtype="0" fill="hold" grpId="2" nodeType="withEffect">
                                  <p:stCondLst>
                                    <p:cond delay="0"/>
                                  </p:stCondLst>
                                  <p:childTnLst>
                                    <p:animRot by="21600000">
                                      <p:cBhvr>
                                        <p:cTn id="70" dur="4000" fill="hold"/>
                                        <p:tgtEl>
                                          <p:spTgt spid="5"/>
                                        </p:tgtEl>
                                        <p:attrNameLst>
                                          <p:attrName>r</p:attrName>
                                        </p:attrNameLst>
                                      </p:cBhvr>
                                    </p:animRot>
                                  </p:childTnLst>
                                </p:cTn>
                              </p:par>
                              <p:par>
                                <p:cTn id="71" presetID="2" presetClass="exit" presetSubtype="9" fill="hold" grpId="3" nodeType="withEffect">
                                  <p:stCondLst>
                                    <p:cond delay="0"/>
                                  </p:stCondLst>
                                  <p:childTnLst>
                                    <p:anim calcmode="lin" valueType="num">
                                      <p:cBhvr additive="base">
                                        <p:cTn id="72" dur="4000"/>
                                        <p:tgtEl>
                                          <p:spTgt spid="5"/>
                                        </p:tgtEl>
                                        <p:attrNameLst>
                                          <p:attrName>ppt_x</p:attrName>
                                        </p:attrNameLst>
                                      </p:cBhvr>
                                      <p:tavLst>
                                        <p:tav tm="0">
                                          <p:val>
                                            <p:strVal val="ppt_x"/>
                                          </p:val>
                                        </p:tav>
                                        <p:tav tm="100000">
                                          <p:val>
                                            <p:strVal val="0-ppt_w/2"/>
                                          </p:val>
                                        </p:tav>
                                      </p:tavLst>
                                    </p:anim>
                                    <p:anim calcmode="lin" valueType="num">
                                      <p:cBhvr additive="base">
                                        <p:cTn id="73" dur="4000"/>
                                        <p:tgtEl>
                                          <p:spTgt spid="5"/>
                                        </p:tgtEl>
                                        <p:attrNameLst>
                                          <p:attrName>ppt_y</p:attrName>
                                        </p:attrNameLst>
                                      </p:cBhvr>
                                      <p:tavLst>
                                        <p:tav tm="0">
                                          <p:val>
                                            <p:strVal val="ppt_y"/>
                                          </p:val>
                                        </p:tav>
                                        <p:tav tm="100000">
                                          <p:val>
                                            <p:strVal val="0-ppt_h/2"/>
                                          </p:val>
                                        </p:tav>
                                      </p:tavLst>
                                    </p:anim>
                                    <p:set>
                                      <p:cBhvr>
                                        <p:cTn id="74" dur="1" fill="hold">
                                          <p:stCondLst>
                                            <p:cond delay="3999"/>
                                          </p:stCondLst>
                                        </p:cTn>
                                        <p:tgtEl>
                                          <p:spTgt spid="5"/>
                                        </p:tgtEl>
                                        <p:attrNameLst>
                                          <p:attrName>style.visibility</p:attrName>
                                        </p:attrNameLst>
                                      </p:cBhvr>
                                      <p:to>
                                        <p:strVal val="hidden"/>
                                      </p:to>
                                    </p:set>
                                  </p:childTnLst>
                                </p:cTn>
                              </p:par>
                              <p:par>
                                <p:cTn id="75" presetID="5" presetClass="exit" presetSubtype="10" fill="hold" grpId="4" nodeType="withEffect">
                                  <p:stCondLst>
                                    <p:cond delay="0"/>
                                  </p:stCondLst>
                                  <p:childTnLst>
                                    <p:animEffect transition="out" filter="checkerboard(across)">
                                      <p:cBhvr>
                                        <p:cTn id="76" dur="4000"/>
                                        <p:tgtEl>
                                          <p:spTgt spid="5"/>
                                        </p:tgtEl>
                                      </p:cBhvr>
                                    </p:animEffect>
                                    <p:set>
                                      <p:cBhvr>
                                        <p:cTn id="77" dur="1" fill="hold">
                                          <p:stCondLst>
                                            <p:cond delay="3999"/>
                                          </p:stCondLst>
                                        </p:cTn>
                                        <p:tgtEl>
                                          <p:spTgt spid="5"/>
                                        </p:tgtEl>
                                        <p:attrNameLst>
                                          <p:attrName>style.visibility</p:attrName>
                                        </p:attrNameLst>
                                      </p:cBhvr>
                                      <p:to>
                                        <p:strVal val="hidden"/>
                                      </p:to>
                                    </p:set>
                                  </p:childTnLst>
                                </p:cTn>
                              </p:par>
                              <p:par>
                                <p:cTn id="78" presetID="8" presetClass="emph" presetSubtype="0" fill="hold" grpId="5" nodeType="withEffect">
                                  <p:stCondLst>
                                    <p:cond delay="0"/>
                                  </p:stCondLst>
                                  <p:childTnLst>
                                    <p:animRot by="21600000">
                                      <p:cBhvr>
                                        <p:cTn id="79" dur="4000" fill="hold"/>
                                        <p:tgtEl>
                                          <p:spTgt spid="5"/>
                                        </p:tgtEl>
                                        <p:attrNameLst>
                                          <p:attrName>r</p:attrName>
                                        </p:attrNameLst>
                                      </p:cBhvr>
                                    </p:animRot>
                                  </p:childTnLst>
                                </p:cTn>
                              </p:par>
                              <p:par>
                                <p:cTn id="80" presetID="2" presetClass="entr" presetSubtype="1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4000" fill="hold"/>
                                        <p:tgtEl>
                                          <p:spTgt spid="6"/>
                                        </p:tgtEl>
                                        <p:attrNameLst>
                                          <p:attrName>ppt_x</p:attrName>
                                        </p:attrNameLst>
                                      </p:cBhvr>
                                      <p:tavLst>
                                        <p:tav tm="0">
                                          <p:val>
                                            <p:strVal val="0-#ppt_w/2"/>
                                          </p:val>
                                        </p:tav>
                                        <p:tav tm="100000">
                                          <p:val>
                                            <p:strVal val="#ppt_x"/>
                                          </p:val>
                                        </p:tav>
                                      </p:tavLst>
                                    </p:anim>
                                    <p:anim calcmode="lin" valueType="num">
                                      <p:cBhvr additive="base">
                                        <p:cTn id="83" dur="4000" fill="hold"/>
                                        <p:tgtEl>
                                          <p:spTgt spid="6"/>
                                        </p:tgtEl>
                                        <p:attrNameLst>
                                          <p:attrName>ppt_y</p:attrName>
                                        </p:attrNameLst>
                                      </p:cBhvr>
                                      <p:tavLst>
                                        <p:tav tm="0">
                                          <p:val>
                                            <p:strVal val="1+#ppt_h/2"/>
                                          </p:val>
                                        </p:tav>
                                        <p:tav tm="100000">
                                          <p:val>
                                            <p:strVal val="#ppt_y"/>
                                          </p:val>
                                        </p:tav>
                                      </p:tavLst>
                                    </p:anim>
                                  </p:childTnLst>
                                </p:cTn>
                              </p:par>
                              <p:par>
                                <p:cTn id="84" presetID="5"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checkerboard(across)">
                                      <p:cBhvr>
                                        <p:cTn id="86" dur="4000"/>
                                        <p:tgtEl>
                                          <p:spTgt spid="6"/>
                                        </p:tgtEl>
                                      </p:cBhvr>
                                    </p:animEffect>
                                  </p:childTnLst>
                                </p:cTn>
                              </p:par>
                              <p:par>
                                <p:cTn id="87" presetID="8" presetClass="emph" presetSubtype="0" fill="hold" grpId="2" nodeType="withEffect">
                                  <p:stCondLst>
                                    <p:cond delay="0"/>
                                  </p:stCondLst>
                                  <p:childTnLst>
                                    <p:animRot by="-21600000">
                                      <p:cBhvr>
                                        <p:cTn id="88" dur="4000" fill="hold"/>
                                        <p:tgtEl>
                                          <p:spTgt spid="6"/>
                                        </p:tgtEl>
                                        <p:attrNameLst>
                                          <p:attrName>r</p:attrName>
                                        </p:attrNameLst>
                                      </p:cBhvr>
                                    </p:animRot>
                                  </p:childTnLst>
                                </p:cTn>
                              </p:par>
                              <p:par>
                                <p:cTn id="89" presetID="2" presetClass="exit" presetSubtype="12" fill="hold" grpId="3" nodeType="withEffect">
                                  <p:stCondLst>
                                    <p:cond delay="0"/>
                                  </p:stCondLst>
                                  <p:childTnLst>
                                    <p:anim calcmode="lin" valueType="num">
                                      <p:cBhvr additive="base">
                                        <p:cTn id="90" dur="4000"/>
                                        <p:tgtEl>
                                          <p:spTgt spid="6"/>
                                        </p:tgtEl>
                                        <p:attrNameLst>
                                          <p:attrName>ppt_x</p:attrName>
                                        </p:attrNameLst>
                                      </p:cBhvr>
                                      <p:tavLst>
                                        <p:tav tm="0">
                                          <p:val>
                                            <p:strVal val="ppt_x"/>
                                          </p:val>
                                        </p:tav>
                                        <p:tav tm="100000">
                                          <p:val>
                                            <p:strVal val="0-ppt_w/2"/>
                                          </p:val>
                                        </p:tav>
                                      </p:tavLst>
                                    </p:anim>
                                    <p:anim calcmode="lin" valueType="num">
                                      <p:cBhvr additive="base">
                                        <p:cTn id="91" dur="4000"/>
                                        <p:tgtEl>
                                          <p:spTgt spid="6"/>
                                        </p:tgtEl>
                                        <p:attrNameLst>
                                          <p:attrName>ppt_y</p:attrName>
                                        </p:attrNameLst>
                                      </p:cBhvr>
                                      <p:tavLst>
                                        <p:tav tm="0">
                                          <p:val>
                                            <p:strVal val="ppt_y"/>
                                          </p:val>
                                        </p:tav>
                                        <p:tav tm="100000">
                                          <p:val>
                                            <p:strVal val="1+ppt_h/2"/>
                                          </p:val>
                                        </p:tav>
                                      </p:tavLst>
                                    </p:anim>
                                    <p:set>
                                      <p:cBhvr>
                                        <p:cTn id="92" dur="1" fill="hold">
                                          <p:stCondLst>
                                            <p:cond delay="3999"/>
                                          </p:stCondLst>
                                        </p:cTn>
                                        <p:tgtEl>
                                          <p:spTgt spid="6"/>
                                        </p:tgtEl>
                                        <p:attrNameLst>
                                          <p:attrName>style.visibility</p:attrName>
                                        </p:attrNameLst>
                                      </p:cBhvr>
                                      <p:to>
                                        <p:strVal val="hidden"/>
                                      </p:to>
                                    </p:set>
                                  </p:childTnLst>
                                </p:cTn>
                              </p:par>
                              <p:par>
                                <p:cTn id="93" presetID="5" presetClass="exit" presetSubtype="10" fill="hold" grpId="4" nodeType="withEffect">
                                  <p:stCondLst>
                                    <p:cond delay="0"/>
                                  </p:stCondLst>
                                  <p:childTnLst>
                                    <p:animEffect transition="out" filter="checkerboard(across)">
                                      <p:cBhvr>
                                        <p:cTn id="94" dur="4000"/>
                                        <p:tgtEl>
                                          <p:spTgt spid="6"/>
                                        </p:tgtEl>
                                      </p:cBhvr>
                                    </p:animEffect>
                                    <p:set>
                                      <p:cBhvr>
                                        <p:cTn id="95" dur="1" fill="hold">
                                          <p:stCondLst>
                                            <p:cond delay="3999"/>
                                          </p:stCondLst>
                                        </p:cTn>
                                        <p:tgtEl>
                                          <p:spTgt spid="6"/>
                                        </p:tgtEl>
                                        <p:attrNameLst>
                                          <p:attrName>style.visibility</p:attrName>
                                        </p:attrNameLst>
                                      </p:cBhvr>
                                      <p:to>
                                        <p:strVal val="hidden"/>
                                      </p:to>
                                    </p:set>
                                  </p:childTnLst>
                                </p:cTn>
                              </p:par>
                              <p:par>
                                <p:cTn id="96" presetID="8" presetClass="emph" presetSubtype="0" fill="hold" grpId="5" nodeType="withEffect">
                                  <p:stCondLst>
                                    <p:cond delay="0"/>
                                  </p:stCondLst>
                                  <p:childTnLst>
                                    <p:animRot by="-21600000">
                                      <p:cBhvr>
                                        <p:cTn id="97" dur="4000" fill="hold"/>
                                        <p:tgtEl>
                                          <p:spTgt spid="6"/>
                                        </p:tgtEl>
                                        <p:attrNameLst>
                                          <p:attrName>r</p:attrName>
                                        </p:attrNameLst>
                                      </p:cBhvr>
                                    </p:animRot>
                                  </p:childTnLst>
                                </p:cTn>
                              </p:par>
                              <p:par>
                                <p:cTn id="98" presetID="2" presetClass="entr" presetSubtype="12" fill="hold" grpId="0" nodeType="withEffect">
                                  <p:stCondLst>
                                    <p:cond delay="0"/>
                                  </p:stCondLst>
                                  <p:childTnLst>
                                    <p:set>
                                      <p:cBhvr>
                                        <p:cTn id="99" dur="1" fill="hold">
                                          <p:stCondLst>
                                            <p:cond delay="0"/>
                                          </p:stCondLst>
                                        </p:cTn>
                                        <p:tgtEl>
                                          <p:spTgt spid="7"/>
                                        </p:tgtEl>
                                        <p:attrNameLst>
                                          <p:attrName>style.visibility</p:attrName>
                                        </p:attrNameLst>
                                      </p:cBhvr>
                                      <p:to>
                                        <p:strVal val="visible"/>
                                      </p:to>
                                    </p:set>
                                    <p:anim calcmode="lin" valueType="num">
                                      <p:cBhvr additive="base">
                                        <p:cTn id="100" dur="4000" fill="hold"/>
                                        <p:tgtEl>
                                          <p:spTgt spid="7"/>
                                        </p:tgtEl>
                                        <p:attrNameLst>
                                          <p:attrName>ppt_x</p:attrName>
                                        </p:attrNameLst>
                                      </p:cBhvr>
                                      <p:tavLst>
                                        <p:tav tm="0">
                                          <p:val>
                                            <p:strVal val="0-#ppt_w/2"/>
                                          </p:val>
                                        </p:tav>
                                        <p:tav tm="100000">
                                          <p:val>
                                            <p:strVal val="#ppt_x"/>
                                          </p:val>
                                        </p:tav>
                                      </p:tavLst>
                                    </p:anim>
                                    <p:anim calcmode="lin" valueType="num">
                                      <p:cBhvr additive="base">
                                        <p:cTn id="101" dur="4000" fill="hold"/>
                                        <p:tgtEl>
                                          <p:spTgt spid="7"/>
                                        </p:tgtEl>
                                        <p:attrNameLst>
                                          <p:attrName>ppt_y</p:attrName>
                                        </p:attrNameLst>
                                      </p:cBhvr>
                                      <p:tavLst>
                                        <p:tav tm="0">
                                          <p:val>
                                            <p:strVal val="1+#ppt_h/2"/>
                                          </p:val>
                                        </p:tav>
                                        <p:tav tm="100000">
                                          <p:val>
                                            <p:strVal val="#ppt_y"/>
                                          </p:val>
                                        </p:tav>
                                      </p:tavLst>
                                    </p:anim>
                                  </p:childTnLst>
                                </p:cTn>
                              </p:par>
                              <p:par>
                                <p:cTn id="102" presetID="5" presetClass="entr" presetSubtype="10"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checkerboard(across)">
                                      <p:cBhvr>
                                        <p:cTn id="104" dur="4000"/>
                                        <p:tgtEl>
                                          <p:spTgt spid="7"/>
                                        </p:tgtEl>
                                      </p:cBhvr>
                                    </p:animEffect>
                                  </p:childTnLst>
                                </p:cTn>
                              </p:par>
                              <p:par>
                                <p:cTn id="105" presetID="8" presetClass="emph" presetSubtype="0" fill="hold" grpId="2" nodeType="withEffect">
                                  <p:stCondLst>
                                    <p:cond delay="0"/>
                                  </p:stCondLst>
                                  <p:childTnLst>
                                    <p:animRot by="-21600000">
                                      <p:cBhvr>
                                        <p:cTn id="106" dur="4000" fill="hold"/>
                                        <p:tgtEl>
                                          <p:spTgt spid="7"/>
                                        </p:tgtEl>
                                        <p:attrNameLst>
                                          <p:attrName>r</p:attrName>
                                        </p:attrNameLst>
                                      </p:cBhvr>
                                    </p:animRot>
                                  </p:childTnLst>
                                </p:cTn>
                              </p:par>
                              <p:par>
                                <p:cTn id="107" presetID="2" presetClass="exit" presetSubtype="12" fill="hold" grpId="3" nodeType="withEffect">
                                  <p:stCondLst>
                                    <p:cond delay="0"/>
                                  </p:stCondLst>
                                  <p:childTnLst>
                                    <p:anim calcmode="lin" valueType="num">
                                      <p:cBhvr additive="base">
                                        <p:cTn id="108" dur="4000"/>
                                        <p:tgtEl>
                                          <p:spTgt spid="7"/>
                                        </p:tgtEl>
                                        <p:attrNameLst>
                                          <p:attrName>ppt_x</p:attrName>
                                        </p:attrNameLst>
                                      </p:cBhvr>
                                      <p:tavLst>
                                        <p:tav tm="0">
                                          <p:val>
                                            <p:strVal val="ppt_x"/>
                                          </p:val>
                                        </p:tav>
                                        <p:tav tm="100000">
                                          <p:val>
                                            <p:strVal val="0-ppt_w/2"/>
                                          </p:val>
                                        </p:tav>
                                      </p:tavLst>
                                    </p:anim>
                                    <p:anim calcmode="lin" valueType="num">
                                      <p:cBhvr additive="base">
                                        <p:cTn id="109" dur="4000"/>
                                        <p:tgtEl>
                                          <p:spTgt spid="7"/>
                                        </p:tgtEl>
                                        <p:attrNameLst>
                                          <p:attrName>ppt_y</p:attrName>
                                        </p:attrNameLst>
                                      </p:cBhvr>
                                      <p:tavLst>
                                        <p:tav tm="0">
                                          <p:val>
                                            <p:strVal val="ppt_y"/>
                                          </p:val>
                                        </p:tav>
                                        <p:tav tm="100000">
                                          <p:val>
                                            <p:strVal val="1+ppt_h/2"/>
                                          </p:val>
                                        </p:tav>
                                      </p:tavLst>
                                    </p:anim>
                                    <p:set>
                                      <p:cBhvr>
                                        <p:cTn id="110" dur="1" fill="hold">
                                          <p:stCondLst>
                                            <p:cond delay="3999"/>
                                          </p:stCondLst>
                                        </p:cTn>
                                        <p:tgtEl>
                                          <p:spTgt spid="7"/>
                                        </p:tgtEl>
                                        <p:attrNameLst>
                                          <p:attrName>style.visibility</p:attrName>
                                        </p:attrNameLst>
                                      </p:cBhvr>
                                      <p:to>
                                        <p:strVal val="hidden"/>
                                      </p:to>
                                    </p:set>
                                  </p:childTnLst>
                                </p:cTn>
                              </p:par>
                              <p:par>
                                <p:cTn id="111" presetID="5" presetClass="exit" presetSubtype="10" fill="hold" grpId="4" nodeType="withEffect">
                                  <p:stCondLst>
                                    <p:cond delay="0"/>
                                  </p:stCondLst>
                                  <p:childTnLst>
                                    <p:animEffect transition="out" filter="checkerboard(across)">
                                      <p:cBhvr>
                                        <p:cTn id="112" dur="4000"/>
                                        <p:tgtEl>
                                          <p:spTgt spid="7"/>
                                        </p:tgtEl>
                                      </p:cBhvr>
                                    </p:animEffect>
                                    <p:set>
                                      <p:cBhvr>
                                        <p:cTn id="113" dur="1" fill="hold">
                                          <p:stCondLst>
                                            <p:cond delay="3999"/>
                                          </p:stCondLst>
                                        </p:cTn>
                                        <p:tgtEl>
                                          <p:spTgt spid="7"/>
                                        </p:tgtEl>
                                        <p:attrNameLst>
                                          <p:attrName>style.visibility</p:attrName>
                                        </p:attrNameLst>
                                      </p:cBhvr>
                                      <p:to>
                                        <p:strVal val="hidden"/>
                                      </p:to>
                                    </p:set>
                                  </p:childTnLst>
                                </p:cTn>
                              </p:par>
                              <p:par>
                                <p:cTn id="114" presetID="8" presetClass="emph" presetSubtype="0" fill="hold" grpId="5" nodeType="withEffect">
                                  <p:stCondLst>
                                    <p:cond delay="0"/>
                                  </p:stCondLst>
                                  <p:childTnLst>
                                    <p:animRot by="-21600000">
                                      <p:cBhvr>
                                        <p:cTn id="115" dur="4000" fill="hold"/>
                                        <p:tgtEl>
                                          <p:spTgt spid="7"/>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4000" fill="hold"/>
                                        <p:tgtEl>
                                          <p:spTgt spid="8"/>
                                        </p:tgtEl>
                                        <p:attrNameLst>
                                          <p:attrName>ppt_x</p:attrName>
                                        </p:attrNameLst>
                                      </p:cBhvr>
                                      <p:tavLst>
                                        <p:tav tm="0">
                                          <p:val>
                                            <p:strVal val="1+#ppt_w/2"/>
                                          </p:val>
                                        </p:tav>
                                        <p:tav tm="100000">
                                          <p:val>
                                            <p:strVal val="#ppt_x"/>
                                          </p:val>
                                        </p:tav>
                                      </p:tavLst>
                                    </p:anim>
                                    <p:anim calcmode="lin" valueType="num">
                                      <p:cBhvr additive="base">
                                        <p:cTn id="119" dur="4000" fill="hold"/>
                                        <p:tgtEl>
                                          <p:spTgt spid="8"/>
                                        </p:tgtEl>
                                        <p:attrNameLst>
                                          <p:attrName>ppt_y</p:attrName>
                                        </p:attrNameLst>
                                      </p:cBhvr>
                                      <p:tavLst>
                                        <p:tav tm="0">
                                          <p:val>
                                            <p:strVal val="1+#ppt_h/2"/>
                                          </p:val>
                                        </p:tav>
                                        <p:tav tm="100000">
                                          <p:val>
                                            <p:strVal val="#ppt_y"/>
                                          </p:val>
                                        </p:tav>
                                      </p:tavLst>
                                    </p:anim>
                                  </p:childTnLst>
                                </p:cTn>
                              </p:par>
                              <p:par>
                                <p:cTn id="120" presetID="5" presetClass="entr" presetSubtype="10" fill="hold" grpId="1" nodeType="withEffect">
                                  <p:stCondLst>
                                    <p:cond delay="0"/>
                                  </p:stCondLst>
                                  <p:childTnLst>
                                    <p:set>
                                      <p:cBhvr>
                                        <p:cTn id="121" dur="1" fill="hold">
                                          <p:stCondLst>
                                            <p:cond delay="0"/>
                                          </p:stCondLst>
                                        </p:cTn>
                                        <p:tgtEl>
                                          <p:spTgt spid="8"/>
                                        </p:tgtEl>
                                        <p:attrNameLst>
                                          <p:attrName>style.visibility</p:attrName>
                                        </p:attrNameLst>
                                      </p:cBhvr>
                                      <p:to>
                                        <p:strVal val="visible"/>
                                      </p:to>
                                    </p:set>
                                    <p:animEffect transition="in" filter="checkerboard(across)">
                                      <p:cBhvr>
                                        <p:cTn id="122" dur="4000"/>
                                        <p:tgtEl>
                                          <p:spTgt spid="8"/>
                                        </p:tgtEl>
                                      </p:cBhvr>
                                    </p:animEffect>
                                  </p:childTnLst>
                                </p:cTn>
                              </p:par>
                              <p:par>
                                <p:cTn id="123" presetID="8" presetClass="emph" presetSubtype="0" fill="hold" grpId="2" nodeType="withEffect">
                                  <p:stCondLst>
                                    <p:cond delay="0"/>
                                  </p:stCondLst>
                                  <p:childTnLst>
                                    <p:animRot by="21600000">
                                      <p:cBhvr>
                                        <p:cTn id="124" dur="4000" fill="hold"/>
                                        <p:tgtEl>
                                          <p:spTgt spid="8"/>
                                        </p:tgtEl>
                                        <p:attrNameLst>
                                          <p:attrName>r</p:attrName>
                                        </p:attrNameLst>
                                      </p:cBhvr>
                                    </p:animRot>
                                  </p:childTnLst>
                                </p:cTn>
                              </p:par>
                              <p:par>
                                <p:cTn id="125" presetID="2" presetClass="exit" presetSubtype="6" fill="hold" grpId="3" nodeType="withEffect">
                                  <p:stCondLst>
                                    <p:cond delay="0"/>
                                  </p:stCondLst>
                                  <p:childTnLst>
                                    <p:anim calcmode="lin" valueType="num">
                                      <p:cBhvr additive="base">
                                        <p:cTn id="126" dur="4000"/>
                                        <p:tgtEl>
                                          <p:spTgt spid="8"/>
                                        </p:tgtEl>
                                        <p:attrNameLst>
                                          <p:attrName>ppt_x</p:attrName>
                                        </p:attrNameLst>
                                      </p:cBhvr>
                                      <p:tavLst>
                                        <p:tav tm="0">
                                          <p:val>
                                            <p:strVal val="ppt_x"/>
                                          </p:val>
                                        </p:tav>
                                        <p:tav tm="100000">
                                          <p:val>
                                            <p:strVal val="1+ppt_w/2"/>
                                          </p:val>
                                        </p:tav>
                                      </p:tavLst>
                                    </p:anim>
                                    <p:anim calcmode="lin" valueType="num">
                                      <p:cBhvr additive="base">
                                        <p:cTn id="127" dur="4000"/>
                                        <p:tgtEl>
                                          <p:spTgt spid="8"/>
                                        </p:tgtEl>
                                        <p:attrNameLst>
                                          <p:attrName>ppt_y</p:attrName>
                                        </p:attrNameLst>
                                      </p:cBhvr>
                                      <p:tavLst>
                                        <p:tav tm="0">
                                          <p:val>
                                            <p:strVal val="ppt_y"/>
                                          </p:val>
                                        </p:tav>
                                        <p:tav tm="100000">
                                          <p:val>
                                            <p:strVal val="1+ppt_h/2"/>
                                          </p:val>
                                        </p:tav>
                                      </p:tavLst>
                                    </p:anim>
                                    <p:set>
                                      <p:cBhvr>
                                        <p:cTn id="128" dur="1" fill="hold">
                                          <p:stCondLst>
                                            <p:cond delay="3999"/>
                                          </p:stCondLst>
                                        </p:cTn>
                                        <p:tgtEl>
                                          <p:spTgt spid="8"/>
                                        </p:tgtEl>
                                        <p:attrNameLst>
                                          <p:attrName>style.visibility</p:attrName>
                                        </p:attrNameLst>
                                      </p:cBhvr>
                                      <p:to>
                                        <p:strVal val="hidden"/>
                                      </p:to>
                                    </p:set>
                                  </p:childTnLst>
                                </p:cTn>
                              </p:par>
                              <p:par>
                                <p:cTn id="129" presetID="5" presetClass="exit" presetSubtype="10" fill="hold" grpId="4" nodeType="withEffect">
                                  <p:stCondLst>
                                    <p:cond delay="0"/>
                                  </p:stCondLst>
                                  <p:childTnLst>
                                    <p:animEffect transition="out" filter="checkerboard(across)">
                                      <p:cBhvr>
                                        <p:cTn id="130" dur="4000"/>
                                        <p:tgtEl>
                                          <p:spTgt spid="8"/>
                                        </p:tgtEl>
                                      </p:cBhvr>
                                    </p:animEffect>
                                    <p:set>
                                      <p:cBhvr>
                                        <p:cTn id="131" dur="1" fill="hold">
                                          <p:stCondLst>
                                            <p:cond delay="3999"/>
                                          </p:stCondLst>
                                        </p:cTn>
                                        <p:tgtEl>
                                          <p:spTgt spid="8"/>
                                        </p:tgtEl>
                                        <p:attrNameLst>
                                          <p:attrName>style.visibility</p:attrName>
                                        </p:attrNameLst>
                                      </p:cBhvr>
                                      <p:to>
                                        <p:strVal val="hidden"/>
                                      </p:to>
                                    </p:set>
                                  </p:childTnLst>
                                </p:cTn>
                              </p:par>
                              <p:par>
                                <p:cTn id="132" presetID="8" presetClass="emph" presetSubtype="0" fill="hold" grpId="5" nodeType="withEffect">
                                  <p:stCondLst>
                                    <p:cond delay="0"/>
                                  </p:stCondLst>
                                  <p:childTnLst>
                                    <p:animRot by="21600000">
                                      <p:cBhvr>
                                        <p:cTn id="133" dur="4000" fill="hold"/>
                                        <p:tgtEl>
                                          <p:spTgt spid="8"/>
                                        </p:tgtEl>
                                        <p:attrNameLst>
                                          <p:attrName>r</p:attrName>
                                        </p:attrNameLst>
                                      </p:cBhvr>
                                    </p:animRot>
                                  </p:childTnLst>
                                </p:cTn>
                              </p:par>
                              <p:par>
                                <p:cTn id="134" presetID="2" presetClass="entr" presetSubtype="6" fill="hold" grpId="0" nodeType="withEffect">
                                  <p:stCondLst>
                                    <p:cond delay="0"/>
                                  </p:stCondLst>
                                  <p:childTnLst>
                                    <p:set>
                                      <p:cBhvr>
                                        <p:cTn id="135" dur="1" fill="hold">
                                          <p:stCondLst>
                                            <p:cond delay="0"/>
                                          </p:stCondLst>
                                        </p:cTn>
                                        <p:tgtEl>
                                          <p:spTgt spid="9"/>
                                        </p:tgtEl>
                                        <p:attrNameLst>
                                          <p:attrName>style.visibility</p:attrName>
                                        </p:attrNameLst>
                                      </p:cBhvr>
                                      <p:to>
                                        <p:strVal val="visible"/>
                                      </p:to>
                                    </p:set>
                                    <p:anim calcmode="lin" valueType="num">
                                      <p:cBhvr additive="base">
                                        <p:cTn id="136" dur="4000" fill="hold"/>
                                        <p:tgtEl>
                                          <p:spTgt spid="9"/>
                                        </p:tgtEl>
                                        <p:attrNameLst>
                                          <p:attrName>ppt_x</p:attrName>
                                        </p:attrNameLst>
                                      </p:cBhvr>
                                      <p:tavLst>
                                        <p:tav tm="0">
                                          <p:val>
                                            <p:strVal val="1+#ppt_w/2"/>
                                          </p:val>
                                        </p:tav>
                                        <p:tav tm="100000">
                                          <p:val>
                                            <p:strVal val="#ppt_x"/>
                                          </p:val>
                                        </p:tav>
                                      </p:tavLst>
                                    </p:anim>
                                    <p:anim calcmode="lin" valueType="num">
                                      <p:cBhvr additive="base">
                                        <p:cTn id="137" dur="4000" fill="hold"/>
                                        <p:tgtEl>
                                          <p:spTgt spid="9"/>
                                        </p:tgtEl>
                                        <p:attrNameLst>
                                          <p:attrName>ppt_y</p:attrName>
                                        </p:attrNameLst>
                                      </p:cBhvr>
                                      <p:tavLst>
                                        <p:tav tm="0">
                                          <p:val>
                                            <p:strVal val="1+#ppt_h/2"/>
                                          </p:val>
                                        </p:tav>
                                        <p:tav tm="100000">
                                          <p:val>
                                            <p:strVal val="#ppt_y"/>
                                          </p:val>
                                        </p:tav>
                                      </p:tavLst>
                                    </p:anim>
                                  </p:childTnLst>
                                </p:cTn>
                              </p:par>
                              <p:par>
                                <p:cTn id="138" presetID="5" presetClass="entr" presetSubtype="10" fill="hold" grpId="1" nodeType="withEffect">
                                  <p:stCondLst>
                                    <p:cond delay="0"/>
                                  </p:stCondLst>
                                  <p:childTnLst>
                                    <p:set>
                                      <p:cBhvr>
                                        <p:cTn id="139" dur="1" fill="hold">
                                          <p:stCondLst>
                                            <p:cond delay="0"/>
                                          </p:stCondLst>
                                        </p:cTn>
                                        <p:tgtEl>
                                          <p:spTgt spid="9"/>
                                        </p:tgtEl>
                                        <p:attrNameLst>
                                          <p:attrName>style.visibility</p:attrName>
                                        </p:attrNameLst>
                                      </p:cBhvr>
                                      <p:to>
                                        <p:strVal val="visible"/>
                                      </p:to>
                                    </p:set>
                                    <p:animEffect transition="in" filter="checkerboard(across)">
                                      <p:cBhvr>
                                        <p:cTn id="140" dur="4000"/>
                                        <p:tgtEl>
                                          <p:spTgt spid="9"/>
                                        </p:tgtEl>
                                      </p:cBhvr>
                                    </p:animEffect>
                                  </p:childTnLst>
                                </p:cTn>
                              </p:par>
                              <p:par>
                                <p:cTn id="141" presetID="8" presetClass="emph" presetSubtype="0" fill="hold" grpId="2" nodeType="withEffect">
                                  <p:stCondLst>
                                    <p:cond delay="0"/>
                                  </p:stCondLst>
                                  <p:childTnLst>
                                    <p:animRot by="21600000">
                                      <p:cBhvr>
                                        <p:cTn id="142" dur="4000" fill="hold"/>
                                        <p:tgtEl>
                                          <p:spTgt spid="9"/>
                                        </p:tgtEl>
                                        <p:attrNameLst>
                                          <p:attrName>r</p:attrName>
                                        </p:attrNameLst>
                                      </p:cBhvr>
                                    </p:animRot>
                                  </p:childTnLst>
                                </p:cTn>
                              </p:par>
                              <p:par>
                                <p:cTn id="143" presetID="2" presetClass="exit" presetSubtype="6" fill="hold" grpId="3" nodeType="withEffect">
                                  <p:stCondLst>
                                    <p:cond delay="0"/>
                                  </p:stCondLst>
                                  <p:childTnLst>
                                    <p:anim calcmode="lin" valueType="num">
                                      <p:cBhvr additive="base">
                                        <p:cTn id="144" dur="4000"/>
                                        <p:tgtEl>
                                          <p:spTgt spid="9"/>
                                        </p:tgtEl>
                                        <p:attrNameLst>
                                          <p:attrName>ppt_x</p:attrName>
                                        </p:attrNameLst>
                                      </p:cBhvr>
                                      <p:tavLst>
                                        <p:tav tm="0">
                                          <p:val>
                                            <p:strVal val="ppt_x"/>
                                          </p:val>
                                        </p:tav>
                                        <p:tav tm="100000">
                                          <p:val>
                                            <p:strVal val="1+ppt_w/2"/>
                                          </p:val>
                                        </p:tav>
                                      </p:tavLst>
                                    </p:anim>
                                    <p:anim calcmode="lin" valueType="num">
                                      <p:cBhvr additive="base">
                                        <p:cTn id="145" dur="4000"/>
                                        <p:tgtEl>
                                          <p:spTgt spid="9"/>
                                        </p:tgtEl>
                                        <p:attrNameLst>
                                          <p:attrName>ppt_y</p:attrName>
                                        </p:attrNameLst>
                                      </p:cBhvr>
                                      <p:tavLst>
                                        <p:tav tm="0">
                                          <p:val>
                                            <p:strVal val="ppt_y"/>
                                          </p:val>
                                        </p:tav>
                                        <p:tav tm="100000">
                                          <p:val>
                                            <p:strVal val="1+ppt_h/2"/>
                                          </p:val>
                                        </p:tav>
                                      </p:tavLst>
                                    </p:anim>
                                    <p:set>
                                      <p:cBhvr>
                                        <p:cTn id="146" dur="1" fill="hold">
                                          <p:stCondLst>
                                            <p:cond delay="3999"/>
                                          </p:stCondLst>
                                        </p:cTn>
                                        <p:tgtEl>
                                          <p:spTgt spid="9"/>
                                        </p:tgtEl>
                                        <p:attrNameLst>
                                          <p:attrName>style.visibility</p:attrName>
                                        </p:attrNameLst>
                                      </p:cBhvr>
                                      <p:to>
                                        <p:strVal val="hidden"/>
                                      </p:to>
                                    </p:set>
                                  </p:childTnLst>
                                </p:cTn>
                              </p:par>
                              <p:par>
                                <p:cTn id="147" presetID="5" presetClass="exit" presetSubtype="10" fill="hold" grpId="4" nodeType="withEffect">
                                  <p:stCondLst>
                                    <p:cond delay="0"/>
                                  </p:stCondLst>
                                  <p:childTnLst>
                                    <p:animEffect transition="out" filter="checkerboard(across)">
                                      <p:cBhvr>
                                        <p:cTn id="148" dur="4000"/>
                                        <p:tgtEl>
                                          <p:spTgt spid="9"/>
                                        </p:tgtEl>
                                      </p:cBhvr>
                                    </p:animEffect>
                                    <p:set>
                                      <p:cBhvr>
                                        <p:cTn id="149" dur="1" fill="hold">
                                          <p:stCondLst>
                                            <p:cond delay="3999"/>
                                          </p:stCondLst>
                                        </p:cTn>
                                        <p:tgtEl>
                                          <p:spTgt spid="9"/>
                                        </p:tgtEl>
                                        <p:attrNameLst>
                                          <p:attrName>style.visibility</p:attrName>
                                        </p:attrNameLst>
                                      </p:cBhvr>
                                      <p:to>
                                        <p:strVal val="hidden"/>
                                      </p:to>
                                    </p:set>
                                  </p:childTnLst>
                                </p:cTn>
                              </p:par>
                              <p:par>
                                <p:cTn id="150" presetID="8" presetClass="emph" presetSubtype="0" fill="hold" grpId="5" nodeType="withEffect">
                                  <p:stCondLst>
                                    <p:cond delay="0"/>
                                  </p:stCondLst>
                                  <p:childTnLst>
                                    <p:animRot by="21600000">
                                      <p:cBhvr>
                                        <p:cTn id="151" dur="4000" fill="hold"/>
                                        <p:tgtEl>
                                          <p:spTgt spid="9"/>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10"/>
                                        </p:tgtEl>
                                        <p:attrNameLst>
                                          <p:attrName>style.visibility</p:attrName>
                                        </p:attrNameLst>
                                      </p:cBhvr>
                                      <p:to>
                                        <p:strVal val="visible"/>
                                      </p:to>
                                    </p:set>
                                    <p:anim calcmode="lin" valueType="num">
                                      <p:cBhvr additive="base">
                                        <p:cTn id="154" dur="4000" fill="hold"/>
                                        <p:tgtEl>
                                          <p:spTgt spid="10"/>
                                        </p:tgtEl>
                                        <p:attrNameLst>
                                          <p:attrName>ppt_x</p:attrName>
                                        </p:attrNameLst>
                                      </p:cBhvr>
                                      <p:tavLst>
                                        <p:tav tm="0">
                                          <p:val>
                                            <p:strVal val="1+#ppt_w/2"/>
                                          </p:val>
                                        </p:tav>
                                        <p:tav tm="100000">
                                          <p:val>
                                            <p:strVal val="#ppt_x"/>
                                          </p:val>
                                        </p:tav>
                                      </p:tavLst>
                                    </p:anim>
                                    <p:anim calcmode="lin" valueType="num">
                                      <p:cBhvr additive="base">
                                        <p:cTn id="155" dur="4000" fill="hold"/>
                                        <p:tgtEl>
                                          <p:spTgt spid="10"/>
                                        </p:tgtEl>
                                        <p:attrNameLst>
                                          <p:attrName>ppt_y</p:attrName>
                                        </p:attrNameLst>
                                      </p:cBhvr>
                                      <p:tavLst>
                                        <p:tav tm="0">
                                          <p:val>
                                            <p:strVal val="0-#ppt_h/2"/>
                                          </p:val>
                                        </p:tav>
                                        <p:tav tm="100000">
                                          <p:val>
                                            <p:strVal val="#ppt_y"/>
                                          </p:val>
                                        </p:tav>
                                      </p:tavLst>
                                    </p:anim>
                                  </p:childTnLst>
                                </p:cTn>
                              </p:par>
                              <p:par>
                                <p:cTn id="156" presetID="5" presetClass="entr" presetSubtype="10" fill="hold" grpId="1" nodeType="withEffect">
                                  <p:stCondLst>
                                    <p:cond delay="0"/>
                                  </p:stCondLst>
                                  <p:childTnLst>
                                    <p:set>
                                      <p:cBhvr>
                                        <p:cTn id="157" dur="1" fill="hold">
                                          <p:stCondLst>
                                            <p:cond delay="0"/>
                                          </p:stCondLst>
                                        </p:cTn>
                                        <p:tgtEl>
                                          <p:spTgt spid="10"/>
                                        </p:tgtEl>
                                        <p:attrNameLst>
                                          <p:attrName>style.visibility</p:attrName>
                                        </p:attrNameLst>
                                      </p:cBhvr>
                                      <p:to>
                                        <p:strVal val="visible"/>
                                      </p:to>
                                    </p:set>
                                    <p:animEffect transition="in" filter="checkerboard(across)">
                                      <p:cBhvr>
                                        <p:cTn id="158" dur="4000"/>
                                        <p:tgtEl>
                                          <p:spTgt spid="10"/>
                                        </p:tgtEl>
                                      </p:cBhvr>
                                    </p:animEffect>
                                  </p:childTnLst>
                                </p:cTn>
                              </p:par>
                              <p:par>
                                <p:cTn id="159" presetID="8" presetClass="emph" presetSubtype="0" fill="hold" grpId="2" nodeType="withEffect">
                                  <p:stCondLst>
                                    <p:cond delay="0"/>
                                  </p:stCondLst>
                                  <p:childTnLst>
                                    <p:animRot by="-21600000">
                                      <p:cBhvr>
                                        <p:cTn id="160" dur="4000" fill="hold"/>
                                        <p:tgtEl>
                                          <p:spTgt spid="10"/>
                                        </p:tgtEl>
                                        <p:attrNameLst>
                                          <p:attrName>r</p:attrName>
                                        </p:attrNameLst>
                                      </p:cBhvr>
                                    </p:animRot>
                                  </p:childTnLst>
                                </p:cTn>
                              </p:par>
                              <p:par>
                                <p:cTn id="161" presetID="2" presetClass="exit" presetSubtype="3" fill="hold" grpId="3" nodeType="withEffect">
                                  <p:stCondLst>
                                    <p:cond delay="0"/>
                                  </p:stCondLst>
                                  <p:childTnLst>
                                    <p:anim calcmode="lin" valueType="num">
                                      <p:cBhvr additive="base">
                                        <p:cTn id="162" dur="4000"/>
                                        <p:tgtEl>
                                          <p:spTgt spid="10"/>
                                        </p:tgtEl>
                                        <p:attrNameLst>
                                          <p:attrName>ppt_x</p:attrName>
                                        </p:attrNameLst>
                                      </p:cBhvr>
                                      <p:tavLst>
                                        <p:tav tm="0">
                                          <p:val>
                                            <p:strVal val="ppt_x"/>
                                          </p:val>
                                        </p:tav>
                                        <p:tav tm="100000">
                                          <p:val>
                                            <p:strVal val="1+ppt_w/2"/>
                                          </p:val>
                                        </p:tav>
                                      </p:tavLst>
                                    </p:anim>
                                    <p:anim calcmode="lin" valueType="num">
                                      <p:cBhvr additive="base">
                                        <p:cTn id="163" dur="4000"/>
                                        <p:tgtEl>
                                          <p:spTgt spid="10"/>
                                        </p:tgtEl>
                                        <p:attrNameLst>
                                          <p:attrName>ppt_y</p:attrName>
                                        </p:attrNameLst>
                                      </p:cBhvr>
                                      <p:tavLst>
                                        <p:tav tm="0">
                                          <p:val>
                                            <p:strVal val="ppt_y"/>
                                          </p:val>
                                        </p:tav>
                                        <p:tav tm="100000">
                                          <p:val>
                                            <p:strVal val="0-ppt_h/2"/>
                                          </p:val>
                                        </p:tav>
                                      </p:tavLst>
                                    </p:anim>
                                    <p:set>
                                      <p:cBhvr>
                                        <p:cTn id="164" dur="1" fill="hold">
                                          <p:stCondLst>
                                            <p:cond delay="3999"/>
                                          </p:stCondLst>
                                        </p:cTn>
                                        <p:tgtEl>
                                          <p:spTgt spid="10"/>
                                        </p:tgtEl>
                                        <p:attrNameLst>
                                          <p:attrName>style.visibility</p:attrName>
                                        </p:attrNameLst>
                                      </p:cBhvr>
                                      <p:to>
                                        <p:strVal val="hidden"/>
                                      </p:to>
                                    </p:set>
                                  </p:childTnLst>
                                </p:cTn>
                              </p:par>
                              <p:par>
                                <p:cTn id="165" presetID="5" presetClass="exit" presetSubtype="10" fill="hold" grpId="4" nodeType="withEffect">
                                  <p:stCondLst>
                                    <p:cond delay="0"/>
                                  </p:stCondLst>
                                  <p:childTnLst>
                                    <p:animEffect transition="out" filter="checkerboard(across)">
                                      <p:cBhvr>
                                        <p:cTn id="166" dur="4000"/>
                                        <p:tgtEl>
                                          <p:spTgt spid="10"/>
                                        </p:tgtEl>
                                      </p:cBhvr>
                                    </p:animEffect>
                                    <p:set>
                                      <p:cBhvr>
                                        <p:cTn id="167" dur="1" fill="hold">
                                          <p:stCondLst>
                                            <p:cond delay="3999"/>
                                          </p:stCondLst>
                                        </p:cTn>
                                        <p:tgtEl>
                                          <p:spTgt spid="10"/>
                                        </p:tgtEl>
                                        <p:attrNameLst>
                                          <p:attrName>style.visibility</p:attrName>
                                        </p:attrNameLst>
                                      </p:cBhvr>
                                      <p:to>
                                        <p:strVal val="hidden"/>
                                      </p:to>
                                    </p:set>
                                  </p:childTnLst>
                                </p:cTn>
                              </p:par>
                              <p:par>
                                <p:cTn id="168" presetID="8" presetClass="emph" presetSubtype="0" fill="hold" grpId="5" nodeType="withEffect">
                                  <p:stCondLst>
                                    <p:cond delay="0"/>
                                  </p:stCondLst>
                                  <p:childTnLst>
                                    <p:animRot by="-21600000">
                                      <p:cBhvr>
                                        <p:cTn id="169" dur="4000" fill="hold"/>
                                        <p:tgtEl>
                                          <p:spTgt spid="10"/>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11"/>
                                        </p:tgtEl>
                                        <p:attrNameLst>
                                          <p:attrName>style.visibility</p:attrName>
                                        </p:attrNameLst>
                                      </p:cBhvr>
                                      <p:to>
                                        <p:strVal val="visible"/>
                                      </p:to>
                                    </p:set>
                                    <p:anim calcmode="lin" valueType="num">
                                      <p:cBhvr additive="base">
                                        <p:cTn id="172" dur="4000" fill="hold"/>
                                        <p:tgtEl>
                                          <p:spTgt spid="11"/>
                                        </p:tgtEl>
                                        <p:attrNameLst>
                                          <p:attrName>ppt_x</p:attrName>
                                        </p:attrNameLst>
                                      </p:cBhvr>
                                      <p:tavLst>
                                        <p:tav tm="0">
                                          <p:val>
                                            <p:strVal val="1+#ppt_w/2"/>
                                          </p:val>
                                        </p:tav>
                                        <p:tav tm="100000">
                                          <p:val>
                                            <p:strVal val="#ppt_x"/>
                                          </p:val>
                                        </p:tav>
                                      </p:tavLst>
                                    </p:anim>
                                    <p:anim calcmode="lin" valueType="num">
                                      <p:cBhvr additive="base">
                                        <p:cTn id="173" dur="4000" fill="hold"/>
                                        <p:tgtEl>
                                          <p:spTgt spid="11"/>
                                        </p:tgtEl>
                                        <p:attrNameLst>
                                          <p:attrName>ppt_y</p:attrName>
                                        </p:attrNameLst>
                                      </p:cBhvr>
                                      <p:tavLst>
                                        <p:tav tm="0">
                                          <p:val>
                                            <p:strVal val="0-#ppt_h/2"/>
                                          </p:val>
                                        </p:tav>
                                        <p:tav tm="100000">
                                          <p:val>
                                            <p:strVal val="#ppt_y"/>
                                          </p:val>
                                        </p:tav>
                                      </p:tavLst>
                                    </p:anim>
                                  </p:childTnLst>
                                </p:cTn>
                              </p:par>
                              <p:par>
                                <p:cTn id="174" presetID="5" presetClass="entr" presetSubtype="10" fill="hold" grpId="1" nodeType="withEffect">
                                  <p:stCondLst>
                                    <p:cond delay="0"/>
                                  </p:stCondLst>
                                  <p:childTnLst>
                                    <p:set>
                                      <p:cBhvr>
                                        <p:cTn id="175" dur="1" fill="hold">
                                          <p:stCondLst>
                                            <p:cond delay="0"/>
                                          </p:stCondLst>
                                        </p:cTn>
                                        <p:tgtEl>
                                          <p:spTgt spid="11"/>
                                        </p:tgtEl>
                                        <p:attrNameLst>
                                          <p:attrName>style.visibility</p:attrName>
                                        </p:attrNameLst>
                                      </p:cBhvr>
                                      <p:to>
                                        <p:strVal val="visible"/>
                                      </p:to>
                                    </p:set>
                                    <p:animEffect transition="in" filter="checkerboard(across)">
                                      <p:cBhvr>
                                        <p:cTn id="176" dur="4000"/>
                                        <p:tgtEl>
                                          <p:spTgt spid="11"/>
                                        </p:tgtEl>
                                      </p:cBhvr>
                                    </p:animEffect>
                                  </p:childTnLst>
                                </p:cTn>
                              </p:par>
                              <p:par>
                                <p:cTn id="177" presetID="8" presetClass="emph" presetSubtype="0" fill="hold" grpId="2" nodeType="withEffect">
                                  <p:stCondLst>
                                    <p:cond delay="0"/>
                                  </p:stCondLst>
                                  <p:childTnLst>
                                    <p:animRot by="-21600000">
                                      <p:cBhvr>
                                        <p:cTn id="178" dur="4000" fill="hold"/>
                                        <p:tgtEl>
                                          <p:spTgt spid="11"/>
                                        </p:tgtEl>
                                        <p:attrNameLst>
                                          <p:attrName>r</p:attrName>
                                        </p:attrNameLst>
                                      </p:cBhvr>
                                    </p:animRot>
                                  </p:childTnLst>
                                </p:cTn>
                              </p:par>
                              <p:par>
                                <p:cTn id="179" presetID="2" presetClass="exit" presetSubtype="3" fill="hold" grpId="3" nodeType="withEffect">
                                  <p:stCondLst>
                                    <p:cond delay="0"/>
                                  </p:stCondLst>
                                  <p:childTnLst>
                                    <p:anim calcmode="lin" valueType="num">
                                      <p:cBhvr additive="base">
                                        <p:cTn id="180" dur="4000"/>
                                        <p:tgtEl>
                                          <p:spTgt spid="11"/>
                                        </p:tgtEl>
                                        <p:attrNameLst>
                                          <p:attrName>ppt_x</p:attrName>
                                        </p:attrNameLst>
                                      </p:cBhvr>
                                      <p:tavLst>
                                        <p:tav tm="0">
                                          <p:val>
                                            <p:strVal val="ppt_x"/>
                                          </p:val>
                                        </p:tav>
                                        <p:tav tm="100000">
                                          <p:val>
                                            <p:strVal val="1+ppt_w/2"/>
                                          </p:val>
                                        </p:tav>
                                      </p:tavLst>
                                    </p:anim>
                                    <p:anim calcmode="lin" valueType="num">
                                      <p:cBhvr additive="base">
                                        <p:cTn id="181" dur="4000"/>
                                        <p:tgtEl>
                                          <p:spTgt spid="11"/>
                                        </p:tgtEl>
                                        <p:attrNameLst>
                                          <p:attrName>ppt_y</p:attrName>
                                        </p:attrNameLst>
                                      </p:cBhvr>
                                      <p:tavLst>
                                        <p:tav tm="0">
                                          <p:val>
                                            <p:strVal val="ppt_y"/>
                                          </p:val>
                                        </p:tav>
                                        <p:tav tm="100000">
                                          <p:val>
                                            <p:strVal val="0-ppt_h/2"/>
                                          </p:val>
                                        </p:tav>
                                      </p:tavLst>
                                    </p:anim>
                                    <p:set>
                                      <p:cBhvr>
                                        <p:cTn id="182" dur="1" fill="hold">
                                          <p:stCondLst>
                                            <p:cond delay="3999"/>
                                          </p:stCondLst>
                                        </p:cTn>
                                        <p:tgtEl>
                                          <p:spTgt spid="11"/>
                                        </p:tgtEl>
                                        <p:attrNameLst>
                                          <p:attrName>style.visibility</p:attrName>
                                        </p:attrNameLst>
                                      </p:cBhvr>
                                      <p:to>
                                        <p:strVal val="hidden"/>
                                      </p:to>
                                    </p:set>
                                  </p:childTnLst>
                                </p:cTn>
                              </p:par>
                              <p:par>
                                <p:cTn id="183" presetID="5" presetClass="exit" presetSubtype="10" fill="hold" grpId="4" nodeType="withEffect">
                                  <p:stCondLst>
                                    <p:cond delay="0"/>
                                  </p:stCondLst>
                                  <p:childTnLst>
                                    <p:animEffect transition="out" filter="checkerboard(across)">
                                      <p:cBhvr>
                                        <p:cTn id="184" dur="4000"/>
                                        <p:tgtEl>
                                          <p:spTgt spid="11"/>
                                        </p:tgtEl>
                                      </p:cBhvr>
                                    </p:animEffect>
                                    <p:set>
                                      <p:cBhvr>
                                        <p:cTn id="185" dur="1" fill="hold">
                                          <p:stCondLst>
                                            <p:cond delay="3999"/>
                                          </p:stCondLst>
                                        </p:cTn>
                                        <p:tgtEl>
                                          <p:spTgt spid="11"/>
                                        </p:tgtEl>
                                        <p:attrNameLst>
                                          <p:attrName>style.visibility</p:attrName>
                                        </p:attrNameLst>
                                      </p:cBhvr>
                                      <p:to>
                                        <p:strVal val="hidden"/>
                                      </p:to>
                                    </p:set>
                                  </p:childTnLst>
                                </p:cTn>
                              </p:par>
                              <p:par>
                                <p:cTn id="186" presetID="8" presetClass="emph" presetSubtype="0" fill="hold" grpId="5" nodeType="withEffect">
                                  <p:stCondLst>
                                    <p:cond delay="0"/>
                                  </p:stCondLst>
                                  <p:childTnLst>
                                    <p:animRot by="-21600000">
                                      <p:cBhvr>
                                        <p:cTn id="187" dur="4000" fill="hold"/>
                                        <p:tgtEl>
                                          <p:spTgt spid="11"/>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12"/>
                                        </p:tgtEl>
                                        <p:attrNameLst>
                                          <p:attrName>style.visibility</p:attrName>
                                        </p:attrNameLst>
                                      </p:cBhvr>
                                      <p:to>
                                        <p:strVal val="visible"/>
                                      </p:to>
                                    </p:set>
                                    <p:anim calcmode="lin" valueType="num">
                                      <p:cBhvr additive="base">
                                        <p:cTn id="190" dur="4000" fill="hold"/>
                                        <p:tgtEl>
                                          <p:spTgt spid="12"/>
                                        </p:tgtEl>
                                        <p:attrNameLst>
                                          <p:attrName>ppt_x</p:attrName>
                                        </p:attrNameLst>
                                      </p:cBhvr>
                                      <p:tavLst>
                                        <p:tav tm="0">
                                          <p:val>
                                            <p:strVal val="0-#ppt_w/2"/>
                                          </p:val>
                                        </p:tav>
                                        <p:tav tm="100000">
                                          <p:val>
                                            <p:strVal val="#ppt_x"/>
                                          </p:val>
                                        </p:tav>
                                      </p:tavLst>
                                    </p:anim>
                                    <p:anim calcmode="lin" valueType="num">
                                      <p:cBhvr additive="base">
                                        <p:cTn id="191" dur="4000" fill="hold"/>
                                        <p:tgtEl>
                                          <p:spTgt spid="12"/>
                                        </p:tgtEl>
                                        <p:attrNameLst>
                                          <p:attrName>ppt_y</p:attrName>
                                        </p:attrNameLst>
                                      </p:cBhvr>
                                      <p:tavLst>
                                        <p:tav tm="0">
                                          <p:val>
                                            <p:strVal val="0-#ppt_h/2"/>
                                          </p:val>
                                        </p:tav>
                                        <p:tav tm="100000">
                                          <p:val>
                                            <p:strVal val="#ppt_y"/>
                                          </p:val>
                                        </p:tav>
                                      </p:tavLst>
                                    </p:anim>
                                  </p:childTnLst>
                                </p:cTn>
                              </p:par>
                              <p:par>
                                <p:cTn id="192" presetID="5" presetClass="entr" presetSubtype="10" fill="hold" grpId="1" nodeType="withEffect">
                                  <p:stCondLst>
                                    <p:cond delay="0"/>
                                  </p:stCondLst>
                                  <p:childTnLst>
                                    <p:set>
                                      <p:cBhvr>
                                        <p:cTn id="193" dur="1" fill="hold">
                                          <p:stCondLst>
                                            <p:cond delay="0"/>
                                          </p:stCondLst>
                                        </p:cTn>
                                        <p:tgtEl>
                                          <p:spTgt spid="12"/>
                                        </p:tgtEl>
                                        <p:attrNameLst>
                                          <p:attrName>style.visibility</p:attrName>
                                        </p:attrNameLst>
                                      </p:cBhvr>
                                      <p:to>
                                        <p:strVal val="visible"/>
                                      </p:to>
                                    </p:set>
                                    <p:animEffect transition="in" filter="checkerboard(across)">
                                      <p:cBhvr>
                                        <p:cTn id="194" dur="4000"/>
                                        <p:tgtEl>
                                          <p:spTgt spid="12"/>
                                        </p:tgtEl>
                                      </p:cBhvr>
                                    </p:animEffect>
                                  </p:childTnLst>
                                </p:cTn>
                              </p:par>
                              <p:par>
                                <p:cTn id="195" presetID="8" presetClass="emph" presetSubtype="0" fill="hold" grpId="2" nodeType="withEffect">
                                  <p:stCondLst>
                                    <p:cond delay="0"/>
                                  </p:stCondLst>
                                  <p:childTnLst>
                                    <p:animRot by="21600000">
                                      <p:cBhvr>
                                        <p:cTn id="196" dur="4000" fill="hold"/>
                                        <p:tgtEl>
                                          <p:spTgt spid="12"/>
                                        </p:tgtEl>
                                        <p:attrNameLst>
                                          <p:attrName>r</p:attrName>
                                        </p:attrNameLst>
                                      </p:cBhvr>
                                    </p:animRot>
                                  </p:childTnLst>
                                </p:cTn>
                              </p:par>
                              <p:par>
                                <p:cTn id="197" presetID="2" presetClass="exit" presetSubtype="9" fill="hold" grpId="3" nodeType="withEffect">
                                  <p:stCondLst>
                                    <p:cond delay="0"/>
                                  </p:stCondLst>
                                  <p:childTnLst>
                                    <p:anim calcmode="lin" valueType="num">
                                      <p:cBhvr additive="base">
                                        <p:cTn id="198" dur="4000"/>
                                        <p:tgtEl>
                                          <p:spTgt spid="12"/>
                                        </p:tgtEl>
                                        <p:attrNameLst>
                                          <p:attrName>ppt_x</p:attrName>
                                        </p:attrNameLst>
                                      </p:cBhvr>
                                      <p:tavLst>
                                        <p:tav tm="0">
                                          <p:val>
                                            <p:strVal val="ppt_x"/>
                                          </p:val>
                                        </p:tav>
                                        <p:tav tm="100000">
                                          <p:val>
                                            <p:strVal val="0-ppt_w/2"/>
                                          </p:val>
                                        </p:tav>
                                      </p:tavLst>
                                    </p:anim>
                                    <p:anim calcmode="lin" valueType="num">
                                      <p:cBhvr additive="base">
                                        <p:cTn id="199" dur="4000"/>
                                        <p:tgtEl>
                                          <p:spTgt spid="12"/>
                                        </p:tgtEl>
                                        <p:attrNameLst>
                                          <p:attrName>ppt_y</p:attrName>
                                        </p:attrNameLst>
                                      </p:cBhvr>
                                      <p:tavLst>
                                        <p:tav tm="0">
                                          <p:val>
                                            <p:strVal val="ppt_y"/>
                                          </p:val>
                                        </p:tav>
                                        <p:tav tm="100000">
                                          <p:val>
                                            <p:strVal val="0-ppt_h/2"/>
                                          </p:val>
                                        </p:tav>
                                      </p:tavLst>
                                    </p:anim>
                                    <p:set>
                                      <p:cBhvr>
                                        <p:cTn id="200" dur="1" fill="hold">
                                          <p:stCondLst>
                                            <p:cond delay="3999"/>
                                          </p:stCondLst>
                                        </p:cTn>
                                        <p:tgtEl>
                                          <p:spTgt spid="12"/>
                                        </p:tgtEl>
                                        <p:attrNameLst>
                                          <p:attrName>style.visibility</p:attrName>
                                        </p:attrNameLst>
                                      </p:cBhvr>
                                      <p:to>
                                        <p:strVal val="hidden"/>
                                      </p:to>
                                    </p:set>
                                  </p:childTnLst>
                                </p:cTn>
                              </p:par>
                              <p:par>
                                <p:cTn id="201" presetID="5" presetClass="exit" presetSubtype="10" fill="hold" grpId="4" nodeType="withEffect">
                                  <p:stCondLst>
                                    <p:cond delay="0"/>
                                  </p:stCondLst>
                                  <p:childTnLst>
                                    <p:animEffect transition="out" filter="checkerboard(across)">
                                      <p:cBhvr>
                                        <p:cTn id="202" dur="4000"/>
                                        <p:tgtEl>
                                          <p:spTgt spid="12"/>
                                        </p:tgtEl>
                                      </p:cBhvr>
                                    </p:animEffect>
                                    <p:set>
                                      <p:cBhvr>
                                        <p:cTn id="203" dur="1" fill="hold">
                                          <p:stCondLst>
                                            <p:cond delay="3999"/>
                                          </p:stCondLst>
                                        </p:cTn>
                                        <p:tgtEl>
                                          <p:spTgt spid="12"/>
                                        </p:tgtEl>
                                        <p:attrNameLst>
                                          <p:attrName>style.visibility</p:attrName>
                                        </p:attrNameLst>
                                      </p:cBhvr>
                                      <p:to>
                                        <p:strVal val="hidden"/>
                                      </p:to>
                                    </p:set>
                                  </p:childTnLst>
                                </p:cTn>
                              </p:par>
                              <p:par>
                                <p:cTn id="204" presetID="8" presetClass="emph" presetSubtype="0" fill="hold" grpId="5" nodeType="withEffect">
                                  <p:stCondLst>
                                    <p:cond delay="0"/>
                                  </p:stCondLst>
                                  <p:childTnLst>
                                    <p:animRot by="21600000">
                                      <p:cBhvr>
                                        <p:cTn id="205" dur="4000" fill="hold"/>
                                        <p:tgtEl>
                                          <p:spTgt spid="12"/>
                                        </p:tgtEl>
                                        <p:attrNameLst>
                                          <p:attrName>r</p:attrName>
                                        </p:attrNameLst>
                                      </p:cBhvr>
                                    </p:animRot>
                                  </p:childTnLst>
                                </p:cTn>
                              </p:par>
                              <p:par>
                                <p:cTn id="206" presetID="2" presetClass="entr" presetSubtype="9" fill="hold" grpId="0" nodeType="withEffect">
                                  <p:stCondLst>
                                    <p:cond delay="0"/>
                                  </p:stCondLst>
                                  <p:childTnLst>
                                    <p:set>
                                      <p:cBhvr>
                                        <p:cTn id="207" dur="1" fill="hold">
                                          <p:stCondLst>
                                            <p:cond delay="0"/>
                                          </p:stCondLst>
                                        </p:cTn>
                                        <p:tgtEl>
                                          <p:spTgt spid="13"/>
                                        </p:tgtEl>
                                        <p:attrNameLst>
                                          <p:attrName>style.visibility</p:attrName>
                                        </p:attrNameLst>
                                      </p:cBhvr>
                                      <p:to>
                                        <p:strVal val="visible"/>
                                      </p:to>
                                    </p:set>
                                    <p:anim calcmode="lin" valueType="num">
                                      <p:cBhvr additive="base">
                                        <p:cTn id="208" dur="4000" fill="hold"/>
                                        <p:tgtEl>
                                          <p:spTgt spid="13"/>
                                        </p:tgtEl>
                                        <p:attrNameLst>
                                          <p:attrName>ppt_x</p:attrName>
                                        </p:attrNameLst>
                                      </p:cBhvr>
                                      <p:tavLst>
                                        <p:tav tm="0">
                                          <p:val>
                                            <p:strVal val="0-#ppt_w/2"/>
                                          </p:val>
                                        </p:tav>
                                        <p:tav tm="100000">
                                          <p:val>
                                            <p:strVal val="#ppt_x"/>
                                          </p:val>
                                        </p:tav>
                                      </p:tavLst>
                                    </p:anim>
                                    <p:anim calcmode="lin" valueType="num">
                                      <p:cBhvr additive="base">
                                        <p:cTn id="209" dur="4000" fill="hold"/>
                                        <p:tgtEl>
                                          <p:spTgt spid="13"/>
                                        </p:tgtEl>
                                        <p:attrNameLst>
                                          <p:attrName>ppt_y</p:attrName>
                                        </p:attrNameLst>
                                      </p:cBhvr>
                                      <p:tavLst>
                                        <p:tav tm="0">
                                          <p:val>
                                            <p:strVal val="0-#ppt_h/2"/>
                                          </p:val>
                                        </p:tav>
                                        <p:tav tm="100000">
                                          <p:val>
                                            <p:strVal val="#ppt_y"/>
                                          </p:val>
                                        </p:tav>
                                      </p:tavLst>
                                    </p:anim>
                                  </p:childTnLst>
                                </p:cTn>
                              </p:par>
                              <p:par>
                                <p:cTn id="210" presetID="5" presetClass="entr" presetSubtype="10" fill="hold" grpId="1" nodeType="withEffect">
                                  <p:stCondLst>
                                    <p:cond delay="0"/>
                                  </p:stCondLst>
                                  <p:childTnLst>
                                    <p:set>
                                      <p:cBhvr>
                                        <p:cTn id="211" dur="1" fill="hold">
                                          <p:stCondLst>
                                            <p:cond delay="0"/>
                                          </p:stCondLst>
                                        </p:cTn>
                                        <p:tgtEl>
                                          <p:spTgt spid="13"/>
                                        </p:tgtEl>
                                        <p:attrNameLst>
                                          <p:attrName>style.visibility</p:attrName>
                                        </p:attrNameLst>
                                      </p:cBhvr>
                                      <p:to>
                                        <p:strVal val="visible"/>
                                      </p:to>
                                    </p:set>
                                    <p:animEffect transition="in" filter="checkerboard(across)">
                                      <p:cBhvr>
                                        <p:cTn id="212" dur="4000"/>
                                        <p:tgtEl>
                                          <p:spTgt spid="13"/>
                                        </p:tgtEl>
                                      </p:cBhvr>
                                    </p:animEffect>
                                  </p:childTnLst>
                                </p:cTn>
                              </p:par>
                              <p:par>
                                <p:cTn id="213" presetID="8" presetClass="emph" presetSubtype="0" fill="hold" grpId="2" nodeType="withEffect">
                                  <p:stCondLst>
                                    <p:cond delay="0"/>
                                  </p:stCondLst>
                                  <p:childTnLst>
                                    <p:animRot by="21600000">
                                      <p:cBhvr>
                                        <p:cTn id="214" dur="4000" fill="hold"/>
                                        <p:tgtEl>
                                          <p:spTgt spid="13"/>
                                        </p:tgtEl>
                                        <p:attrNameLst>
                                          <p:attrName>r</p:attrName>
                                        </p:attrNameLst>
                                      </p:cBhvr>
                                    </p:animRot>
                                  </p:childTnLst>
                                </p:cTn>
                              </p:par>
                              <p:par>
                                <p:cTn id="215" presetID="2" presetClass="exit" presetSubtype="9" fill="hold" grpId="3" nodeType="withEffect">
                                  <p:stCondLst>
                                    <p:cond delay="0"/>
                                  </p:stCondLst>
                                  <p:childTnLst>
                                    <p:anim calcmode="lin" valueType="num">
                                      <p:cBhvr additive="base">
                                        <p:cTn id="216" dur="4000"/>
                                        <p:tgtEl>
                                          <p:spTgt spid="13"/>
                                        </p:tgtEl>
                                        <p:attrNameLst>
                                          <p:attrName>ppt_x</p:attrName>
                                        </p:attrNameLst>
                                      </p:cBhvr>
                                      <p:tavLst>
                                        <p:tav tm="0">
                                          <p:val>
                                            <p:strVal val="ppt_x"/>
                                          </p:val>
                                        </p:tav>
                                        <p:tav tm="100000">
                                          <p:val>
                                            <p:strVal val="0-ppt_w/2"/>
                                          </p:val>
                                        </p:tav>
                                      </p:tavLst>
                                    </p:anim>
                                    <p:anim calcmode="lin" valueType="num">
                                      <p:cBhvr additive="base">
                                        <p:cTn id="217" dur="4000"/>
                                        <p:tgtEl>
                                          <p:spTgt spid="13"/>
                                        </p:tgtEl>
                                        <p:attrNameLst>
                                          <p:attrName>ppt_y</p:attrName>
                                        </p:attrNameLst>
                                      </p:cBhvr>
                                      <p:tavLst>
                                        <p:tav tm="0">
                                          <p:val>
                                            <p:strVal val="ppt_y"/>
                                          </p:val>
                                        </p:tav>
                                        <p:tav tm="100000">
                                          <p:val>
                                            <p:strVal val="0-ppt_h/2"/>
                                          </p:val>
                                        </p:tav>
                                      </p:tavLst>
                                    </p:anim>
                                    <p:set>
                                      <p:cBhvr>
                                        <p:cTn id="218" dur="1" fill="hold">
                                          <p:stCondLst>
                                            <p:cond delay="3999"/>
                                          </p:stCondLst>
                                        </p:cTn>
                                        <p:tgtEl>
                                          <p:spTgt spid="13"/>
                                        </p:tgtEl>
                                        <p:attrNameLst>
                                          <p:attrName>style.visibility</p:attrName>
                                        </p:attrNameLst>
                                      </p:cBhvr>
                                      <p:to>
                                        <p:strVal val="hidden"/>
                                      </p:to>
                                    </p:set>
                                  </p:childTnLst>
                                </p:cTn>
                              </p:par>
                              <p:par>
                                <p:cTn id="219" presetID="5" presetClass="exit" presetSubtype="10" fill="hold" grpId="4" nodeType="withEffect">
                                  <p:stCondLst>
                                    <p:cond delay="0"/>
                                  </p:stCondLst>
                                  <p:childTnLst>
                                    <p:animEffect transition="out" filter="checkerboard(across)">
                                      <p:cBhvr>
                                        <p:cTn id="220" dur="4000"/>
                                        <p:tgtEl>
                                          <p:spTgt spid="13"/>
                                        </p:tgtEl>
                                      </p:cBhvr>
                                    </p:animEffect>
                                    <p:set>
                                      <p:cBhvr>
                                        <p:cTn id="221" dur="1" fill="hold">
                                          <p:stCondLst>
                                            <p:cond delay="3999"/>
                                          </p:stCondLst>
                                        </p:cTn>
                                        <p:tgtEl>
                                          <p:spTgt spid="13"/>
                                        </p:tgtEl>
                                        <p:attrNameLst>
                                          <p:attrName>style.visibility</p:attrName>
                                        </p:attrNameLst>
                                      </p:cBhvr>
                                      <p:to>
                                        <p:strVal val="hidden"/>
                                      </p:to>
                                    </p:set>
                                  </p:childTnLst>
                                </p:cTn>
                              </p:par>
                              <p:par>
                                <p:cTn id="222" presetID="8" presetClass="emph" presetSubtype="0" fill="hold" grpId="5" nodeType="withEffect">
                                  <p:stCondLst>
                                    <p:cond delay="0"/>
                                  </p:stCondLst>
                                  <p:childTnLst>
                                    <p:animRot by="21600000">
                                      <p:cBhvr>
                                        <p:cTn id="223" dur="4000" fill="hold"/>
                                        <p:tgtEl>
                                          <p:spTgt spid="13"/>
                                        </p:tgtEl>
                                        <p:attrNameLst>
                                          <p:attrName>r</p:attrName>
                                        </p:attrNameLst>
                                      </p:cBhvr>
                                    </p:animRot>
                                  </p:childTnLst>
                                </p:cTn>
                              </p:par>
                              <p:par>
                                <p:cTn id="224" presetID="23" presetClass="entr" presetSubtype="272" fill="hold" nodeType="withEffect">
                                  <p:stCondLst>
                                    <p:cond delay="0"/>
                                  </p:stCondLst>
                                  <p:childTnLst>
                                    <p:set>
                                      <p:cBhvr>
                                        <p:cTn id="225" dur="1" fill="hold">
                                          <p:stCondLst>
                                            <p:cond delay="0"/>
                                          </p:stCondLst>
                                        </p:cTn>
                                        <p:tgtEl>
                                          <p:spTgt spid="14"/>
                                        </p:tgtEl>
                                        <p:attrNameLst>
                                          <p:attrName>style.visibility</p:attrName>
                                        </p:attrNameLst>
                                      </p:cBhvr>
                                      <p:to>
                                        <p:strVal val="visible"/>
                                      </p:to>
                                    </p:set>
                                    <p:anim calcmode="lin" valueType="num">
                                      <p:cBhvr>
                                        <p:cTn id="226" dur="3500" fill="hold"/>
                                        <p:tgtEl>
                                          <p:spTgt spid="14"/>
                                        </p:tgtEl>
                                        <p:attrNameLst>
                                          <p:attrName>ppt_w</p:attrName>
                                        </p:attrNameLst>
                                      </p:cBhvr>
                                      <p:tavLst>
                                        <p:tav tm="0">
                                          <p:val>
                                            <p:strVal val="2/3*#ppt_w"/>
                                          </p:val>
                                        </p:tav>
                                        <p:tav tm="100000">
                                          <p:val>
                                            <p:strVal val="#ppt_w"/>
                                          </p:val>
                                        </p:tav>
                                      </p:tavLst>
                                    </p:anim>
                                    <p:anim calcmode="lin" valueType="num">
                                      <p:cBhvr>
                                        <p:cTn id="227" dur="3500" fill="hold"/>
                                        <p:tgtEl>
                                          <p:spTgt spid="14"/>
                                        </p:tgtEl>
                                        <p:attrNameLst>
                                          <p:attrName>ppt_h</p:attrName>
                                        </p:attrNameLst>
                                      </p:cBhvr>
                                      <p:tavLst>
                                        <p:tav tm="0">
                                          <p:val>
                                            <p:strVal val="2/3*#ppt_h"/>
                                          </p:val>
                                        </p:tav>
                                        <p:tav tm="100000">
                                          <p:val>
                                            <p:strVal val="#ppt_h"/>
                                          </p:val>
                                        </p:tav>
                                      </p:tavLst>
                                    </p:anim>
                                  </p:childTnLst>
                                </p:cTn>
                              </p:par>
                              <p:par>
                                <p:cTn id="228" presetID="4" presetClass="entr" presetSubtype="32" fill="hold" nodeType="withEffect">
                                  <p:stCondLst>
                                    <p:cond delay="0"/>
                                  </p:stCondLst>
                                  <p:childTnLst>
                                    <p:set>
                                      <p:cBhvr>
                                        <p:cTn id="229" dur="1" fill="hold">
                                          <p:stCondLst>
                                            <p:cond delay="0"/>
                                          </p:stCondLst>
                                        </p:cTn>
                                        <p:tgtEl>
                                          <p:spTgt spid="14"/>
                                        </p:tgtEl>
                                        <p:attrNameLst>
                                          <p:attrName>style.visibility</p:attrName>
                                        </p:attrNameLst>
                                      </p:cBhvr>
                                      <p:to>
                                        <p:strVal val="visible"/>
                                      </p:to>
                                    </p:set>
                                    <p:animEffect transition="in" filter="box(out)">
                                      <p:cBhvr>
                                        <p:cTn id="230"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solidFill>
            <a:schemeClr val="accent1"/>
          </a:solidFill>
          <a:ln>
            <a:noFill/>
          </a:ln>
        </p:spPr>
      </p:pic>
      <p:sp>
        <p:nvSpPr>
          <p:cNvPr id="6" name="Forma libre 4"/>
          <p:cNvSpPr/>
          <p:nvPr/>
        </p:nvSpPr>
        <p:spPr>
          <a:xfrm rot="20854875">
            <a:off x="251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4"/>
          <p:cNvSpPr/>
          <p:nvPr/>
        </p:nvSpPr>
        <p:spPr>
          <a:xfrm rot="20935713">
            <a:off x="25172" y="242088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20755430">
            <a:off x="-13911"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624959" flipH="1">
            <a:off x="45333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740908" flipH="1">
            <a:off x="4427984" y="239500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835591" flipH="1">
            <a:off x="4511628"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4" name="13 Forma libre"/>
          <p:cNvSpPr/>
          <p:nvPr/>
        </p:nvSpPr>
        <p:spPr>
          <a:xfrm>
            <a:off x="-29184" y="6876"/>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15" name="14 Forma libre"/>
          <p:cNvSpPr/>
          <p:nvPr/>
        </p:nvSpPr>
        <p:spPr>
          <a:xfrm rot="10800000">
            <a:off x="-36403" y="551953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841382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4500" fill="hold"/>
                                        <p:tgtEl>
                                          <p:spTgt spid="7"/>
                                        </p:tgtEl>
                                        <p:attrNameLst>
                                          <p:attrName>ppt_x</p:attrName>
                                        </p:attrNameLst>
                                      </p:cBhvr>
                                      <p:tavLst>
                                        <p:tav tm="0">
                                          <p:val>
                                            <p:strVal val="1+#ppt_w/2"/>
                                          </p:val>
                                        </p:tav>
                                        <p:tav tm="100000">
                                          <p:val>
                                            <p:strVal val="#ppt_x"/>
                                          </p:val>
                                        </p:tav>
                                      </p:tavLst>
                                    </p:anim>
                                    <p:anim calcmode="lin" valueType="num">
                                      <p:cBhvr additive="base">
                                        <p:cTn id="25" dur="4500" fill="hold"/>
                                        <p:tgtEl>
                                          <p:spTgt spid="7"/>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4500" fill="hold"/>
                                        <p:tgtEl>
                                          <p:spTgt spid="7"/>
                                        </p:tgtEl>
                                        <p:attrNameLst>
                                          <p:attrName>ppt_w</p:attrName>
                                        </p:attrNameLst>
                                      </p:cBhvr>
                                      <p:tavLst>
                                        <p:tav tm="0">
                                          <p:val>
                                            <p:strVal val="#ppt_w"/>
                                          </p:val>
                                        </p:tav>
                                        <p:tav tm="100000">
                                          <p:val>
                                            <p:strVal val="#ppt_w"/>
                                          </p:val>
                                        </p:tav>
                                      </p:tavLst>
                                    </p:anim>
                                    <p:anim calcmode="lin" valueType="num">
                                      <p:cBhvr>
                                        <p:cTn id="29" dur="4500" fill="hold"/>
                                        <p:tgtEl>
                                          <p:spTgt spid="7"/>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7"/>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7"/>
                                        </p:tgtEl>
                                        <p:attrNameLst>
                                          <p:attrName>ppt_x</p:attrName>
                                        </p:attrNameLst>
                                      </p:cBhvr>
                                      <p:tavLst>
                                        <p:tav tm="0">
                                          <p:val>
                                            <p:strVal val="ppt_x"/>
                                          </p:val>
                                        </p:tav>
                                        <p:tav tm="100000">
                                          <p:val>
                                            <p:strVal val="1+ppt_w/2"/>
                                          </p:val>
                                        </p:tav>
                                      </p:tavLst>
                                    </p:anim>
                                    <p:anim calcmode="lin" valueType="num">
                                      <p:cBhvr additive="base">
                                        <p:cTn id="34" dur="4500"/>
                                        <p:tgtEl>
                                          <p:spTgt spid="7"/>
                                        </p:tgtEl>
                                        <p:attrNameLst>
                                          <p:attrName>ppt_y</p:attrName>
                                        </p:attrNameLst>
                                      </p:cBhvr>
                                      <p:tavLst>
                                        <p:tav tm="0">
                                          <p:val>
                                            <p:strVal val="ppt_y"/>
                                          </p:val>
                                        </p:tav>
                                        <p:tav tm="100000">
                                          <p:val>
                                            <p:strVal val="ppt_y"/>
                                          </p:val>
                                        </p:tav>
                                      </p:tavLst>
                                    </p:anim>
                                    <p:set>
                                      <p:cBhvr>
                                        <p:cTn id="35" dur="1" fill="hold">
                                          <p:stCondLst>
                                            <p:cond delay="4499"/>
                                          </p:stCondLst>
                                        </p:cTn>
                                        <p:tgtEl>
                                          <p:spTgt spid="7"/>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4500" fill="hold"/>
                                        <p:tgtEl>
                                          <p:spTgt spid="8"/>
                                        </p:tgtEl>
                                        <p:attrNameLst>
                                          <p:attrName>ppt_x</p:attrName>
                                        </p:attrNameLst>
                                      </p:cBhvr>
                                      <p:tavLst>
                                        <p:tav tm="0">
                                          <p:val>
                                            <p:strVal val="1+#ppt_w/2"/>
                                          </p:val>
                                        </p:tav>
                                        <p:tav tm="100000">
                                          <p:val>
                                            <p:strVal val="#ppt_x"/>
                                          </p:val>
                                        </p:tav>
                                      </p:tavLst>
                                    </p:anim>
                                    <p:anim calcmode="lin" valueType="num">
                                      <p:cBhvr additive="base">
                                        <p:cTn id="39" dur="45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500" fill="hold"/>
                                        <p:tgtEl>
                                          <p:spTgt spid="8"/>
                                        </p:tgtEl>
                                        <p:attrNameLst>
                                          <p:attrName>ppt_w</p:attrName>
                                        </p:attrNameLst>
                                      </p:cBhvr>
                                      <p:tavLst>
                                        <p:tav tm="0">
                                          <p:val>
                                            <p:strVal val="#ppt_w"/>
                                          </p:val>
                                        </p:tav>
                                        <p:tav tm="100000">
                                          <p:val>
                                            <p:strVal val="#ppt_w"/>
                                          </p:val>
                                        </p:tav>
                                      </p:tavLst>
                                    </p:anim>
                                    <p:anim calcmode="lin" valueType="num">
                                      <p:cBhvr>
                                        <p:cTn id="43" dur="4500" fill="hold"/>
                                        <p:tgtEl>
                                          <p:spTgt spid="8"/>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8"/>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8"/>
                                        </p:tgtEl>
                                        <p:attrNameLst>
                                          <p:attrName>ppt_x</p:attrName>
                                        </p:attrNameLst>
                                      </p:cBhvr>
                                      <p:tavLst>
                                        <p:tav tm="0">
                                          <p:val>
                                            <p:strVal val="ppt_x"/>
                                          </p:val>
                                        </p:tav>
                                        <p:tav tm="100000">
                                          <p:val>
                                            <p:strVal val="1+ppt_w/2"/>
                                          </p:val>
                                        </p:tav>
                                      </p:tavLst>
                                    </p:anim>
                                    <p:anim calcmode="lin" valueType="num">
                                      <p:cBhvr additive="base">
                                        <p:cTn id="48" dur="4500"/>
                                        <p:tgtEl>
                                          <p:spTgt spid="8"/>
                                        </p:tgtEl>
                                        <p:attrNameLst>
                                          <p:attrName>ppt_y</p:attrName>
                                        </p:attrNameLst>
                                      </p:cBhvr>
                                      <p:tavLst>
                                        <p:tav tm="0">
                                          <p:val>
                                            <p:strVal val="ppt_y"/>
                                          </p:val>
                                        </p:tav>
                                        <p:tav tm="100000">
                                          <p:val>
                                            <p:strVal val="ppt_y"/>
                                          </p:val>
                                        </p:tav>
                                      </p:tavLst>
                                    </p:anim>
                                    <p:set>
                                      <p:cBhvr>
                                        <p:cTn id="49" dur="1" fill="hold">
                                          <p:stCondLst>
                                            <p:cond delay="4499"/>
                                          </p:stCondLst>
                                        </p:cTn>
                                        <p:tgtEl>
                                          <p:spTgt spid="8"/>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4500" fill="hold"/>
                                        <p:tgtEl>
                                          <p:spTgt spid="9"/>
                                        </p:tgtEl>
                                        <p:attrNameLst>
                                          <p:attrName>ppt_x</p:attrName>
                                        </p:attrNameLst>
                                      </p:cBhvr>
                                      <p:tavLst>
                                        <p:tav tm="0">
                                          <p:val>
                                            <p:strVal val="0-#ppt_w/2"/>
                                          </p:val>
                                        </p:tav>
                                        <p:tav tm="100000">
                                          <p:val>
                                            <p:strVal val="#ppt_x"/>
                                          </p:val>
                                        </p:tav>
                                      </p:tavLst>
                                    </p:anim>
                                    <p:anim calcmode="lin" valueType="num">
                                      <p:cBhvr additive="base">
                                        <p:cTn id="53" dur="4500" fill="hold"/>
                                        <p:tgtEl>
                                          <p:spTgt spid="9"/>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4500" fill="hold"/>
                                        <p:tgtEl>
                                          <p:spTgt spid="9"/>
                                        </p:tgtEl>
                                        <p:attrNameLst>
                                          <p:attrName>ppt_w</p:attrName>
                                        </p:attrNameLst>
                                      </p:cBhvr>
                                      <p:tavLst>
                                        <p:tav tm="0">
                                          <p:val>
                                            <p:strVal val="#ppt_w"/>
                                          </p:val>
                                        </p:tav>
                                        <p:tav tm="100000">
                                          <p:val>
                                            <p:strVal val="#ppt_w"/>
                                          </p:val>
                                        </p:tav>
                                      </p:tavLst>
                                    </p:anim>
                                    <p:anim calcmode="lin" valueType="num">
                                      <p:cBhvr>
                                        <p:cTn id="57" dur="4500" fill="hold"/>
                                        <p:tgtEl>
                                          <p:spTgt spid="9"/>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9"/>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9"/>
                                        </p:tgtEl>
                                        <p:attrNameLst>
                                          <p:attrName>ppt_x</p:attrName>
                                        </p:attrNameLst>
                                      </p:cBhvr>
                                      <p:tavLst>
                                        <p:tav tm="0">
                                          <p:val>
                                            <p:strVal val="ppt_x"/>
                                          </p:val>
                                        </p:tav>
                                        <p:tav tm="100000">
                                          <p:val>
                                            <p:strVal val="0-ppt_w/2"/>
                                          </p:val>
                                        </p:tav>
                                      </p:tavLst>
                                    </p:anim>
                                    <p:anim calcmode="lin" valueType="num">
                                      <p:cBhvr additive="base">
                                        <p:cTn id="62" dur="4500"/>
                                        <p:tgtEl>
                                          <p:spTgt spid="9"/>
                                        </p:tgtEl>
                                        <p:attrNameLst>
                                          <p:attrName>ppt_y</p:attrName>
                                        </p:attrNameLst>
                                      </p:cBhvr>
                                      <p:tavLst>
                                        <p:tav tm="0">
                                          <p:val>
                                            <p:strVal val="ppt_y"/>
                                          </p:val>
                                        </p:tav>
                                        <p:tav tm="100000">
                                          <p:val>
                                            <p:strVal val="ppt_y"/>
                                          </p:val>
                                        </p:tav>
                                      </p:tavLst>
                                    </p:anim>
                                    <p:set>
                                      <p:cBhvr>
                                        <p:cTn id="63" dur="1" fill="hold">
                                          <p:stCondLst>
                                            <p:cond delay="4499"/>
                                          </p:stCondLst>
                                        </p:cTn>
                                        <p:tgtEl>
                                          <p:spTgt spid="9"/>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4500" fill="hold"/>
                                        <p:tgtEl>
                                          <p:spTgt spid="10"/>
                                        </p:tgtEl>
                                        <p:attrNameLst>
                                          <p:attrName>ppt_x</p:attrName>
                                        </p:attrNameLst>
                                      </p:cBhvr>
                                      <p:tavLst>
                                        <p:tav tm="0">
                                          <p:val>
                                            <p:strVal val="0-#ppt_w/2"/>
                                          </p:val>
                                        </p:tav>
                                        <p:tav tm="100000">
                                          <p:val>
                                            <p:strVal val="#ppt_x"/>
                                          </p:val>
                                        </p:tav>
                                      </p:tavLst>
                                    </p:anim>
                                    <p:anim calcmode="lin" valueType="num">
                                      <p:cBhvr additive="base">
                                        <p:cTn id="67" dur="4500" fill="hold"/>
                                        <p:tgtEl>
                                          <p:spTgt spid="10"/>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4500" fill="hold"/>
                                        <p:tgtEl>
                                          <p:spTgt spid="10"/>
                                        </p:tgtEl>
                                        <p:attrNameLst>
                                          <p:attrName>ppt_w</p:attrName>
                                        </p:attrNameLst>
                                      </p:cBhvr>
                                      <p:tavLst>
                                        <p:tav tm="0">
                                          <p:val>
                                            <p:strVal val="#ppt_w"/>
                                          </p:val>
                                        </p:tav>
                                        <p:tav tm="100000">
                                          <p:val>
                                            <p:strVal val="#ppt_w"/>
                                          </p:val>
                                        </p:tav>
                                      </p:tavLst>
                                    </p:anim>
                                    <p:anim calcmode="lin" valueType="num">
                                      <p:cBhvr>
                                        <p:cTn id="71" dur="4500" fill="hold"/>
                                        <p:tgtEl>
                                          <p:spTgt spid="1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0"/>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0"/>
                                        </p:tgtEl>
                                        <p:attrNameLst>
                                          <p:attrName>ppt_x</p:attrName>
                                        </p:attrNameLst>
                                      </p:cBhvr>
                                      <p:tavLst>
                                        <p:tav tm="0">
                                          <p:val>
                                            <p:strVal val="ppt_x"/>
                                          </p:val>
                                        </p:tav>
                                        <p:tav tm="100000">
                                          <p:val>
                                            <p:strVal val="0-ppt_w/2"/>
                                          </p:val>
                                        </p:tav>
                                      </p:tavLst>
                                    </p:anim>
                                    <p:anim calcmode="lin" valueType="num">
                                      <p:cBhvr additive="base">
                                        <p:cTn id="76" dur="4500"/>
                                        <p:tgtEl>
                                          <p:spTgt spid="10"/>
                                        </p:tgtEl>
                                        <p:attrNameLst>
                                          <p:attrName>ppt_y</p:attrName>
                                        </p:attrNameLst>
                                      </p:cBhvr>
                                      <p:tavLst>
                                        <p:tav tm="0">
                                          <p:val>
                                            <p:strVal val="ppt_y"/>
                                          </p:val>
                                        </p:tav>
                                        <p:tav tm="100000">
                                          <p:val>
                                            <p:strVal val="ppt_y"/>
                                          </p:val>
                                        </p:tav>
                                      </p:tavLst>
                                    </p:anim>
                                    <p:set>
                                      <p:cBhvr>
                                        <p:cTn id="77" dur="1" fill="hold">
                                          <p:stCondLst>
                                            <p:cond delay="4499"/>
                                          </p:stCondLst>
                                        </p:cTn>
                                        <p:tgtEl>
                                          <p:spTgt spid="10"/>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4500" fill="hold"/>
                                        <p:tgtEl>
                                          <p:spTgt spid="11"/>
                                        </p:tgtEl>
                                        <p:attrNameLst>
                                          <p:attrName>ppt_x</p:attrName>
                                        </p:attrNameLst>
                                      </p:cBhvr>
                                      <p:tavLst>
                                        <p:tav tm="0">
                                          <p:val>
                                            <p:strVal val="0-#ppt_w/2"/>
                                          </p:val>
                                        </p:tav>
                                        <p:tav tm="100000">
                                          <p:val>
                                            <p:strVal val="#ppt_x"/>
                                          </p:val>
                                        </p:tav>
                                      </p:tavLst>
                                    </p:anim>
                                    <p:anim calcmode="lin" valueType="num">
                                      <p:cBhvr additive="base">
                                        <p:cTn id="81" dur="4500" fill="hold"/>
                                        <p:tgtEl>
                                          <p:spTgt spid="11"/>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4500" fill="hold"/>
                                        <p:tgtEl>
                                          <p:spTgt spid="11"/>
                                        </p:tgtEl>
                                        <p:attrNameLst>
                                          <p:attrName>ppt_w</p:attrName>
                                        </p:attrNameLst>
                                      </p:cBhvr>
                                      <p:tavLst>
                                        <p:tav tm="0">
                                          <p:val>
                                            <p:strVal val="#ppt_w"/>
                                          </p:val>
                                        </p:tav>
                                        <p:tav tm="100000">
                                          <p:val>
                                            <p:strVal val="#ppt_w"/>
                                          </p:val>
                                        </p:tav>
                                      </p:tavLst>
                                    </p:anim>
                                    <p:anim calcmode="lin" valueType="num">
                                      <p:cBhvr>
                                        <p:cTn id="85" dur="4500" fill="hold"/>
                                        <p:tgtEl>
                                          <p:spTgt spid="11"/>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1"/>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1"/>
                                        </p:tgtEl>
                                        <p:attrNameLst>
                                          <p:attrName>ppt_x</p:attrName>
                                        </p:attrNameLst>
                                      </p:cBhvr>
                                      <p:tavLst>
                                        <p:tav tm="0">
                                          <p:val>
                                            <p:strVal val="ppt_x"/>
                                          </p:val>
                                        </p:tav>
                                        <p:tav tm="100000">
                                          <p:val>
                                            <p:strVal val="0-ppt_w/2"/>
                                          </p:val>
                                        </p:tav>
                                      </p:tavLst>
                                    </p:anim>
                                    <p:anim calcmode="lin" valueType="num">
                                      <p:cBhvr additive="base">
                                        <p:cTn id="90" dur="4500"/>
                                        <p:tgtEl>
                                          <p:spTgt spid="11"/>
                                        </p:tgtEl>
                                        <p:attrNameLst>
                                          <p:attrName>ppt_y</p:attrName>
                                        </p:attrNameLst>
                                      </p:cBhvr>
                                      <p:tavLst>
                                        <p:tav tm="0">
                                          <p:val>
                                            <p:strVal val="ppt_y"/>
                                          </p:val>
                                        </p:tav>
                                        <p:tav tm="100000">
                                          <p:val>
                                            <p:strVal val="ppt_y"/>
                                          </p:val>
                                        </p:tav>
                                      </p:tavLst>
                                    </p:anim>
                                    <p:set>
                                      <p:cBhvr>
                                        <p:cTn id="91" dur="1" fill="hold">
                                          <p:stCondLst>
                                            <p:cond delay="4499"/>
                                          </p:stCondLst>
                                        </p:cTn>
                                        <p:tgtEl>
                                          <p:spTgt spid="11"/>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4500" fill="hold"/>
                                        <p:tgtEl>
                                          <p:spTgt spid="13"/>
                                        </p:tgtEl>
                                        <p:attrNameLst>
                                          <p:attrName>ppt_w</p:attrName>
                                        </p:attrNameLst>
                                      </p:cBhvr>
                                      <p:tavLst>
                                        <p:tav tm="0">
                                          <p:val>
                                            <p:strVal val="2/3*#ppt_w"/>
                                          </p:val>
                                        </p:tav>
                                        <p:tav tm="100000">
                                          <p:val>
                                            <p:strVal val="#ppt_w"/>
                                          </p:val>
                                        </p:tav>
                                      </p:tavLst>
                                    </p:anim>
                                    <p:anim calcmode="lin" valueType="num">
                                      <p:cBhvr>
                                        <p:cTn id="95" dur="4500" fill="hold"/>
                                        <p:tgtEl>
                                          <p:spTgt spid="13"/>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barn(outVertical)">
                                      <p:cBhvr>
                                        <p:cTn id="98" dur="4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899592" y="908720"/>
            <a:ext cx="5616624" cy="4524315"/>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Longevidad</a:t>
            </a: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Este efecto es producido gracias al </a:t>
            </a:r>
            <a:r>
              <a:rPr lang="es-ES" sz="2400" dirty="0" err="1">
                <a:solidFill>
                  <a:schemeClr val="bg1"/>
                </a:solidFill>
                <a:latin typeface="Hobo Std" pitchFamily="34" charset="0"/>
              </a:rPr>
              <a:t>resveratrol</a:t>
            </a:r>
            <a:r>
              <a:rPr lang="es-ES" sz="2400" dirty="0">
                <a:solidFill>
                  <a:schemeClr val="bg1"/>
                </a:solidFill>
                <a:latin typeface="Hobo Std" pitchFamily="34" charset="0"/>
              </a:rPr>
              <a:t>, un </a:t>
            </a:r>
            <a:r>
              <a:rPr lang="es-ES" sz="2400" dirty="0" err="1">
                <a:solidFill>
                  <a:schemeClr val="bg1"/>
                </a:solidFill>
                <a:latin typeface="Hobo Std" pitchFamily="34" charset="0"/>
              </a:rPr>
              <a:t>polifenol</a:t>
            </a:r>
            <a:r>
              <a:rPr lang="es-ES" sz="2400" dirty="0">
                <a:solidFill>
                  <a:schemeClr val="bg1"/>
                </a:solidFill>
                <a:latin typeface="Hobo Std" pitchFamily="34" charset="0"/>
              </a:rPr>
              <a:t> contenido en el vino tinto que posee la propiedad de alargar la vida de las células, además de dinamizar y mejorar el organismo gracias a su efecto antioxidante; por lo que puede considerarse el consumo moderado de esta bebida como un buen tratamiento anti-</a:t>
            </a:r>
            <a:r>
              <a:rPr lang="es-ES" sz="2400" dirty="0" err="1">
                <a:solidFill>
                  <a:schemeClr val="bg1"/>
                </a:solidFill>
                <a:latin typeface="Hobo Std" pitchFamily="34" charset="0"/>
              </a:rPr>
              <a:t>age</a:t>
            </a:r>
            <a:r>
              <a:rPr lang="es-ES" sz="2400" dirty="0">
                <a:solidFill>
                  <a:schemeClr val="bg1"/>
                </a:solidFill>
                <a:latin typeface="Hobo Std" pitchFamily="34" charset="0"/>
              </a:rPr>
              <a:t>.</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32445034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3911" y="0"/>
            <a:ext cx="9144000" cy="6922030"/>
          </a:xfrm>
          <a:prstGeom prst="rect">
            <a:avLst/>
          </a:prstGeom>
          <a:solidFill>
            <a:schemeClr val="accent1"/>
          </a:solidFill>
          <a:ln>
            <a:noFill/>
          </a:ln>
          <a:scene3d>
            <a:camera prst="orthographicFront"/>
            <a:lightRig rig="chilly" dir="t"/>
          </a:scene3d>
        </p:spPr>
      </p:pic>
      <p:sp>
        <p:nvSpPr>
          <p:cNvPr id="7" name="Forma libre 18"/>
          <p:cNvSpPr/>
          <p:nvPr/>
        </p:nvSpPr>
        <p:spPr>
          <a:xfrm rot="9294158" flipH="1">
            <a:off x="450098" y="1200208"/>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8"/>
          <p:cNvSpPr/>
          <p:nvPr/>
        </p:nvSpPr>
        <p:spPr>
          <a:xfrm rot="12305842">
            <a:off x="7195776" y="1188755"/>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8"/>
          <p:cNvSpPr/>
          <p:nvPr/>
        </p:nvSpPr>
        <p:spPr>
          <a:xfrm rot="20021906" flipH="1">
            <a:off x="6000012" y="3075244"/>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8"/>
          <p:cNvSpPr/>
          <p:nvPr/>
        </p:nvSpPr>
        <p:spPr>
          <a:xfrm rot="1578094">
            <a:off x="450097" y="3053488"/>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8"/>
          <p:cNvSpPr/>
          <p:nvPr/>
        </p:nvSpPr>
        <p:spPr>
          <a:xfrm rot="9294158" flipH="1">
            <a:off x="1770052" y="1200208"/>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18"/>
          <p:cNvSpPr/>
          <p:nvPr/>
        </p:nvSpPr>
        <p:spPr>
          <a:xfrm rot="9294158" flipH="1">
            <a:off x="3122779" y="1200210"/>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18"/>
          <p:cNvSpPr/>
          <p:nvPr/>
        </p:nvSpPr>
        <p:spPr>
          <a:xfrm rot="12305842">
            <a:off x="5981218" y="1166036"/>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3" name="Forma libre 18"/>
          <p:cNvSpPr/>
          <p:nvPr/>
        </p:nvSpPr>
        <p:spPr>
          <a:xfrm rot="12305842">
            <a:off x="4739873" y="1200208"/>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4" name="Forma libre 18"/>
          <p:cNvSpPr/>
          <p:nvPr/>
        </p:nvSpPr>
        <p:spPr>
          <a:xfrm rot="1578094">
            <a:off x="1710238" y="3057212"/>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5" name="Forma libre 18"/>
          <p:cNvSpPr/>
          <p:nvPr/>
        </p:nvSpPr>
        <p:spPr>
          <a:xfrm rot="1578094">
            <a:off x="2817547" y="3053489"/>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6" name="Forma libre 18"/>
          <p:cNvSpPr/>
          <p:nvPr/>
        </p:nvSpPr>
        <p:spPr>
          <a:xfrm rot="20021906" flipH="1">
            <a:off x="7224685" y="3107846"/>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7" name="Forma libre 18"/>
          <p:cNvSpPr/>
          <p:nvPr/>
        </p:nvSpPr>
        <p:spPr>
          <a:xfrm rot="20021906" flipH="1">
            <a:off x="4756546" y="3039325"/>
            <a:ext cx="1598038" cy="2529989"/>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7000">
                <a:srgbClr val="FFC000"/>
              </a:gs>
              <a:gs pos="80000">
                <a:schemeClr val="accent6">
                  <a:lumMod val="50000"/>
                </a:schemeClr>
              </a:gs>
              <a:gs pos="0">
                <a:srgbClr val="FCD78E">
                  <a:lumMod val="56000"/>
                  <a:lumOff val="44000"/>
                </a:srgbClr>
              </a:gs>
              <a:gs pos="36000">
                <a:srgbClr val="FEED5A"/>
              </a:gs>
            </a:gsLst>
            <a:path path="circle">
              <a:fillToRect l="100000" t="100000"/>
            </a:path>
            <a:tileRect r="-100000" b="-100000"/>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11024" y="-1"/>
            <a:ext cx="916893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accent6">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11025" y="5717005"/>
            <a:ext cx="917847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accent6">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27698" y="-1"/>
            <a:ext cx="9255607" cy="6922031"/>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52650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7"/>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3000" fill="hold"/>
                                        <p:tgtEl>
                                          <p:spTgt spid="20"/>
                                        </p:tgtEl>
                                        <p:attrNameLst>
                                          <p:attrName>ppt_x</p:attrName>
                                        </p:attrNameLst>
                                      </p:cBhvr>
                                      <p:tavLst>
                                        <p:tav tm="0">
                                          <p:val>
                                            <p:strVal val="1+#ppt_w/2"/>
                                          </p:val>
                                        </p:tav>
                                        <p:tav tm="100000">
                                          <p:val>
                                            <p:strVal val="#ppt_x"/>
                                          </p:val>
                                        </p:tav>
                                      </p:tavLst>
                                    </p:anim>
                                    <p:anim calcmode="lin" valueType="num">
                                      <p:cBhvr additive="base">
                                        <p:cTn id="17" dur="3000" fill="hold"/>
                                        <p:tgtEl>
                                          <p:spTgt spid="20"/>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20"/>
                                        </p:tgtEl>
                                        <p:attrNameLst>
                                          <p:attrName>r</p:attrName>
                                        </p:attrNameLst>
                                      </p:cBhvr>
                                    </p:animRot>
                                  </p:childTnLst>
                                </p:cTn>
                              </p:par>
                              <p:par>
                                <p:cTn id="20" presetID="2" presetClass="entr" presetSubtype="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1+#ppt_w/2"/>
                                          </p:val>
                                        </p:tav>
                                        <p:tav tm="100000">
                                          <p:val>
                                            <p:strVal val="#ppt_x"/>
                                          </p:val>
                                        </p:tav>
                                      </p:tavLst>
                                    </p:anim>
                                    <p:anim calcmode="lin" valueType="num">
                                      <p:cBhvr additive="base">
                                        <p:cTn id="23" dur="3000" fill="hold"/>
                                        <p:tgtEl>
                                          <p:spTgt spid="21"/>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21"/>
                                        </p:tgtEl>
                                        <p:attrNameLst>
                                          <p:attrName>r</p:attrName>
                                        </p:attrNameLst>
                                      </p:cBhvr>
                                    </p:animRot>
                                  </p:childTnLst>
                                </p:cTn>
                              </p:par>
                              <p:par>
                                <p:cTn id="26" presetID="2" presetClass="entr" presetSubtype="12"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3000" fill="hold"/>
                                        <p:tgtEl>
                                          <p:spTgt spid="23"/>
                                        </p:tgtEl>
                                        <p:attrNameLst>
                                          <p:attrName>ppt_x</p:attrName>
                                        </p:attrNameLst>
                                      </p:cBhvr>
                                      <p:tavLst>
                                        <p:tav tm="0">
                                          <p:val>
                                            <p:strVal val="0-#ppt_w/2"/>
                                          </p:val>
                                        </p:tav>
                                        <p:tav tm="100000">
                                          <p:val>
                                            <p:strVal val="#ppt_x"/>
                                          </p:val>
                                        </p:tav>
                                      </p:tavLst>
                                    </p:anim>
                                    <p:anim calcmode="lin" valueType="num">
                                      <p:cBhvr additive="base">
                                        <p:cTn id="29" dur="3000" fill="hold"/>
                                        <p:tgtEl>
                                          <p:spTgt spid="23"/>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23"/>
                                        </p:tgtEl>
                                        <p:attrNameLst>
                                          <p:attrName>r</p:attrName>
                                        </p:attrNameLst>
                                      </p:cBhvr>
                                    </p:animRot>
                                  </p:childTnLst>
                                </p:cTn>
                              </p:par>
                              <p:par>
                                <p:cTn id="32" presetID="2" presetClass="entr" presetSubtype="12"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0-#ppt_w/2"/>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22"/>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3000" fill="hold"/>
                                        <p:tgtEl>
                                          <p:spTgt spid="17"/>
                                        </p:tgtEl>
                                        <p:attrNameLst>
                                          <p:attrName>ppt_x</p:attrName>
                                        </p:attrNameLst>
                                      </p:cBhvr>
                                      <p:tavLst>
                                        <p:tav tm="0">
                                          <p:val>
                                            <p:strVal val="0-#ppt_w/2"/>
                                          </p:val>
                                        </p:tav>
                                        <p:tav tm="100000">
                                          <p:val>
                                            <p:strVal val="#ppt_x"/>
                                          </p:val>
                                        </p:tav>
                                      </p:tavLst>
                                    </p:anim>
                                    <p:anim calcmode="lin" valueType="num">
                                      <p:cBhvr additive="base">
                                        <p:cTn id="41" dur="3000" fill="hold"/>
                                        <p:tgtEl>
                                          <p:spTgt spid="1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17"/>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1+#ppt_w/2"/>
                                          </p:val>
                                        </p:tav>
                                        <p:tav tm="100000">
                                          <p:val>
                                            <p:strVal val="#ppt_x"/>
                                          </p:val>
                                        </p:tav>
                                      </p:tavLst>
                                    </p:anim>
                                    <p:anim calcmode="lin" valueType="num">
                                      <p:cBhvr additive="base">
                                        <p:cTn id="47" dur="3000" fill="hold"/>
                                        <p:tgtEl>
                                          <p:spTgt spid="19"/>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19"/>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3000" fill="hold"/>
                                        <p:tgtEl>
                                          <p:spTgt spid="18"/>
                                        </p:tgtEl>
                                        <p:attrNameLst>
                                          <p:attrName>ppt_x</p:attrName>
                                        </p:attrNameLst>
                                      </p:cBhvr>
                                      <p:tavLst>
                                        <p:tav tm="0">
                                          <p:val>
                                            <p:strVal val="0-#ppt_w/2"/>
                                          </p:val>
                                        </p:tav>
                                        <p:tav tm="100000">
                                          <p:val>
                                            <p:strVal val="#ppt_x"/>
                                          </p:val>
                                        </p:tav>
                                      </p:tavLst>
                                    </p:anim>
                                    <p:anim calcmode="lin" valueType="num">
                                      <p:cBhvr additive="base">
                                        <p:cTn id="53" dur="3000" fill="hold"/>
                                        <p:tgtEl>
                                          <p:spTgt spid="18"/>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8"/>
                                        </p:tgtEl>
                                        <p:attrNameLst>
                                          <p:attrName>r</p:attrName>
                                        </p:attrNameLst>
                                      </p:cBhvr>
                                    </p:animRot>
                                  </p:childTnLst>
                                </p:cTn>
                              </p:par>
                              <p:par>
                                <p:cTn id="56" presetID="2" presetClass="entr" presetSubtype="3"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3000" fill="hold"/>
                                        <p:tgtEl>
                                          <p:spTgt spid="24"/>
                                        </p:tgtEl>
                                        <p:attrNameLst>
                                          <p:attrName>ppt_x</p:attrName>
                                        </p:attrNameLst>
                                      </p:cBhvr>
                                      <p:tavLst>
                                        <p:tav tm="0">
                                          <p:val>
                                            <p:strVal val="1+#ppt_w/2"/>
                                          </p:val>
                                        </p:tav>
                                        <p:tav tm="100000">
                                          <p:val>
                                            <p:strVal val="#ppt_x"/>
                                          </p:val>
                                        </p:tav>
                                      </p:tavLst>
                                    </p:anim>
                                    <p:anim calcmode="lin" valueType="num">
                                      <p:cBhvr additive="base">
                                        <p:cTn id="59" dur="3000" fill="hold"/>
                                        <p:tgtEl>
                                          <p:spTgt spid="24"/>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24"/>
                                        </p:tgtEl>
                                        <p:attrNameLst>
                                          <p:attrName>r</p:attrName>
                                        </p:attrNameLst>
                                      </p:cBhvr>
                                    </p:animRot>
                                  </p:childTnLst>
                                </p:cTn>
                              </p:par>
                              <p:par>
                                <p:cTn id="62" presetID="2" presetClass="entr" presetSubtype="3"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3000" fill="hold"/>
                                        <p:tgtEl>
                                          <p:spTgt spid="25"/>
                                        </p:tgtEl>
                                        <p:attrNameLst>
                                          <p:attrName>ppt_x</p:attrName>
                                        </p:attrNameLst>
                                      </p:cBhvr>
                                      <p:tavLst>
                                        <p:tav tm="0">
                                          <p:val>
                                            <p:strVal val="1+#ppt_w/2"/>
                                          </p:val>
                                        </p:tav>
                                        <p:tav tm="100000">
                                          <p:val>
                                            <p:strVal val="#ppt_x"/>
                                          </p:val>
                                        </p:tav>
                                      </p:tavLst>
                                    </p:anim>
                                    <p:anim calcmode="lin" valueType="num">
                                      <p:cBhvr additive="base">
                                        <p:cTn id="65" dur="3000" fill="hold"/>
                                        <p:tgtEl>
                                          <p:spTgt spid="25"/>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25"/>
                                        </p:tgtEl>
                                        <p:attrNameLst>
                                          <p:attrName>r</p:attrName>
                                        </p:attrNameLst>
                                      </p:cBhvr>
                                    </p:animRot>
                                  </p:childTnLst>
                                </p:cTn>
                              </p:par>
                              <p:par>
                                <p:cTn id="68" presetID="2" presetClass="entr" presetSubtype="9"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3000" fill="hold"/>
                                        <p:tgtEl>
                                          <p:spTgt spid="26"/>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3000" fill="hold"/>
                                        <p:tgtEl>
                                          <p:spTgt spid="27"/>
                                        </p:tgtEl>
                                        <p:attrNameLst>
                                          <p:attrName>ppt_x</p:attrName>
                                        </p:attrNameLst>
                                      </p:cBhvr>
                                      <p:tavLst>
                                        <p:tav tm="0">
                                          <p:val>
                                            <p:strVal val="0-#ppt_w/2"/>
                                          </p:val>
                                        </p:tav>
                                        <p:tav tm="100000">
                                          <p:val>
                                            <p:strVal val="#ppt_x"/>
                                          </p:val>
                                        </p:tav>
                                      </p:tavLst>
                                    </p:anim>
                                    <p:anim calcmode="lin" valueType="num">
                                      <p:cBhvr additive="base">
                                        <p:cTn id="77" dur="3000" fill="hold"/>
                                        <p:tgtEl>
                                          <p:spTgt spid="27"/>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grpId="1" nodeType="withEffect">
                                  <p:stCondLst>
                                    <p:cond delay="0"/>
                                  </p:stCondLst>
                                  <p:childTnLst>
                                    <p:animRot by="-21600000">
                                      <p:cBhvr>
                                        <p:cTn id="79" dur="3000" fill="hold"/>
                                        <p:tgtEl>
                                          <p:spTgt spid="27"/>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4000"/>
                                        <p:tgtEl>
                                          <p:spTgt spid="7"/>
                                        </p:tgtEl>
                                        <p:attrNameLst>
                                          <p:attrName>ppt_x</p:attrName>
                                        </p:attrNameLst>
                                      </p:cBhvr>
                                      <p:tavLst>
                                        <p:tav tm="0">
                                          <p:val>
                                            <p:strVal val="ppt_x"/>
                                          </p:val>
                                        </p:tav>
                                        <p:tav tm="100000">
                                          <p:val>
                                            <p:strVal val="1+ppt_w/2"/>
                                          </p:val>
                                        </p:tav>
                                      </p:tavLst>
                                    </p:anim>
                                    <p:anim calcmode="lin" valueType="num">
                                      <p:cBhvr additive="base">
                                        <p:cTn id="83" dur="4000"/>
                                        <p:tgtEl>
                                          <p:spTgt spid="7"/>
                                        </p:tgtEl>
                                        <p:attrNameLst>
                                          <p:attrName>ppt_y</p:attrName>
                                        </p:attrNameLst>
                                      </p:cBhvr>
                                      <p:tavLst>
                                        <p:tav tm="0">
                                          <p:val>
                                            <p:strVal val="ppt_y"/>
                                          </p:val>
                                        </p:tav>
                                        <p:tav tm="100000">
                                          <p:val>
                                            <p:strVal val="ppt_y"/>
                                          </p:val>
                                        </p:tav>
                                      </p:tavLst>
                                    </p:anim>
                                    <p:set>
                                      <p:cBhvr>
                                        <p:cTn id="84" dur="1" fill="hold">
                                          <p:stCondLst>
                                            <p:cond delay="3999"/>
                                          </p:stCondLst>
                                        </p:cTn>
                                        <p:tgtEl>
                                          <p:spTgt spid="7"/>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4000"/>
                                        <p:tgtEl>
                                          <p:spTgt spid="20"/>
                                        </p:tgtEl>
                                        <p:attrNameLst>
                                          <p:attrName>ppt_x</p:attrName>
                                        </p:attrNameLst>
                                      </p:cBhvr>
                                      <p:tavLst>
                                        <p:tav tm="0">
                                          <p:val>
                                            <p:strVal val="ppt_x"/>
                                          </p:val>
                                        </p:tav>
                                        <p:tav tm="100000">
                                          <p:val>
                                            <p:strVal val="1+ppt_w/2"/>
                                          </p:val>
                                        </p:tav>
                                      </p:tavLst>
                                    </p:anim>
                                    <p:anim calcmode="lin" valueType="num">
                                      <p:cBhvr additive="base">
                                        <p:cTn id="87" dur="4000"/>
                                        <p:tgtEl>
                                          <p:spTgt spid="20"/>
                                        </p:tgtEl>
                                        <p:attrNameLst>
                                          <p:attrName>ppt_y</p:attrName>
                                        </p:attrNameLst>
                                      </p:cBhvr>
                                      <p:tavLst>
                                        <p:tav tm="0">
                                          <p:val>
                                            <p:strVal val="ppt_y"/>
                                          </p:val>
                                        </p:tav>
                                        <p:tav tm="100000">
                                          <p:val>
                                            <p:strVal val="ppt_y"/>
                                          </p:val>
                                        </p:tav>
                                      </p:tavLst>
                                    </p:anim>
                                    <p:set>
                                      <p:cBhvr>
                                        <p:cTn id="88" dur="1" fill="hold">
                                          <p:stCondLst>
                                            <p:cond delay="3999"/>
                                          </p:stCondLst>
                                        </p:cTn>
                                        <p:tgtEl>
                                          <p:spTgt spid="20"/>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4000"/>
                                        <p:tgtEl>
                                          <p:spTgt spid="21"/>
                                        </p:tgtEl>
                                        <p:attrNameLst>
                                          <p:attrName>ppt_x</p:attrName>
                                        </p:attrNameLst>
                                      </p:cBhvr>
                                      <p:tavLst>
                                        <p:tav tm="0">
                                          <p:val>
                                            <p:strVal val="ppt_x"/>
                                          </p:val>
                                        </p:tav>
                                        <p:tav tm="100000">
                                          <p:val>
                                            <p:strVal val="1+ppt_w/2"/>
                                          </p:val>
                                        </p:tav>
                                      </p:tavLst>
                                    </p:anim>
                                    <p:anim calcmode="lin" valueType="num">
                                      <p:cBhvr additive="base">
                                        <p:cTn id="91" dur="4000"/>
                                        <p:tgtEl>
                                          <p:spTgt spid="21"/>
                                        </p:tgtEl>
                                        <p:attrNameLst>
                                          <p:attrName>ppt_y</p:attrName>
                                        </p:attrNameLst>
                                      </p:cBhvr>
                                      <p:tavLst>
                                        <p:tav tm="0">
                                          <p:val>
                                            <p:strVal val="ppt_y"/>
                                          </p:val>
                                        </p:tav>
                                        <p:tav tm="100000">
                                          <p:val>
                                            <p:strVal val="ppt_y"/>
                                          </p:val>
                                        </p:tav>
                                      </p:tavLst>
                                    </p:anim>
                                    <p:set>
                                      <p:cBhvr>
                                        <p:cTn id="92" dur="1" fill="hold">
                                          <p:stCondLst>
                                            <p:cond delay="3999"/>
                                          </p:stCondLst>
                                        </p:cTn>
                                        <p:tgtEl>
                                          <p:spTgt spid="21"/>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4000"/>
                                        <p:tgtEl>
                                          <p:spTgt spid="23"/>
                                        </p:tgtEl>
                                        <p:attrNameLst>
                                          <p:attrName>ppt_x</p:attrName>
                                        </p:attrNameLst>
                                      </p:cBhvr>
                                      <p:tavLst>
                                        <p:tav tm="0">
                                          <p:val>
                                            <p:strVal val="ppt_x"/>
                                          </p:val>
                                        </p:tav>
                                        <p:tav tm="100000">
                                          <p:val>
                                            <p:strVal val="0-ppt_w/2"/>
                                          </p:val>
                                        </p:tav>
                                      </p:tavLst>
                                    </p:anim>
                                    <p:anim calcmode="lin" valueType="num">
                                      <p:cBhvr additive="base">
                                        <p:cTn id="95" dur="4000"/>
                                        <p:tgtEl>
                                          <p:spTgt spid="23"/>
                                        </p:tgtEl>
                                        <p:attrNameLst>
                                          <p:attrName>ppt_y</p:attrName>
                                        </p:attrNameLst>
                                      </p:cBhvr>
                                      <p:tavLst>
                                        <p:tav tm="0">
                                          <p:val>
                                            <p:strVal val="ppt_y"/>
                                          </p:val>
                                        </p:tav>
                                        <p:tav tm="100000">
                                          <p:val>
                                            <p:strVal val="ppt_y"/>
                                          </p:val>
                                        </p:tav>
                                      </p:tavLst>
                                    </p:anim>
                                    <p:set>
                                      <p:cBhvr>
                                        <p:cTn id="96" dur="1" fill="hold">
                                          <p:stCondLst>
                                            <p:cond delay="3999"/>
                                          </p:stCondLst>
                                        </p:cTn>
                                        <p:tgtEl>
                                          <p:spTgt spid="23"/>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4000"/>
                                        <p:tgtEl>
                                          <p:spTgt spid="22"/>
                                        </p:tgtEl>
                                        <p:attrNameLst>
                                          <p:attrName>ppt_x</p:attrName>
                                        </p:attrNameLst>
                                      </p:cBhvr>
                                      <p:tavLst>
                                        <p:tav tm="0">
                                          <p:val>
                                            <p:strVal val="ppt_x"/>
                                          </p:val>
                                        </p:tav>
                                        <p:tav tm="100000">
                                          <p:val>
                                            <p:strVal val="0-ppt_w/2"/>
                                          </p:val>
                                        </p:tav>
                                      </p:tavLst>
                                    </p:anim>
                                    <p:anim calcmode="lin" valueType="num">
                                      <p:cBhvr additive="base">
                                        <p:cTn id="99" dur="4000"/>
                                        <p:tgtEl>
                                          <p:spTgt spid="22"/>
                                        </p:tgtEl>
                                        <p:attrNameLst>
                                          <p:attrName>ppt_y</p:attrName>
                                        </p:attrNameLst>
                                      </p:cBhvr>
                                      <p:tavLst>
                                        <p:tav tm="0">
                                          <p:val>
                                            <p:strVal val="ppt_y"/>
                                          </p:val>
                                        </p:tav>
                                        <p:tav tm="100000">
                                          <p:val>
                                            <p:strVal val="ppt_y"/>
                                          </p:val>
                                        </p:tav>
                                      </p:tavLst>
                                    </p:anim>
                                    <p:set>
                                      <p:cBhvr>
                                        <p:cTn id="100" dur="1" fill="hold">
                                          <p:stCondLst>
                                            <p:cond delay="3999"/>
                                          </p:stCondLst>
                                        </p:cTn>
                                        <p:tgtEl>
                                          <p:spTgt spid="22"/>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4000"/>
                                        <p:tgtEl>
                                          <p:spTgt spid="17"/>
                                        </p:tgtEl>
                                        <p:attrNameLst>
                                          <p:attrName>ppt_x</p:attrName>
                                        </p:attrNameLst>
                                      </p:cBhvr>
                                      <p:tavLst>
                                        <p:tav tm="0">
                                          <p:val>
                                            <p:strVal val="ppt_x"/>
                                          </p:val>
                                        </p:tav>
                                        <p:tav tm="100000">
                                          <p:val>
                                            <p:strVal val="0-ppt_w/2"/>
                                          </p:val>
                                        </p:tav>
                                      </p:tavLst>
                                    </p:anim>
                                    <p:anim calcmode="lin" valueType="num">
                                      <p:cBhvr additive="base">
                                        <p:cTn id="103" dur="4000"/>
                                        <p:tgtEl>
                                          <p:spTgt spid="17"/>
                                        </p:tgtEl>
                                        <p:attrNameLst>
                                          <p:attrName>ppt_y</p:attrName>
                                        </p:attrNameLst>
                                      </p:cBhvr>
                                      <p:tavLst>
                                        <p:tav tm="0">
                                          <p:val>
                                            <p:strVal val="ppt_y"/>
                                          </p:val>
                                        </p:tav>
                                        <p:tav tm="100000">
                                          <p:val>
                                            <p:strVal val="ppt_y"/>
                                          </p:val>
                                        </p:tav>
                                      </p:tavLst>
                                    </p:anim>
                                    <p:set>
                                      <p:cBhvr>
                                        <p:cTn id="104" dur="1" fill="hold">
                                          <p:stCondLst>
                                            <p:cond delay="3999"/>
                                          </p:stCondLst>
                                        </p:cTn>
                                        <p:tgtEl>
                                          <p:spTgt spid="17"/>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4000"/>
                                        <p:tgtEl>
                                          <p:spTgt spid="19"/>
                                        </p:tgtEl>
                                        <p:attrNameLst>
                                          <p:attrName>ppt_x</p:attrName>
                                        </p:attrNameLst>
                                      </p:cBhvr>
                                      <p:tavLst>
                                        <p:tav tm="0">
                                          <p:val>
                                            <p:strVal val="ppt_x"/>
                                          </p:val>
                                        </p:tav>
                                        <p:tav tm="100000">
                                          <p:val>
                                            <p:strVal val="1+ppt_w/2"/>
                                          </p:val>
                                        </p:tav>
                                      </p:tavLst>
                                    </p:anim>
                                    <p:anim calcmode="lin" valueType="num">
                                      <p:cBhvr additive="base">
                                        <p:cTn id="107" dur="4000"/>
                                        <p:tgtEl>
                                          <p:spTgt spid="19"/>
                                        </p:tgtEl>
                                        <p:attrNameLst>
                                          <p:attrName>ppt_y</p:attrName>
                                        </p:attrNameLst>
                                      </p:cBhvr>
                                      <p:tavLst>
                                        <p:tav tm="0">
                                          <p:val>
                                            <p:strVal val="ppt_y"/>
                                          </p:val>
                                        </p:tav>
                                        <p:tav tm="100000">
                                          <p:val>
                                            <p:strVal val="ppt_y"/>
                                          </p:val>
                                        </p:tav>
                                      </p:tavLst>
                                    </p:anim>
                                    <p:set>
                                      <p:cBhvr>
                                        <p:cTn id="108" dur="1" fill="hold">
                                          <p:stCondLst>
                                            <p:cond delay="3999"/>
                                          </p:stCondLst>
                                        </p:cTn>
                                        <p:tgtEl>
                                          <p:spTgt spid="1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4000"/>
                                        <p:tgtEl>
                                          <p:spTgt spid="18"/>
                                        </p:tgtEl>
                                        <p:attrNameLst>
                                          <p:attrName>ppt_x</p:attrName>
                                        </p:attrNameLst>
                                      </p:cBhvr>
                                      <p:tavLst>
                                        <p:tav tm="0">
                                          <p:val>
                                            <p:strVal val="ppt_x"/>
                                          </p:val>
                                        </p:tav>
                                        <p:tav tm="100000">
                                          <p:val>
                                            <p:strVal val="0-ppt_w/2"/>
                                          </p:val>
                                        </p:tav>
                                      </p:tavLst>
                                    </p:anim>
                                    <p:anim calcmode="lin" valueType="num">
                                      <p:cBhvr additive="base">
                                        <p:cTn id="111" dur="4000"/>
                                        <p:tgtEl>
                                          <p:spTgt spid="18"/>
                                        </p:tgtEl>
                                        <p:attrNameLst>
                                          <p:attrName>ppt_y</p:attrName>
                                        </p:attrNameLst>
                                      </p:cBhvr>
                                      <p:tavLst>
                                        <p:tav tm="0">
                                          <p:val>
                                            <p:strVal val="ppt_y"/>
                                          </p:val>
                                        </p:tav>
                                        <p:tav tm="100000">
                                          <p:val>
                                            <p:strVal val="ppt_y"/>
                                          </p:val>
                                        </p:tav>
                                      </p:tavLst>
                                    </p:anim>
                                    <p:set>
                                      <p:cBhvr>
                                        <p:cTn id="112" dur="1" fill="hold">
                                          <p:stCondLst>
                                            <p:cond delay="3999"/>
                                          </p:stCondLst>
                                        </p:cTn>
                                        <p:tgtEl>
                                          <p:spTgt spid="1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4000"/>
                                        <p:tgtEl>
                                          <p:spTgt spid="24"/>
                                        </p:tgtEl>
                                        <p:attrNameLst>
                                          <p:attrName>ppt_x</p:attrName>
                                        </p:attrNameLst>
                                      </p:cBhvr>
                                      <p:tavLst>
                                        <p:tav tm="0">
                                          <p:val>
                                            <p:strVal val="ppt_x"/>
                                          </p:val>
                                        </p:tav>
                                        <p:tav tm="100000">
                                          <p:val>
                                            <p:strVal val="1+ppt_w/2"/>
                                          </p:val>
                                        </p:tav>
                                      </p:tavLst>
                                    </p:anim>
                                    <p:anim calcmode="lin" valueType="num">
                                      <p:cBhvr additive="base">
                                        <p:cTn id="115" dur="4000"/>
                                        <p:tgtEl>
                                          <p:spTgt spid="24"/>
                                        </p:tgtEl>
                                        <p:attrNameLst>
                                          <p:attrName>ppt_y</p:attrName>
                                        </p:attrNameLst>
                                      </p:cBhvr>
                                      <p:tavLst>
                                        <p:tav tm="0">
                                          <p:val>
                                            <p:strVal val="ppt_y"/>
                                          </p:val>
                                        </p:tav>
                                        <p:tav tm="100000">
                                          <p:val>
                                            <p:strVal val="ppt_y"/>
                                          </p:val>
                                        </p:tav>
                                      </p:tavLst>
                                    </p:anim>
                                    <p:set>
                                      <p:cBhvr>
                                        <p:cTn id="116" dur="1" fill="hold">
                                          <p:stCondLst>
                                            <p:cond delay="3999"/>
                                          </p:stCondLst>
                                        </p:cTn>
                                        <p:tgtEl>
                                          <p:spTgt spid="24"/>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4000"/>
                                        <p:tgtEl>
                                          <p:spTgt spid="25"/>
                                        </p:tgtEl>
                                        <p:attrNameLst>
                                          <p:attrName>ppt_x</p:attrName>
                                        </p:attrNameLst>
                                      </p:cBhvr>
                                      <p:tavLst>
                                        <p:tav tm="0">
                                          <p:val>
                                            <p:strVal val="ppt_x"/>
                                          </p:val>
                                        </p:tav>
                                        <p:tav tm="100000">
                                          <p:val>
                                            <p:strVal val="1+ppt_w/2"/>
                                          </p:val>
                                        </p:tav>
                                      </p:tavLst>
                                    </p:anim>
                                    <p:anim calcmode="lin" valueType="num">
                                      <p:cBhvr additive="base">
                                        <p:cTn id="119" dur="4000"/>
                                        <p:tgtEl>
                                          <p:spTgt spid="25"/>
                                        </p:tgtEl>
                                        <p:attrNameLst>
                                          <p:attrName>ppt_y</p:attrName>
                                        </p:attrNameLst>
                                      </p:cBhvr>
                                      <p:tavLst>
                                        <p:tav tm="0">
                                          <p:val>
                                            <p:strVal val="ppt_y"/>
                                          </p:val>
                                        </p:tav>
                                        <p:tav tm="100000">
                                          <p:val>
                                            <p:strVal val="ppt_y"/>
                                          </p:val>
                                        </p:tav>
                                      </p:tavLst>
                                    </p:anim>
                                    <p:set>
                                      <p:cBhvr>
                                        <p:cTn id="120" dur="1" fill="hold">
                                          <p:stCondLst>
                                            <p:cond delay="3999"/>
                                          </p:stCondLst>
                                        </p:cTn>
                                        <p:tgtEl>
                                          <p:spTgt spid="25"/>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4000"/>
                                        <p:tgtEl>
                                          <p:spTgt spid="26"/>
                                        </p:tgtEl>
                                        <p:attrNameLst>
                                          <p:attrName>ppt_x</p:attrName>
                                        </p:attrNameLst>
                                      </p:cBhvr>
                                      <p:tavLst>
                                        <p:tav tm="0">
                                          <p:val>
                                            <p:strVal val="ppt_x"/>
                                          </p:val>
                                        </p:tav>
                                        <p:tav tm="100000">
                                          <p:val>
                                            <p:strVal val="0-ppt_w/2"/>
                                          </p:val>
                                        </p:tav>
                                      </p:tavLst>
                                    </p:anim>
                                    <p:anim calcmode="lin" valueType="num">
                                      <p:cBhvr additive="base">
                                        <p:cTn id="123" dur="4000"/>
                                        <p:tgtEl>
                                          <p:spTgt spid="26"/>
                                        </p:tgtEl>
                                        <p:attrNameLst>
                                          <p:attrName>ppt_y</p:attrName>
                                        </p:attrNameLst>
                                      </p:cBhvr>
                                      <p:tavLst>
                                        <p:tav tm="0">
                                          <p:val>
                                            <p:strVal val="ppt_y"/>
                                          </p:val>
                                        </p:tav>
                                        <p:tav tm="100000">
                                          <p:val>
                                            <p:strVal val="ppt_y"/>
                                          </p:val>
                                        </p:tav>
                                      </p:tavLst>
                                    </p:anim>
                                    <p:set>
                                      <p:cBhvr>
                                        <p:cTn id="124" dur="1" fill="hold">
                                          <p:stCondLst>
                                            <p:cond delay="3999"/>
                                          </p:stCondLst>
                                        </p:cTn>
                                        <p:tgtEl>
                                          <p:spTgt spid="2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4000"/>
                                        <p:tgtEl>
                                          <p:spTgt spid="27"/>
                                        </p:tgtEl>
                                        <p:attrNameLst>
                                          <p:attrName>ppt_x</p:attrName>
                                        </p:attrNameLst>
                                      </p:cBhvr>
                                      <p:tavLst>
                                        <p:tav tm="0">
                                          <p:val>
                                            <p:strVal val="ppt_x"/>
                                          </p:val>
                                        </p:tav>
                                        <p:tav tm="100000">
                                          <p:val>
                                            <p:strVal val="0-ppt_w/2"/>
                                          </p:val>
                                        </p:tav>
                                      </p:tavLst>
                                    </p:anim>
                                    <p:anim calcmode="lin" valueType="num">
                                      <p:cBhvr additive="base">
                                        <p:cTn id="127" dur="4000"/>
                                        <p:tgtEl>
                                          <p:spTgt spid="27"/>
                                        </p:tgtEl>
                                        <p:attrNameLst>
                                          <p:attrName>ppt_y</p:attrName>
                                        </p:attrNameLst>
                                      </p:cBhvr>
                                      <p:tavLst>
                                        <p:tav tm="0">
                                          <p:val>
                                            <p:strVal val="ppt_y"/>
                                          </p:val>
                                        </p:tav>
                                        <p:tav tm="100000">
                                          <p:val>
                                            <p:strVal val="ppt_y"/>
                                          </p:val>
                                        </p:tav>
                                      </p:tavLst>
                                    </p:anim>
                                    <p:set>
                                      <p:cBhvr>
                                        <p:cTn id="128" dur="1" fill="hold">
                                          <p:stCondLst>
                                            <p:cond delay="3999"/>
                                          </p:stCondLst>
                                        </p:cTn>
                                        <p:tgtEl>
                                          <p:spTgt spid="27"/>
                                        </p:tgtEl>
                                        <p:attrNameLst>
                                          <p:attrName>style.visibility</p:attrName>
                                        </p:attrNameLst>
                                      </p:cBhvr>
                                      <p:to>
                                        <p:strVal val="hidden"/>
                                      </p:to>
                                    </p:set>
                                  </p:childTnLst>
                                </p:cTn>
                              </p:par>
                              <p:par>
                                <p:cTn id="129" presetID="4" presetClass="entr" presetSubtype="32" fill="hold" nodeType="withEffect">
                                  <p:stCondLst>
                                    <p:cond delay="0"/>
                                  </p:stCondLst>
                                  <p:childTnLst>
                                    <p:set>
                                      <p:cBhvr>
                                        <p:cTn id="130" dur="1" fill="hold">
                                          <p:stCondLst>
                                            <p:cond delay="0"/>
                                          </p:stCondLst>
                                        </p:cTn>
                                        <p:tgtEl>
                                          <p:spTgt spid="14"/>
                                        </p:tgtEl>
                                        <p:attrNameLst>
                                          <p:attrName>style.visibility</p:attrName>
                                        </p:attrNameLst>
                                      </p:cBhvr>
                                      <p:to>
                                        <p:strVal val="visible"/>
                                      </p:to>
                                    </p:set>
                                    <p:animEffect transition="in" filter="box(out)">
                                      <p:cBhvr>
                                        <p:cTn id="131" dur="3750"/>
                                        <p:tgtEl>
                                          <p:spTgt spid="14"/>
                                        </p:tgtEl>
                                      </p:cBhvr>
                                    </p:animEffect>
                                  </p:childTnLst>
                                </p:cTn>
                              </p:par>
                              <p:par>
                                <p:cTn id="132" presetID="16" presetClass="entr" presetSubtype="21"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Effect transition="in" filter="barn(inVertical)">
                                      <p:cBhvr>
                                        <p:cTn id="134" dur="3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6956" y="39105"/>
            <a:ext cx="9144000" cy="6858000"/>
          </a:xfrm>
          <a:prstGeom prst="rect">
            <a:avLst/>
          </a:prstGeom>
          <a:no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2152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3399"/>
              </a:gs>
              <a:gs pos="17000">
                <a:srgbClr val="FF8CBA"/>
              </a:gs>
              <a:gs pos="24000">
                <a:srgbClr val="FF0066">
                  <a:lumMod val="89000"/>
                </a:srgbClr>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5000">
                <a:srgbClr val="FF0066">
                  <a:lumMod val="88000"/>
                </a:srgbClr>
              </a:gs>
              <a:gs pos="67000">
                <a:srgbClr val="FF3399">
                  <a:lumMod val="41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22" name="21 Forma libre"/>
          <p:cNvSpPr/>
          <p:nvPr/>
        </p:nvSpPr>
        <p:spPr>
          <a:xfrm rot="10800000">
            <a:off x="-3312" y="5756112"/>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5000">
                <a:srgbClr val="FF0066">
                  <a:lumMod val="88000"/>
                </a:srgbClr>
              </a:gs>
              <a:gs pos="67000">
                <a:srgbClr val="FF3399">
                  <a:lumMod val="41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569543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13"/>
                                        </p:tgtEl>
                                        <p:attrNameLst>
                                          <p:attrName>style.visibility</p:attrName>
                                        </p:attrNameLst>
                                      </p:cBhvr>
                                      <p:to>
                                        <p:strVal val="visible"/>
                                      </p:to>
                                    </p:set>
                                    <p:animEffect transition="in" filter="barn(outVertical)">
                                      <p:cBhvr>
                                        <p:cTn id="122" dur="4250"/>
                                        <p:tgtEl>
                                          <p:spTgt spid="13"/>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13"/>
                                        </p:tgtEl>
                                        <p:attrNameLst>
                                          <p:attrName>style.visibility</p:attrName>
                                        </p:attrNameLst>
                                      </p:cBhvr>
                                      <p:to>
                                        <p:strVal val="visible"/>
                                      </p:to>
                                    </p:set>
                                    <p:anim calcmode="lin" valueType="num">
                                      <p:cBhvr>
                                        <p:cTn id="125" dur="4250" fill="hold"/>
                                        <p:tgtEl>
                                          <p:spTgt spid="13"/>
                                        </p:tgtEl>
                                        <p:attrNameLst>
                                          <p:attrName>ppt_w</p:attrName>
                                        </p:attrNameLst>
                                      </p:cBhvr>
                                      <p:tavLst>
                                        <p:tav tm="0">
                                          <p:val>
                                            <p:strVal val="4/3*#ppt_w"/>
                                          </p:val>
                                        </p:tav>
                                        <p:tav tm="100000">
                                          <p:val>
                                            <p:strVal val="#ppt_w"/>
                                          </p:val>
                                        </p:tav>
                                      </p:tavLst>
                                    </p:anim>
                                    <p:anim calcmode="lin" valueType="num">
                                      <p:cBhvr>
                                        <p:cTn id="126" dur="425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28381"/>
            <a:ext cx="9163116" cy="6946252"/>
          </a:xfrm>
          <a:prstGeom prst="rect">
            <a:avLst/>
          </a:prstGeom>
          <a:noFill/>
          <a:ln>
            <a:noFill/>
          </a:ln>
        </p:spPr>
      </p:pic>
      <p:sp>
        <p:nvSpPr>
          <p:cNvPr id="14" name="Forma libre 7"/>
          <p:cNvSpPr/>
          <p:nvPr/>
        </p:nvSpPr>
        <p:spPr>
          <a:xfrm rot="975984" flipH="1">
            <a:off x="-6998" y="3986648"/>
            <a:ext cx="3361624" cy="1488223"/>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Forma libre 7"/>
          <p:cNvSpPr/>
          <p:nvPr/>
        </p:nvSpPr>
        <p:spPr>
          <a:xfrm rot="20737226" flipV="1">
            <a:off x="5805989" y="3939742"/>
            <a:ext cx="3361624" cy="1488223"/>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Forma libre 7"/>
          <p:cNvSpPr/>
          <p:nvPr/>
        </p:nvSpPr>
        <p:spPr>
          <a:xfrm rot="20737226" flipV="1">
            <a:off x="5829741" y="2433154"/>
            <a:ext cx="3361624" cy="1488223"/>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Forma libre 7"/>
          <p:cNvSpPr/>
          <p:nvPr/>
        </p:nvSpPr>
        <p:spPr>
          <a:xfrm rot="20737226" flipV="1">
            <a:off x="5829741" y="870781"/>
            <a:ext cx="3361624" cy="1488223"/>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Forma libre 7"/>
          <p:cNvSpPr/>
          <p:nvPr/>
        </p:nvSpPr>
        <p:spPr>
          <a:xfrm rot="975984" flipH="1">
            <a:off x="-6997" y="2433153"/>
            <a:ext cx="3361624" cy="1488223"/>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Forma libre 7"/>
          <p:cNvSpPr/>
          <p:nvPr/>
        </p:nvSpPr>
        <p:spPr>
          <a:xfrm rot="975984" flipH="1">
            <a:off x="-6996" y="823875"/>
            <a:ext cx="3361624" cy="1488223"/>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4000">
                <a:srgbClr val="7030A0">
                  <a:lumMod val="15000"/>
                </a:srgbClr>
              </a:gs>
              <a:gs pos="13000">
                <a:srgbClr val="FCD78E">
                  <a:lumMod val="56000"/>
                  <a:lumOff val="44000"/>
                </a:srgbClr>
              </a:gs>
              <a:gs pos="46000">
                <a:schemeClr val="tx2">
                  <a:lumMod val="5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4" name="3 Forma libre"/>
          <p:cNvSpPr/>
          <p:nvPr/>
        </p:nvSpPr>
        <p:spPr>
          <a:xfrm rot="10800000">
            <a:off x="12661" y="5833639"/>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4000">
                <a:srgbClr val="7030A0">
                  <a:lumMod val="15000"/>
                </a:srgbClr>
              </a:gs>
              <a:gs pos="13000">
                <a:srgbClr val="FCD78E">
                  <a:lumMod val="56000"/>
                  <a:lumOff val="44000"/>
                </a:srgbClr>
              </a:gs>
              <a:gs pos="46000">
                <a:schemeClr val="tx2">
                  <a:lumMod val="5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1" name="10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580925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750" fill="hold"/>
                                        <p:tgtEl>
                                          <p:spTgt spid="6"/>
                                        </p:tgtEl>
                                        <p:attrNameLst>
                                          <p:attrName>ppt_w</p:attrName>
                                        </p:attrNameLst>
                                      </p:cBhvr>
                                      <p:tavLst>
                                        <p:tav tm="0">
                                          <p:val>
                                            <p:strVal val="4/3*#ppt_w"/>
                                          </p:val>
                                        </p:tav>
                                        <p:tav tm="100000">
                                          <p:val>
                                            <p:strVal val="#ppt_w"/>
                                          </p:val>
                                        </p:tav>
                                      </p:tavLst>
                                    </p:anim>
                                    <p:anim calcmode="lin" valueType="num">
                                      <p:cBhvr>
                                        <p:cTn id="11" dur="475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4750"/>
                                        <p:tgtEl>
                                          <p:spTgt spid="6"/>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4500" fill="hold"/>
                                        <p:tgtEl>
                                          <p:spTgt spid="14"/>
                                        </p:tgtEl>
                                        <p:attrNameLst>
                                          <p:attrName>ppt_x</p:attrName>
                                        </p:attrNameLst>
                                      </p:cBhvr>
                                      <p:tavLst>
                                        <p:tav tm="0">
                                          <p:val>
                                            <p:strVal val="1+#ppt_w/2"/>
                                          </p:val>
                                        </p:tav>
                                        <p:tav tm="100000">
                                          <p:val>
                                            <p:strVal val="#ppt_x"/>
                                          </p:val>
                                        </p:tav>
                                      </p:tavLst>
                                    </p:anim>
                                    <p:anim calcmode="lin" valueType="num">
                                      <p:cBhvr additive="base">
                                        <p:cTn id="18" dur="4500" fill="hold"/>
                                        <p:tgtEl>
                                          <p:spTgt spid="14"/>
                                        </p:tgtEl>
                                        <p:attrNameLst>
                                          <p:attrName>ppt_y</p:attrName>
                                        </p:attrNameLst>
                                      </p:cBhvr>
                                      <p:tavLst>
                                        <p:tav tm="0">
                                          <p:val>
                                            <p:strVal val="#ppt_y"/>
                                          </p:val>
                                        </p:tav>
                                        <p:tav tm="100000">
                                          <p:val>
                                            <p:strVal val="#ppt_y"/>
                                          </p:val>
                                        </p:tav>
                                      </p:tavLst>
                                    </p:anim>
                                  </p:childTnLst>
                                </p:cTn>
                              </p:par>
                              <p:par>
                                <p:cTn id="19" presetID="19" presetClass="entr" presetSubtype="5"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4500" fill="hold"/>
                                        <p:tgtEl>
                                          <p:spTgt spid="14"/>
                                        </p:tgtEl>
                                        <p:attrNameLst>
                                          <p:attrName>ppt_w</p:attrName>
                                        </p:attrNameLst>
                                      </p:cBhvr>
                                      <p:tavLst>
                                        <p:tav tm="0">
                                          <p:val>
                                            <p:strVal val="#ppt_w"/>
                                          </p:val>
                                        </p:tav>
                                        <p:tav tm="100000">
                                          <p:val>
                                            <p:strVal val="#ppt_w"/>
                                          </p:val>
                                        </p:tav>
                                      </p:tavLst>
                                    </p:anim>
                                    <p:anim calcmode="lin" valueType="num">
                                      <p:cBhvr>
                                        <p:cTn id="22" dur="4500" fill="hold"/>
                                        <p:tgtEl>
                                          <p:spTgt spid="14"/>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grpId="2" nodeType="withEffect">
                                  <p:stCondLst>
                                    <p:cond delay="0"/>
                                  </p:stCondLst>
                                  <p:childTnLst>
                                    <p:animRot by="21600000">
                                      <p:cBhvr>
                                        <p:cTn id="24" dur="4500" fill="hold"/>
                                        <p:tgtEl>
                                          <p:spTgt spid="14"/>
                                        </p:tgtEl>
                                        <p:attrNameLst>
                                          <p:attrName>r</p:attrName>
                                        </p:attrNameLst>
                                      </p:cBhvr>
                                    </p:animRot>
                                  </p:childTnLst>
                                </p:cTn>
                              </p:par>
                              <p:par>
                                <p:cTn id="25" presetID="2" presetClass="exit" presetSubtype="2" fill="hold" grpId="3" nodeType="withEffect">
                                  <p:stCondLst>
                                    <p:cond delay="0"/>
                                  </p:stCondLst>
                                  <p:childTnLst>
                                    <p:anim calcmode="lin" valueType="num">
                                      <p:cBhvr additive="base">
                                        <p:cTn id="26" dur="4500"/>
                                        <p:tgtEl>
                                          <p:spTgt spid="14"/>
                                        </p:tgtEl>
                                        <p:attrNameLst>
                                          <p:attrName>ppt_x</p:attrName>
                                        </p:attrNameLst>
                                      </p:cBhvr>
                                      <p:tavLst>
                                        <p:tav tm="0">
                                          <p:val>
                                            <p:strVal val="ppt_x"/>
                                          </p:val>
                                        </p:tav>
                                        <p:tav tm="100000">
                                          <p:val>
                                            <p:strVal val="1+ppt_w/2"/>
                                          </p:val>
                                        </p:tav>
                                      </p:tavLst>
                                    </p:anim>
                                    <p:anim calcmode="lin" valueType="num">
                                      <p:cBhvr additive="base">
                                        <p:cTn id="27" dur="4500"/>
                                        <p:tgtEl>
                                          <p:spTgt spid="14"/>
                                        </p:tgtEl>
                                        <p:attrNameLst>
                                          <p:attrName>ppt_y</p:attrName>
                                        </p:attrNameLst>
                                      </p:cBhvr>
                                      <p:tavLst>
                                        <p:tav tm="0">
                                          <p:val>
                                            <p:strVal val="ppt_y"/>
                                          </p:val>
                                        </p:tav>
                                        <p:tav tm="100000">
                                          <p:val>
                                            <p:strVal val="ppt_y"/>
                                          </p:val>
                                        </p:tav>
                                      </p:tavLst>
                                    </p:anim>
                                    <p:set>
                                      <p:cBhvr>
                                        <p:cTn id="28" dur="1" fill="hold">
                                          <p:stCondLst>
                                            <p:cond delay="4499"/>
                                          </p:stCondLst>
                                        </p:cTn>
                                        <p:tgtEl>
                                          <p:spTgt spid="14"/>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4500" fill="hold"/>
                                        <p:tgtEl>
                                          <p:spTgt spid="16"/>
                                        </p:tgtEl>
                                        <p:attrNameLst>
                                          <p:attrName>ppt_x</p:attrName>
                                        </p:attrNameLst>
                                      </p:cBhvr>
                                      <p:tavLst>
                                        <p:tav tm="0">
                                          <p:val>
                                            <p:strVal val="0-#ppt_w/2"/>
                                          </p:val>
                                        </p:tav>
                                        <p:tav tm="100000">
                                          <p:val>
                                            <p:strVal val="#ppt_x"/>
                                          </p:val>
                                        </p:tav>
                                      </p:tavLst>
                                    </p:anim>
                                    <p:anim calcmode="lin" valueType="num">
                                      <p:cBhvr additive="base">
                                        <p:cTn id="32" dur="4500" fill="hold"/>
                                        <p:tgtEl>
                                          <p:spTgt spid="16"/>
                                        </p:tgtEl>
                                        <p:attrNameLst>
                                          <p:attrName>ppt_y</p:attrName>
                                        </p:attrNameLst>
                                      </p:cBhvr>
                                      <p:tavLst>
                                        <p:tav tm="0">
                                          <p:val>
                                            <p:strVal val="#ppt_y"/>
                                          </p:val>
                                        </p:tav>
                                        <p:tav tm="100000">
                                          <p:val>
                                            <p:strVal val="#ppt_y"/>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4500" fill="hold"/>
                                        <p:tgtEl>
                                          <p:spTgt spid="16"/>
                                        </p:tgtEl>
                                        <p:attrNameLst>
                                          <p:attrName>ppt_w</p:attrName>
                                        </p:attrNameLst>
                                      </p:cBhvr>
                                      <p:tavLst>
                                        <p:tav tm="0">
                                          <p:val>
                                            <p:strVal val="#ppt_w"/>
                                          </p:val>
                                        </p:tav>
                                        <p:tav tm="100000">
                                          <p:val>
                                            <p:strVal val="#ppt_w"/>
                                          </p:val>
                                        </p:tav>
                                      </p:tavLst>
                                    </p:anim>
                                    <p:anim calcmode="lin" valueType="num">
                                      <p:cBhvr>
                                        <p:cTn id="36" dur="4500" fill="hold"/>
                                        <p:tgtEl>
                                          <p:spTgt spid="16"/>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grpId="2" nodeType="withEffect">
                                  <p:stCondLst>
                                    <p:cond delay="0"/>
                                  </p:stCondLst>
                                  <p:childTnLst>
                                    <p:animRot by="-21600000">
                                      <p:cBhvr>
                                        <p:cTn id="38" dur="4500" fill="hold"/>
                                        <p:tgtEl>
                                          <p:spTgt spid="16"/>
                                        </p:tgtEl>
                                        <p:attrNameLst>
                                          <p:attrName>r</p:attrName>
                                        </p:attrNameLst>
                                      </p:cBhvr>
                                    </p:animRot>
                                  </p:childTnLst>
                                </p:cTn>
                              </p:par>
                              <p:par>
                                <p:cTn id="39" presetID="2" presetClass="exit" presetSubtype="8" fill="hold" grpId="3" nodeType="withEffect">
                                  <p:stCondLst>
                                    <p:cond delay="0"/>
                                  </p:stCondLst>
                                  <p:childTnLst>
                                    <p:anim calcmode="lin" valueType="num">
                                      <p:cBhvr additive="base">
                                        <p:cTn id="40" dur="4500"/>
                                        <p:tgtEl>
                                          <p:spTgt spid="16"/>
                                        </p:tgtEl>
                                        <p:attrNameLst>
                                          <p:attrName>ppt_x</p:attrName>
                                        </p:attrNameLst>
                                      </p:cBhvr>
                                      <p:tavLst>
                                        <p:tav tm="0">
                                          <p:val>
                                            <p:strVal val="ppt_x"/>
                                          </p:val>
                                        </p:tav>
                                        <p:tav tm="100000">
                                          <p:val>
                                            <p:strVal val="0-ppt_w/2"/>
                                          </p:val>
                                        </p:tav>
                                      </p:tavLst>
                                    </p:anim>
                                    <p:anim calcmode="lin" valueType="num">
                                      <p:cBhvr additive="base">
                                        <p:cTn id="41" dur="4500"/>
                                        <p:tgtEl>
                                          <p:spTgt spid="16"/>
                                        </p:tgtEl>
                                        <p:attrNameLst>
                                          <p:attrName>ppt_y</p:attrName>
                                        </p:attrNameLst>
                                      </p:cBhvr>
                                      <p:tavLst>
                                        <p:tav tm="0">
                                          <p:val>
                                            <p:strVal val="ppt_y"/>
                                          </p:val>
                                        </p:tav>
                                        <p:tav tm="100000">
                                          <p:val>
                                            <p:strVal val="ppt_y"/>
                                          </p:val>
                                        </p:tav>
                                      </p:tavLst>
                                    </p:anim>
                                    <p:set>
                                      <p:cBhvr>
                                        <p:cTn id="42" dur="1" fill="hold">
                                          <p:stCondLst>
                                            <p:cond delay="4499"/>
                                          </p:stCondLst>
                                        </p:cTn>
                                        <p:tgtEl>
                                          <p:spTgt spid="16"/>
                                        </p:tgtEl>
                                        <p:attrNameLst>
                                          <p:attrName>style.visibility</p:attrName>
                                        </p:attrNameLst>
                                      </p:cBhvr>
                                      <p:to>
                                        <p:strVal val="hidden"/>
                                      </p:to>
                                    </p:set>
                                  </p:childTnLst>
                                </p:cTn>
                              </p:par>
                              <p:par>
                                <p:cTn id="43" presetID="2" presetClass="entr" presetSubtype="8"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4500" fill="hold"/>
                                        <p:tgtEl>
                                          <p:spTgt spid="17"/>
                                        </p:tgtEl>
                                        <p:attrNameLst>
                                          <p:attrName>ppt_x</p:attrName>
                                        </p:attrNameLst>
                                      </p:cBhvr>
                                      <p:tavLst>
                                        <p:tav tm="0">
                                          <p:val>
                                            <p:strVal val="0-#ppt_w/2"/>
                                          </p:val>
                                        </p:tav>
                                        <p:tav tm="100000">
                                          <p:val>
                                            <p:strVal val="#ppt_x"/>
                                          </p:val>
                                        </p:tav>
                                      </p:tavLst>
                                    </p:anim>
                                    <p:anim calcmode="lin" valueType="num">
                                      <p:cBhvr additive="base">
                                        <p:cTn id="46" dur="4500" fill="hold"/>
                                        <p:tgtEl>
                                          <p:spTgt spid="17"/>
                                        </p:tgtEl>
                                        <p:attrNameLst>
                                          <p:attrName>ppt_y</p:attrName>
                                        </p:attrNameLst>
                                      </p:cBhvr>
                                      <p:tavLst>
                                        <p:tav tm="0">
                                          <p:val>
                                            <p:strVal val="#ppt_y"/>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4500" fill="hold"/>
                                        <p:tgtEl>
                                          <p:spTgt spid="17"/>
                                        </p:tgtEl>
                                        <p:attrNameLst>
                                          <p:attrName>ppt_w</p:attrName>
                                        </p:attrNameLst>
                                      </p:cBhvr>
                                      <p:tavLst>
                                        <p:tav tm="0">
                                          <p:val>
                                            <p:strVal val="#ppt_w"/>
                                          </p:val>
                                        </p:tav>
                                        <p:tav tm="100000">
                                          <p:val>
                                            <p:strVal val="#ppt_w"/>
                                          </p:val>
                                        </p:tav>
                                      </p:tavLst>
                                    </p:anim>
                                    <p:anim calcmode="lin" valueType="num">
                                      <p:cBhvr>
                                        <p:cTn id="50" dur="4500" fill="hold"/>
                                        <p:tgtEl>
                                          <p:spTgt spid="17"/>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grpId="2" nodeType="withEffect">
                                  <p:stCondLst>
                                    <p:cond delay="0"/>
                                  </p:stCondLst>
                                  <p:childTnLst>
                                    <p:animRot by="-21600000">
                                      <p:cBhvr>
                                        <p:cTn id="52" dur="4500" fill="hold"/>
                                        <p:tgtEl>
                                          <p:spTgt spid="17"/>
                                        </p:tgtEl>
                                        <p:attrNameLst>
                                          <p:attrName>r</p:attrName>
                                        </p:attrNameLst>
                                      </p:cBhvr>
                                    </p:animRot>
                                  </p:childTnLst>
                                </p:cTn>
                              </p:par>
                              <p:par>
                                <p:cTn id="53" presetID="2" presetClass="exit" presetSubtype="8" fill="hold" grpId="3" nodeType="withEffect">
                                  <p:stCondLst>
                                    <p:cond delay="0"/>
                                  </p:stCondLst>
                                  <p:childTnLst>
                                    <p:anim calcmode="lin" valueType="num">
                                      <p:cBhvr additive="base">
                                        <p:cTn id="54" dur="4500"/>
                                        <p:tgtEl>
                                          <p:spTgt spid="17"/>
                                        </p:tgtEl>
                                        <p:attrNameLst>
                                          <p:attrName>ppt_x</p:attrName>
                                        </p:attrNameLst>
                                      </p:cBhvr>
                                      <p:tavLst>
                                        <p:tav tm="0">
                                          <p:val>
                                            <p:strVal val="ppt_x"/>
                                          </p:val>
                                        </p:tav>
                                        <p:tav tm="100000">
                                          <p:val>
                                            <p:strVal val="0-ppt_w/2"/>
                                          </p:val>
                                        </p:tav>
                                      </p:tavLst>
                                    </p:anim>
                                    <p:anim calcmode="lin" valueType="num">
                                      <p:cBhvr additive="base">
                                        <p:cTn id="55" dur="4500"/>
                                        <p:tgtEl>
                                          <p:spTgt spid="17"/>
                                        </p:tgtEl>
                                        <p:attrNameLst>
                                          <p:attrName>ppt_y</p:attrName>
                                        </p:attrNameLst>
                                      </p:cBhvr>
                                      <p:tavLst>
                                        <p:tav tm="0">
                                          <p:val>
                                            <p:strVal val="ppt_y"/>
                                          </p:val>
                                        </p:tav>
                                        <p:tav tm="100000">
                                          <p:val>
                                            <p:strVal val="ppt_y"/>
                                          </p:val>
                                        </p:tav>
                                      </p:tavLst>
                                    </p:anim>
                                    <p:set>
                                      <p:cBhvr>
                                        <p:cTn id="56" dur="1" fill="hold">
                                          <p:stCondLst>
                                            <p:cond delay="4499"/>
                                          </p:stCondLst>
                                        </p:cTn>
                                        <p:tgtEl>
                                          <p:spTgt spid="17"/>
                                        </p:tgtEl>
                                        <p:attrNameLst>
                                          <p:attrName>style.visibility</p:attrName>
                                        </p:attrNameLst>
                                      </p:cBhvr>
                                      <p:to>
                                        <p:strVal val="hidden"/>
                                      </p:to>
                                    </p:set>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4500" fill="hold"/>
                                        <p:tgtEl>
                                          <p:spTgt spid="18"/>
                                        </p:tgtEl>
                                        <p:attrNameLst>
                                          <p:attrName>ppt_x</p:attrName>
                                        </p:attrNameLst>
                                      </p:cBhvr>
                                      <p:tavLst>
                                        <p:tav tm="0">
                                          <p:val>
                                            <p:strVal val="0-#ppt_w/2"/>
                                          </p:val>
                                        </p:tav>
                                        <p:tav tm="100000">
                                          <p:val>
                                            <p:strVal val="#ppt_x"/>
                                          </p:val>
                                        </p:tav>
                                      </p:tavLst>
                                    </p:anim>
                                    <p:anim calcmode="lin" valueType="num">
                                      <p:cBhvr additive="base">
                                        <p:cTn id="60" dur="4500" fill="hold"/>
                                        <p:tgtEl>
                                          <p:spTgt spid="18"/>
                                        </p:tgtEl>
                                        <p:attrNameLst>
                                          <p:attrName>ppt_y</p:attrName>
                                        </p:attrNameLst>
                                      </p:cBhvr>
                                      <p:tavLst>
                                        <p:tav tm="0">
                                          <p:val>
                                            <p:strVal val="#ppt_y"/>
                                          </p:val>
                                        </p:tav>
                                        <p:tav tm="100000">
                                          <p:val>
                                            <p:strVal val="#ppt_y"/>
                                          </p:val>
                                        </p:tav>
                                      </p:tavLst>
                                    </p:anim>
                                  </p:childTnLst>
                                </p:cTn>
                              </p:par>
                              <p:par>
                                <p:cTn id="61" presetID="19" presetClass="entr" presetSubtype="5" fill="hold" grpId="1"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4500" fill="hold"/>
                                        <p:tgtEl>
                                          <p:spTgt spid="18"/>
                                        </p:tgtEl>
                                        <p:attrNameLst>
                                          <p:attrName>ppt_w</p:attrName>
                                        </p:attrNameLst>
                                      </p:cBhvr>
                                      <p:tavLst>
                                        <p:tav tm="0">
                                          <p:val>
                                            <p:strVal val="#ppt_w"/>
                                          </p:val>
                                        </p:tav>
                                        <p:tav tm="100000">
                                          <p:val>
                                            <p:strVal val="#ppt_w"/>
                                          </p:val>
                                        </p:tav>
                                      </p:tavLst>
                                    </p:anim>
                                    <p:anim calcmode="lin" valueType="num">
                                      <p:cBhvr>
                                        <p:cTn id="64" dur="4500" fill="hold"/>
                                        <p:tgtEl>
                                          <p:spTgt spid="18"/>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grpId="2" nodeType="withEffect">
                                  <p:stCondLst>
                                    <p:cond delay="0"/>
                                  </p:stCondLst>
                                  <p:childTnLst>
                                    <p:animRot by="-21600000">
                                      <p:cBhvr>
                                        <p:cTn id="66" dur="4500" fill="hold"/>
                                        <p:tgtEl>
                                          <p:spTgt spid="18"/>
                                        </p:tgtEl>
                                        <p:attrNameLst>
                                          <p:attrName>r</p:attrName>
                                        </p:attrNameLst>
                                      </p:cBhvr>
                                    </p:animRot>
                                  </p:childTnLst>
                                </p:cTn>
                              </p:par>
                              <p:par>
                                <p:cTn id="67" presetID="2" presetClass="exit" presetSubtype="8" fill="hold" grpId="3" nodeType="withEffect">
                                  <p:stCondLst>
                                    <p:cond delay="0"/>
                                  </p:stCondLst>
                                  <p:childTnLst>
                                    <p:anim calcmode="lin" valueType="num">
                                      <p:cBhvr additive="base">
                                        <p:cTn id="68" dur="4500"/>
                                        <p:tgtEl>
                                          <p:spTgt spid="18"/>
                                        </p:tgtEl>
                                        <p:attrNameLst>
                                          <p:attrName>ppt_x</p:attrName>
                                        </p:attrNameLst>
                                      </p:cBhvr>
                                      <p:tavLst>
                                        <p:tav tm="0">
                                          <p:val>
                                            <p:strVal val="ppt_x"/>
                                          </p:val>
                                        </p:tav>
                                        <p:tav tm="100000">
                                          <p:val>
                                            <p:strVal val="0-ppt_w/2"/>
                                          </p:val>
                                        </p:tav>
                                      </p:tavLst>
                                    </p:anim>
                                    <p:anim calcmode="lin" valueType="num">
                                      <p:cBhvr additive="base">
                                        <p:cTn id="69" dur="4500"/>
                                        <p:tgtEl>
                                          <p:spTgt spid="18"/>
                                        </p:tgtEl>
                                        <p:attrNameLst>
                                          <p:attrName>ppt_y</p:attrName>
                                        </p:attrNameLst>
                                      </p:cBhvr>
                                      <p:tavLst>
                                        <p:tav tm="0">
                                          <p:val>
                                            <p:strVal val="ppt_y"/>
                                          </p:val>
                                        </p:tav>
                                        <p:tav tm="100000">
                                          <p:val>
                                            <p:strVal val="ppt_y"/>
                                          </p:val>
                                        </p:tav>
                                      </p:tavLst>
                                    </p:anim>
                                    <p:set>
                                      <p:cBhvr>
                                        <p:cTn id="70" dur="1" fill="hold">
                                          <p:stCondLst>
                                            <p:cond delay="4499"/>
                                          </p:stCondLst>
                                        </p:cTn>
                                        <p:tgtEl>
                                          <p:spTgt spid="18"/>
                                        </p:tgtEl>
                                        <p:attrNameLst>
                                          <p:attrName>style.visibility</p:attrName>
                                        </p:attrNameLst>
                                      </p:cBhvr>
                                      <p:to>
                                        <p:strVal val="hidden"/>
                                      </p:to>
                                    </p:set>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4500" fill="hold"/>
                                        <p:tgtEl>
                                          <p:spTgt spid="19"/>
                                        </p:tgtEl>
                                        <p:attrNameLst>
                                          <p:attrName>ppt_x</p:attrName>
                                        </p:attrNameLst>
                                      </p:cBhvr>
                                      <p:tavLst>
                                        <p:tav tm="0">
                                          <p:val>
                                            <p:strVal val="1+#ppt_w/2"/>
                                          </p:val>
                                        </p:tav>
                                        <p:tav tm="100000">
                                          <p:val>
                                            <p:strVal val="#ppt_x"/>
                                          </p:val>
                                        </p:tav>
                                      </p:tavLst>
                                    </p:anim>
                                    <p:anim calcmode="lin" valueType="num">
                                      <p:cBhvr additive="base">
                                        <p:cTn id="74" dur="4500" fill="hold"/>
                                        <p:tgtEl>
                                          <p:spTgt spid="19"/>
                                        </p:tgtEl>
                                        <p:attrNameLst>
                                          <p:attrName>ppt_y</p:attrName>
                                        </p:attrNameLst>
                                      </p:cBhvr>
                                      <p:tavLst>
                                        <p:tav tm="0">
                                          <p:val>
                                            <p:strVal val="#ppt_y"/>
                                          </p:val>
                                        </p:tav>
                                        <p:tav tm="100000">
                                          <p:val>
                                            <p:strVal val="#ppt_y"/>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4500" fill="hold"/>
                                        <p:tgtEl>
                                          <p:spTgt spid="19"/>
                                        </p:tgtEl>
                                        <p:attrNameLst>
                                          <p:attrName>ppt_w</p:attrName>
                                        </p:attrNameLst>
                                      </p:cBhvr>
                                      <p:tavLst>
                                        <p:tav tm="0">
                                          <p:val>
                                            <p:strVal val="#ppt_w"/>
                                          </p:val>
                                        </p:tav>
                                        <p:tav tm="100000">
                                          <p:val>
                                            <p:strVal val="#ppt_w"/>
                                          </p:val>
                                        </p:tav>
                                      </p:tavLst>
                                    </p:anim>
                                    <p:anim calcmode="lin" valueType="num">
                                      <p:cBhvr>
                                        <p:cTn id="78" dur="4500" fill="hold"/>
                                        <p:tgtEl>
                                          <p:spTgt spid="1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2" nodeType="withEffect">
                                  <p:stCondLst>
                                    <p:cond delay="0"/>
                                  </p:stCondLst>
                                  <p:childTnLst>
                                    <p:animRot by="21600000">
                                      <p:cBhvr>
                                        <p:cTn id="80" dur="4500" fill="hold"/>
                                        <p:tgtEl>
                                          <p:spTgt spid="19"/>
                                        </p:tgtEl>
                                        <p:attrNameLst>
                                          <p:attrName>r</p:attrName>
                                        </p:attrNameLst>
                                      </p:cBhvr>
                                    </p:animRot>
                                  </p:childTnLst>
                                </p:cTn>
                              </p:par>
                              <p:par>
                                <p:cTn id="81" presetID="2" presetClass="exit" presetSubtype="2" fill="hold" grpId="3" nodeType="withEffect">
                                  <p:stCondLst>
                                    <p:cond delay="0"/>
                                  </p:stCondLst>
                                  <p:childTnLst>
                                    <p:anim calcmode="lin" valueType="num">
                                      <p:cBhvr additive="base">
                                        <p:cTn id="82" dur="4500"/>
                                        <p:tgtEl>
                                          <p:spTgt spid="19"/>
                                        </p:tgtEl>
                                        <p:attrNameLst>
                                          <p:attrName>ppt_x</p:attrName>
                                        </p:attrNameLst>
                                      </p:cBhvr>
                                      <p:tavLst>
                                        <p:tav tm="0">
                                          <p:val>
                                            <p:strVal val="ppt_x"/>
                                          </p:val>
                                        </p:tav>
                                        <p:tav tm="100000">
                                          <p:val>
                                            <p:strVal val="1+ppt_w/2"/>
                                          </p:val>
                                        </p:tav>
                                      </p:tavLst>
                                    </p:anim>
                                    <p:anim calcmode="lin" valueType="num">
                                      <p:cBhvr additive="base">
                                        <p:cTn id="83" dur="4500"/>
                                        <p:tgtEl>
                                          <p:spTgt spid="19"/>
                                        </p:tgtEl>
                                        <p:attrNameLst>
                                          <p:attrName>ppt_y</p:attrName>
                                        </p:attrNameLst>
                                      </p:cBhvr>
                                      <p:tavLst>
                                        <p:tav tm="0">
                                          <p:val>
                                            <p:strVal val="ppt_y"/>
                                          </p:val>
                                        </p:tav>
                                        <p:tav tm="100000">
                                          <p:val>
                                            <p:strVal val="ppt_y"/>
                                          </p:val>
                                        </p:tav>
                                      </p:tavLst>
                                    </p:anim>
                                    <p:set>
                                      <p:cBhvr>
                                        <p:cTn id="84" dur="1" fill="hold">
                                          <p:stCondLst>
                                            <p:cond delay="4499"/>
                                          </p:stCondLst>
                                        </p:cTn>
                                        <p:tgtEl>
                                          <p:spTgt spid="19"/>
                                        </p:tgtEl>
                                        <p:attrNameLst>
                                          <p:attrName>style.visibility</p:attrName>
                                        </p:attrNameLst>
                                      </p:cBhvr>
                                      <p:to>
                                        <p:strVal val="hidden"/>
                                      </p:to>
                                    </p:set>
                                  </p:childTnLst>
                                </p:cTn>
                              </p:par>
                              <p:par>
                                <p:cTn id="85" presetID="2" presetClass="entr" presetSubtype="2"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4500" fill="hold"/>
                                        <p:tgtEl>
                                          <p:spTgt spid="20"/>
                                        </p:tgtEl>
                                        <p:attrNameLst>
                                          <p:attrName>ppt_x</p:attrName>
                                        </p:attrNameLst>
                                      </p:cBhvr>
                                      <p:tavLst>
                                        <p:tav tm="0">
                                          <p:val>
                                            <p:strVal val="1+#ppt_w/2"/>
                                          </p:val>
                                        </p:tav>
                                        <p:tav tm="100000">
                                          <p:val>
                                            <p:strVal val="#ppt_x"/>
                                          </p:val>
                                        </p:tav>
                                      </p:tavLst>
                                    </p:anim>
                                    <p:anim calcmode="lin" valueType="num">
                                      <p:cBhvr additive="base">
                                        <p:cTn id="88" dur="4500" fill="hold"/>
                                        <p:tgtEl>
                                          <p:spTgt spid="20"/>
                                        </p:tgtEl>
                                        <p:attrNameLst>
                                          <p:attrName>ppt_y</p:attrName>
                                        </p:attrNameLst>
                                      </p:cBhvr>
                                      <p:tavLst>
                                        <p:tav tm="0">
                                          <p:val>
                                            <p:strVal val="#ppt_y"/>
                                          </p:val>
                                        </p:tav>
                                        <p:tav tm="100000">
                                          <p:val>
                                            <p:strVal val="#ppt_y"/>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p:cTn id="91" dur="4500" fill="hold"/>
                                        <p:tgtEl>
                                          <p:spTgt spid="20"/>
                                        </p:tgtEl>
                                        <p:attrNameLst>
                                          <p:attrName>ppt_w</p:attrName>
                                        </p:attrNameLst>
                                      </p:cBhvr>
                                      <p:tavLst>
                                        <p:tav tm="0">
                                          <p:val>
                                            <p:strVal val="#ppt_w"/>
                                          </p:val>
                                        </p:tav>
                                        <p:tav tm="100000">
                                          <p:val>
                                            <p:strVal val="#ppt_w"/>
                                          </p:val>
                                        </p:tav>
                                      </p:tavLst>
                                    </p:anim>
                                    <p:anim calcmode="lin" valueType="num">
                                      <p:cBhvr>
                                        <p:cTn id="92" dur="4500" fill="hold"/>
                                        <p:tgtEl>
                                          <p:spTgt spid="20"/>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grpId="2" nodeType="withEffect">
                                  <p:stCondLst>
                                    <p:cond delay="0"/>
                                  </p:stCondLst>
                                  <p:childTnLst>
                                    <p:animRot by="21600000">
                                      <p:cBhvr>
                                        <p:cTn id="94" dur="4500" fill="hold"/>
                                        <p:tgtEl>
                                          <p:spTgt spid="20"/>
                                        </p:tgtEl>
                                        <p:attrNameLst>
                                          <p:attrName>r</p:attrName>
                                        </p:attrNameLst>
                                      </p:cBhvr>
                                    </p:animRot>
                                  </p:childTnLst>
                                </p:cTn>
                              </p:par>
                              <p:par>
                                <p:cTn id="95" presetID="2" presetClass="exit" presetSubtype="2" fill="hold" grpId="3" nodeType="withEffect">
                                  <p:stCondLst>
                                    <p:cond delay="0"/>
                                  </p:stCondLst>
                                  <p:childTnLst>
                                    <p:anim calcmode="lin" valueType="num">
                                      <p:cBhvr additive="base">
                                        <p:cTn id="96" dur="4500"/>
                                        <p:tgtEl>
                                          <p:spTgt spid="20"/>
                                        </p:tgtEl>
                                        <p:attrNameLst>
                                          <p:attrName>ppt_x</p:attrName>
                                        </p:attrNameLst>
                                      </p:cBhvr>
                                      <p:tavLst>
                                        <p:tav tm="0">
                                          <p:val>
                                            <p:strVal val="ppt_x"/>
                                          </p:val>
                                        </p:tav>
                                        <p:tav tm="100000">
                                          <p:val>
                                            <p:strVal val="1+ppt_w/2"/>
                                          </p:val>
                                        </p:tav>
                                      </p:tavLst>
                                    </p:anim>
                                    <p:anim calcmode="lin" valueType="num">
                                      <p:cBhvr additive="base">
                                        <p:cTn id="97" dur="4500"/>
                                        <p:tgtEl>
                                          <p:spTgt spid="20"/>
                                        </p:tgtEl>
                                        <p:attrNameLst>
                                          <p:attrName>ppt_y</p:attrName>
                                        </p:attrNameLst>
                                      </p:cBhvr>
                                      <p:tavLst>
                                        <p:tav tm="0">
                                          <p:val>
                                            <p:strVal val="ppt_y"/>
                                          </p:val>
                                        </p:tav>
                                        <p:tav tm="100000">
                                          <p:val>
                                            <p:strVal val="ppt_y"/>
                                          </p:val>
                                        </p:tav>
                                      </p:tavLst>
                                    </p:anim>
                                    <p:set>
                                      <p:cBhvr>
                                        <p:cTn id="98" dur="1" fill="hold">
                                          <p:stCondLst>
                                            <p:cond delay="4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36262" y="12965"/>
            <a:ext cx="9144000" cy="6858000"/>
          </a:xfrm>
          <a:prstGeom prst="rect">
            <a:avLst/>
          </a:prstGeom>
          <a:noFill/>
          <a:ln>
            <a:noFill/>
          </a:ln>
        </p:spPr>
      </p:pic>
      <p:sp>
        <p:nvSpPr>
          <p:cNvPr id="6" name="Forma libre 11"/>
          <p:cNvSpPr/>
          <p:nvPr/>
        </p:nvSpPr>
        <p:spPr>
          <a:xfrm>
            <a:off x="-6957" y="764704"/>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80000">
                <a:srgbClr val="FFC000">
                  <a:lumMod val="48000"/>
                  <a:lumOff val="52000"/>
                </a:srgbClr>
              </a:gs>
              <a:gs pos="43000">
                <a:srgbClr val="7030A0"/>
              </a:gs>
              <a:gs pos="7000">
                <a:srgbClr val="FF0066">
                  <a:lumMod val="74000"/>
                </a:srgbClr>
              </a:gs>
              <a:gs pos="64000">
                <a:schemeClr val="accent2">
                  <a:lumMod val="88000"/>
                </a:schemeClr>
              </a:gs>
              <a:gs pos="100000">
                <a:schemeClr val="accent2">
                  <a:lumMod val="50000"/>
                </a:schemeClr>
              </a:gs>
            </a:gsLst>
            <a:lin ang="0" scaled="1"/>
            <a:tileRect/>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a:off x="-64041" y="3593963"/>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80000">
                <a:srgbClr val="FFC000">
                  <a:lumMod val="48000"/>
                  <a:lumOff val="52000"/>
                </a:srgbClr>
              </a:gs>
              <a:gs pos="34000">
                <a:srgbClr val="7030A0"/>
              </a:gs>
              <a:gs pos="7000">
                <a:srgbClr val="FF0066">
                  <a:lumMod val="80000"/>
                </a:srgbClr>
              </a:gs>
              <a:gs pos="64000">
                <a:schemeClr val="accent2">
                  <a:lumMod val="88000"/>
                </a:schemeClr>
              </a:gs>
              <a:gs pos="100000">
                <a:schemeClr val="accent2">
                  <a:lumMod val="50000"/>
                </a:schemeClr>
              </a:gs>
            </a:gsLst>
            <a:lin ang="0" scaled="1"/>
            <a:tileRect/>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flipH="1">
            <a:off x="4564682" y="764704"/>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80000">
                <a:srgbClr val="FFC000">
                  <a:lumMod val="48000"/>
                  <a:lumOff val="52000"/>
                </a:srgbClr>
              </a:gs>
              <a:gs pos="43000">
                <a:srgbClr val="7030A0"/>
              </a:gs>
              <a:gs pos="7000">
                <a:srgbClr val="FF0066">
                  <a:lumMod val="74000"/>
                </a:srgbClr>
              </a:gs>
              <a:gs pos="64000">
                <a:schemeClr val="accent2">
                  <a:lumMod val="88000"/>
                </a:schemeClr>
              </a:gs>
              <a:gs pos="100000">
                <a:schemeClr val="accent2">
                  <a:lumMod val="50000"/>
                </a:schemeClr>
              </a:gs>
            </a:gsLst>
            <a:lin ang="0" scaled="1"/>
            <a:tileRect/>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1"/>
          <p:cNvSpPr/>
          <p:nvPr/>
        </p:nvSpPr>
        <p:spPr>
          <a:xfrm flipH="1">
            <a:off x="4578954" y="3674746"/>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80000">
                <a:srgbClr val="FFC000">
                  <a:lumMod val="48000"/>
                  <a:lumOff val="52000"/>
                </a:srgbClr>
              </a:gs>
              <a:gs pos="43000">
                <a:srgbClr val="7030A0"/>
              </a:gs>
              <a:gs pos="7000">
                <a:srgbClr val="FF0066">
                  <a:lumMod val="74000"/>
                </a:srgbClr>
              </a:gs>
              <a:gs pos="64000">
                <a:schemeClr val="accent2">
                  <a:lumMod val="88000"/>
                </a:schemeClr>
              </a:gs>
              <a:gs pos="100000">
                <a:schemeClr val="accent2">
                  <a:lumMod val="50000"/>
                </a:schemeClr>
              </a:gs>
            </a:gsLst>
            <a:lin ang="0" scaled="1"/>
            <a:tileRect/>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6956"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16642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4/3*#ppt_w"/>
                                          </p:val>
                                        </p:tav>
                                        <p:tav tm="100000">
                                          <p:val>
                                            <p:strVal val="#ppt_w"/>
                                          </p:val>
                                        </p:tav>
                                      </p:tavLst>
                                    </p:anim>
                                    <p:anim calcmode="lin" valueType="num">
                                      <p:cBhvr>
                                        <p:cTn id="14" dur="4000" fill="hold"/>
                                        <p:tgtEl>
                                          <p:spTgt spid="5"/>
                                        </p:tgtEl>
                                        <p:attrNameLst>
                                          <p:attrName>ppt_h</p:attrName>
                                        </p:attrNameLst>
                                      </p:cBhvr>
                                      <p:tavLst>
                                        <p:tav tm="0">
                                          <p:val>
                                            <p:strVal val="4/3*#ppt_h"/>
                                          </p:val>
                                        </p:tav>
                                        <p:tav tm="100000">
                                          <p:val>
                                            <p:strVal val="#ppt_h"/>
                                          </p:val>
                                        </p:tav>
                                      </p:tavLst>
                                    </p:anim>
                                  </p:childTnLst>
                                </p:cTn>
                              </p:par>
                              <p:par>
                                <p:cTn id="15" presetID="17" presetClass="exit" presetSubtype="8" fill="hold" grpId="0" nodeType="withEffect">
                                  <p:stCondLst>
                                    <p:cond delay="0"/>
                                  </p:stCondLst>
                                  <p:childTnLst>
                                    <p:anim calcmode="lin" valueType="num">
                                      <p:cBhvr>
                                        <p:cTn id="16" dur="4000"/>
                                        <p:tgtEl>
                                          <p:spTgt spid="6"/>
                                        </p:tgtEl>
                                        <p:attrNameLst>
                                          <p:attrName>ppt_x</p:attrName>
                                        </p:attrNameLst>
                                      </p:cBhvr>
                                      <p:tavLst>
                                        <p:tav tm="0">
                                          <p:val>
                                            <p:strVal val="ppt_x"/>
                                          </p:val>
                                        </p:tav>
                                        <p:tav tm="100000">
                                          <p:val>
                                            <p:strVal val="ppt_x-ppt_w/2"/>
                                          </p:val>
                                        </p:tav>
                                      </p:tavLst>
                                    </p:anim>
                                    <p:anim calcmode="lin" valueType="num">
                                      <p:cBhvr>
                                        <p:cTn id="17" dur="4000"/>
                                        <p:tgtEl>
                                          <p:spTgt spid="6"/>
                                        </p:tgtEl>
                                        <p:attrNameLst>
                                          <p:attrName>ppt_y</p:attrName>
                                        </p:attrNameLst>
                                      </p:cBhvr>
                                      <p:tavLst>
                                        <p:tav tm="0">
                                          <p:val>
                                            <p:strVal val="ppt_y"/>
                                          </p:val>
                                        </p:tav>
                                        <p:tav tm="100000">
                                          <p:val>
                                            <p:strVal val="ppt_y"/>
                                          </p:val>
                                        </p:tav>
                                      </p:tavLst>
                                    </p:anim>
                                    <p:anim calcmode="lin" valueType="num">
                                      <p:cBhvr>
                                        <p:cTn id="18" dur="4000"/>
                                        <p:tgtEl>
                                          <p:spTgt spid="6"/>
                                        </p:tgtEl>
                                        <p:attrNameLst>
                                          <p:attrName>ppt_w</p:attrName>
                                        </p:attrNameLst>
                                      </p:cBhvr>
                                      <p:tavLst>
                                        <p:tav tm="0">
                                          <p:val>
                                            <p:strVal val="ppt_w"/>
                                          </p:val>
                                        </p:tav>
                                        <p:tav tm="100000">
                                          <p:val>
                                            <p:fltVal val="0"/>
                                          </p:val>
                                        </p:tav>
                                      </p:tavLst>
                                    </p:anim>
                                    <p:anim calcmode="lin" valueType="num">
                                      <p:cBhvr>
                                        <p:cTn id="19" dur="4000"/>
                                        <p:tgtEl>
                                          <p:spTgt spid="6"/>
                                        </p:tgtEl>
                                        <p:attrNameLst>
                                          <p:attrName>ppt_h</p:attrName>
                                        </p:attrNameLst>
                                      </p:cBhvr>
                                      <p:tavLst>
                                        <p:tav tm="0">
                                          <p:val>
                                            <p:strVal val="ppt_h"/>
                                          </p:val>
                                        </p:tav>
                                        <p:tav tm="100000">
                                          <p:val>
                                            <p:strVal val="ppt_h"/>
                                          </p:val>
                                        </p:tav>
                                      </p:tavLst>
                                    </p:anim>
                                    <p:set>
                                      <p:cBhvr>
                                        <p:cTn id="20" dur="1" fill="hold">
                                          <p:stCondLst>
                                            <p:cond delay="3999"/>
                                          </p:stCondLst>
                                        </p:cTn>
                                        <p:tgtEl>
                                          <p:spTgt spid="6"/>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4000"/>
                                        <p:tgtEl>
                                          <p:spTgt spid="7"/>
                                        </p:tgtEl>
                                        <p:attrNameLst>
                                          <p:attrName>ppt_x</p:attrName>
                                        </p:attrNameLst>
                                      </p:cBhvr>
                                      <p:tavLst>
                                        <p:tav tm="0">
                                          <p:val>
                                            <p:strVal val="ppt_x"/>
                                          </p:val>
                                        </p:tav>
                                        <p:tav tm="100000">
                                          <p:val>
                                            <p:strVal val="ppt_x-ppt_w/2"/>
                                          </p:val>
                                        </p:tav>
                                      </p:tavLst>
                                    </p:anim>
                                    <p:anim calcmode="lin" valueType="num">
                                      <p:cBhvr>
                                        <p:cTn id="23" dur="4000"/>
                                        <p:tgtEl>
                                          <p:spTgt spid="7"/>
                                        </p:tgtEl>
                                        <p:attrNameLst>
                                          <p:attrName>ppt_y</p:attrName>
                                        </p:attrNameLst>
                                      </p:cBhvr>
                                      <p:tavLst>
                                        <p:tav tm="0">
                                          <p:val>
                                            <p:strVal val="ppt_y"/>
                                          </p:val>
                                        </p:tav>
                                        <p:tav tm="100000">
                                          <p:val>
                                            <p:strVal val="ppt_y"/>
                                          </p:val>
                                        </p:tav>
                                      </p:tavLst>
                                    </p:anim>
                                    <p:anim calcmode="lin" valueType="num">
                                      <p:cBhvr>
                                        <p:cTn id="24" dur="4000"/>
                                        <p:tgtEl>
                                          <p:spTgt spid="7"/>
                                        </p:tgtEl>
                                        <p:attrNameLst>
                                          <p:attrName>ppt_w</p:attrName>
                                        </p:attrNameLst>
                                      </p:cBhvr>
                                      <p:tavLst>
                                        <p:tav tm="0">
                                          <p:val>
                                            <p:strVal val="ppt_w"/>
                                          </p:val>
                                        </p:tav>
                                        <p:tav tm="100000">
                                          <p:val>
                                            <p:fltVal val="0"/>
                                          </p:val>
                                        </p:tav>
                                      </p:tavLst>
                                    </p:anim>
                                    <p:anim calcmode="lin" valueType="num">
                                      <p:cBhvr>
                                        <p:cTn id="25" dur="4000"/>
                                        <p:tgtEl>
                                          <p:spTgt spid="7"/>
                                        </p:tgtEl>
                                        <p:attrNameLst>
                                          <p:attrName>ppt_h</p:attrName>
                                        </p:attrNameLst>
                                      </p:cBhvr>
                                      <p:tavLst>
                                        <p:tav tm="0">
                                          <p:val>
                                            <p:strVal val="ppt_h"/>
                                          </p:val>
                                        </p:tav>
                                        <p:tav tm="100000">
                                          <p:val>
                                            <p:strVal val="ppt_h"/>
                                          </p:val>
                                        </p:tav>
                                      </p:tavLst>
                                    </p:anim>
                                    <p:set>
                                      <p:cBhvr>
                                        <p:cTn id="26" dur="1" fill="hold">
                                          <p:stCondLst>
                                            <p:cond delay="3999"/>
                                          </p:stCondLst>
                                        </p:cTn>
                                        <p:tgtEl>
                                          <p:spTgt spid="7"/>
                                        </p:tgtEl>
                                        <p:attrNameLst>
                                          <p:attrName>style.visibility</p:attrName>
                                        </p:attrNameLst>
                                      </p:cBhvr>
                                      <p:to>
                                        <p:strVal val="hidden"/>
                                      </p:to>
                                    </p:set>
                                  </p:childTnLst>
                                </p:cTn>
                              </p:par>
                              <p:par>
                                <p:cTn id="27" presetID="17" presetClass="exit" presetSubtype="2" fill="hold" grpId="0" nodeType="withEffect">
                                  <p:stCondLst>
                                    <p:cond delay="0"/>
                                  </p:stCondLst>
                                  <p:childTnLst>
                                    <p:anim calcmode="lin" valueType="num">
                                      <p:cBhvr>
                                        <p:cTn id="28" dur="4000"/>
                                        <p:tgtEl>
                                          <p:spTgt spid="8"/>
                                        </p:tgtEl>
                                        <p:attrNameLst>
                                          <p:attrName>ppt_x</p:attrName>
                                        </p:attrNameLst>
                                      </p:cBhvr>
                                      <p:tavLst>
                                        <p:tav tm="0">
                                          <p:val>
                                            <p:strVal val="ppt_x"/>
                                          </p:val>
                                        </p:tav>
                                        <p:tav tm="100000">
                                          <p:val>
                                            <p:strVal val="ppt_x+ppt_w/2"/>
                                          </p:val>
                                        </p:tav>
                                      </p:tavLst>
                                    </p:anim>
                                    <p:anim calcmode="lin" valueType="num">
                                      <p:cBhvr>
                                        <p:cTn id="29" dur="4000"/>
                                        <p:tgtEl>
                                          <p:spTgt spid="8"/>
                                        </p:tgtEl>
                                        <p:attrNameLst>
                                          <p:attrName>ppt_y</p:attrName>
                                        </p:attrNameLst>
                                      </p:cBhvr>
                                      <p:tavLst>
                                        <p:tav tm="0">
                                          <p:val>
                                            <p:strVal val="ppt_y"/>
                                          </p:val>
                                        </p:tav>
                                        <p:tav tm="100000">
                                          <p:val>
                                            <p:strVal val="ppt_y"/>
                                          </p:val>
                                        </p:tav>
                                      </p:tavLst>
                                    </p:anim>
                                    <p:anim calcmode="lin" valueType="num">
                                      <p:cBhvr>
                                        <p:cTn id="30" dur="4000"/>
                                        <p:tgtEl>
                                          <p:spTgt spid="8"/>
                                        </p:tgtEl>
                                        <p:attrNameLst>
                                          <p:attrName>ppt_w</p:attrName>
                                        </p:attrNameLst>
                                      </p:cBhvr>
                                      <p:tavLst>
                                        <p:tav tm="0">
                                          <p:val>
                                            <p:strVal val="ppt_w"/>
                                          </p:val>
                                        </p:tav>
                                        <p:tav tm="100000">
                                          <p:val>
                                            <p:fltVal val="0"/>
                                          </p:val>
                                        </p:tav>
                                      </p:tavLst>
                                    </p:anim>
                                    <p:anim calcmode="lin" valueType="num">
                                      <p:cBhvr>
                                        <p:cTn id="31" dur="4000"/>
                                        <p:tgtEl>
                                          <p:spTgt spid="8"/>
                                        </p:tgtEl>
                                        <p:attrNameLst>
                                          <p:attrName>ppt_h</p:attrName>
                                        </p:attrNameLst>
                                      </p:cBhvr>
                                      <p:tavLst>
                                        <p:tav tm="0">
                                          <p:val>
                                            <p:strVal val="ppt_h"/>
                                          </p:val>
                                        </p:tav>
                                        <p:tav tm="100000">
                                          <p:val>
                                            <p:strVal val="ppt_h"/>
                                          </p:val>
                                        </p:tav>
                                      </p:tavLst>
                                    </p:anim>
                                    <p:set>
                                      <p:cBhvr>
                                        <p:cTn id="32" dur="1" fill="hold">
                                          <p:stCondLst>
                                            <p:cond delay="3999"/>
                                          </p:stCondLst>
                                        </p:cTn>
                                        <p:tgtEl>
                                          <p:spTgt spid="8"/>
                                        </p:tgtEl>
                                        <p:attrNameLst>
                                          <p:attrName>style.visibility</p:attrName>
                                        </p:attrNameLst>
                                      </p:cBhvr>
                                      <p:to>
                                        <p:strVal val="hidden"/>
                                      </p:to>
                                    </p:set>
                                  </p:childTnLst>
                                </p:cTn>
                              </p:par>
                              <p:par>
                                <p:cTn id="33" presetID="17" presetClass="exit" presetSubtype="2" fill="hold" grpId="0" nodeType="withEffect">
                                  <p:stCondLst>
                                    <p:cond delay="0"/>
                                  </p:stCondLst>
                                  <p:childTnLst>
                                    <p:anim calcmode="lin" valueType="num">
                                      <p:cBhvr>
                                        <p:cTn id="34" dur="4000"/>
                                        <p:tgtEl>
                                          <p:spTgt spid="9"/>
                                        </p:tgtEl>
                                        <p:attrNameLst>
                                          <p:attrName>ppt_x</p:attrName>
                                        </p:attrNameLst>
                                      </p:cBhvr>
                                      <p:tavLst>
                                        <p:tav tm="0">
                                          <p:val>
                                            <p:strVal val="ppt_x"/>
                                          </p:val>
                                        </p:tav>
                                        <p:tav tm="100000">
                                          <p:val>
                                            <p:strVal val="ppt_x+ppt_w/2"/>
                                          </p:val>
                                        </p:tav>
                                      </p:tavLst>
                                    </p:anim>
                                    <p:anim calcmode="lin" valueType="num">
                                      <p:cBhvr>
                                        <p:cTn id="35" dur="4000"/>
                                        <p:tgtEl>
                                          <p:spTgt spid="9"/>
                                        </p:tgtEl>
                                        <p:attrNameLst>
                                          <p:attrName>ppt_y</p:attrName>
                                        </p:attrNameLst>
                                      </p:cBhvr>
                                      <p:tavLst>
                                        <p:tav tm="0">
                                          <p:val>
                                            <p:strVal val="ppt_y"/>
                                          </p:val>
                                        </p:tav>
                                        <p:tav tm="100000">
                                          <p:val>
                                            <p:strVal val="ppt_y"/>
                                          </p:val>
                                        </p:tav>
                                      </p:tavLst>
                                    </p:anim>
                                    <p:anim calcmode="lin" valueType="num">
                                      <p:cBhvr>
                                        <p:cTn id="36" dur="4000"/>
                                        <p:tgtEl>
                                          <p:spTgt spid="9"/>
                                        </p:tgtEl>
                                        <p:attrNameLst>
                                          <p:attrName>ppt_w</p:attrName>
                                        </p:attrNameLst>
                                      </p:cBhvr>
                                      <p:tavLst>
                                        <p:tav tm="0">
                                          <p:val>
                                            <p:strVal val="ppt_w"/>
                                          </p:val>
                                        </p:tav>
                                        <p:tav tm="100000">
                                          <p:val>
                                            <p:fltVal val="0"/>
                                          </p:val>
                                        </p:tav>
                                      </p:tavLst>
                                    </p:anim>
                                    <p:anim calcmode="lin" valueType="num">
                                      <p:cBhvr>
                                        <p:cTn id="37" dur="4000"/>
                                        <p:tgtEl>
                                          <p:spTgt spid="9"/>
                                        </p:tgtEl>
                                        <p:attrNameLst>
                                          <p:attrName>ppt_h</p:attrName>
                                        </p:attrNameLst>
                                      </p:cBhvr>
                                      <p:tavLst>
                                        <p:tav tm="0">
                                          <p:val>
                                            <p:strVal val="ppt_h"/>
                                          </p:val>
                                        </p:tav>
                                        <p:tav tm="100000">
                                          <p:val>
                                            <p:strVal val="ppt_h"/>
                                          </p:val>
                                        </p:tav>
                                      </p:tavLst>
                                    </p:anim>
                                    <p:set>
                                      <p:cBhvr>
                                        <p:cTn id="38" dur="1" fill="hold">
                                          <p:stCondLst>
                                            <p:cond delay="3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528308" y="982176"/>
            <a:ext cx="6264696" cy="4893647"/>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Mejora </a:t>
            </a:r>
            <a:r>
              <a:rPr lang="es-ES" sz="2400" dirty="0">
                <a:solidFill>
                  <a:schemeClr val="bg1"/>
                </a:solidFill>
                <a:latin typeface="Hobo Std" pitchFamily="34" charset="0"/>
              </a:rPr>
              <a:t>el sueño</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Las uvas rojas con las que se </a:t>
            </a:r>
            <a:r>
              <a:rPr lang="es-ES" sz="2400" dirty="0" smtClean="0">
                <a:solidFill>
                  <a:schemeClr val="bg1"/>
                </a:solidFill>
                <a:latin typeface="Hobo Std" pitchFamily="34" charset="0"/>
              </a:rPr>
              <a:t>prepara</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el vino tinto contienen grandes dosis de melatonina, la hormona reguladora del sueño que “señala” al organismo el momento adecuado para dormir mediante un aumento de sus niveles, lo cual puede ser estimulado con un poco de vino tinto antes de acostarse para propiciar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un </a:t>
            </a:r>
            <a:r>
              <a:rPr lang="es-ES" sz="2400" dirty="0">
                <a:solidFill>
                  <a:schemeClr val="bg1"/>
                </a:solidFill>
                <a:latin typeface="Hobo Std" pitchFamily="34" charset="0"/>
              </a:rPr>
              <a:t>sueño profundo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y </a:t>
            </a:r>
            <a:r>
              <a:rPr lang="es-ES" sz="2400" dirty="0">
                <a:solidFill>
                  <a:schemeClr val="bg1"/>
                </a:solidFill>
                <a:latin typeface="Hobo Std" pitchFamily="34" charset="0"/>
              </a:rPr>
              <a:t>reparador.</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19344621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1"/>
          <p:cNvSpPr/>
          <p:nvPr/>
        </p:nvSpPr>
        <p:spPr>
          <a:xfrm rot="17673706">
            <a:off x="212941" y="53616"/>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rot lat="0" lon="0" rev="9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4" name="Forma libre 1"/>
          <p:cNvSpPr/>
          <p:nvPr/>
        </p:nvSpPr>
        <p:spPr>
          <a:xfrm rot="17673706">
            <a:off x="212941" y="1349760"/>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noFill/>
          </a:ln>
          <a:scene3d>
            <a:camera prst="orthographicFront"/>
            <a:lightRig rig="flood" dir="t">
              <a:rot lat="0" lon="0" rev="78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2" name="Forma libre 1"/>
          <p:cNvSpPr/>
          <p:nvPr/>
        </p:nvSpPr>
        <p:spPr>
          <a:xfrm rot="17673706">
            <a:off x="212941" y="2501888"/>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rot lat="0" lon="0" rev="9600000"/>
            </a:lightRig>
          </a:scene3d>
          <a:sp3d prstMaterial="matt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3" name="Forma libre 1"/>
          <p:cNvSpPr/>
          <p:nvPr/>
        </p:nvSpPr>
        <p:spPr>
          <a:xfrm rot="3926294" flipH="1">
            <a:off x="6333621" y="53616"/>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Forma libre 1"/>
          <p:cNvSpPr/>
          <p:nvPr/>
        </p:nvSpPr>
        <p:spPr>
          <a:xfrm rot="17673706">
            <a:off x="212941" y="3870040"/>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1"/>
          <p:cNvSpPr/>
          <p:nvPr/>
        </p:nvSpPr>
        <p:spPr>
          <a:xfrm rot="3926294" flipH="1">
            <a:off x="6333620" y="1439020"/>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1"/>
          <p:cNvSpPr/>
          <p:nvPr/>
        </p:nvSpPr>
        <p:spPr>
          <a:xfrm rot="3926294" flipH="1">
            <a:off x="6333619" y="2645904"/>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1"/>
          <p:cNvSpPr/>
          <p:nvPr/>
        </p:nvSpPr>
        <p:spPr>
          <a:xfrm rot="3926294" flipH="1">
            <a:off x="6333622" y="4014056"/>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rgbClr val="7030A0">
                  <a:alpha val="58000"/>
                </a:srgb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7" name="16 Forma libre"/>
          <p:cNvSpPr/>
          <p:nvPr/>
        </p:nvSpPr>
        <p:spPr>
          <a:xfrm>
            <a:off x="5205" y="-99392"/>
            <a:ext cx="9157911" cy="124138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FF0000"/>
              </a:gs>
              <a:gs pos="72000">
                <a:srgbClr val="FF3399">
                  <a:lumMod val="42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8" name="17 Forma libre"/>
          <p:cNvSpPr/>
          <p:nvPr/>
        </p:nvSpPr>
        <p:spPr>
          <a:xfrm rot="10800000">
            <a:off x="-33089" y="5717006"/>
            <a:ext cx="919620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FF0000"/>
              </a:gs>
              <a:gs pos="72000">
                <a:srgbClr val="FF3399">
                  <a:lumMod val="42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Rectángulo"/>
          <p:cNvSpPr/>
          <p:nvPr/>
        </p:nvSpPr>
        <p:spPr>
          <a:xfrm>
            <a:off x="-34668" y="-80944"/>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13883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4500" fill="hold"/>
                                        <p:tgtEl>
                                          <p:spTgt spid="7"/>
                                        </p:tgtEl>
                                        <p:attrNameLst>
                                          <p:attrName>ppt_x</p:attrName>
                                        </p:attrNameLst>
                                      </p:cBhvr>
                                      <p:tavLst>
                                        <p:tav tm="0">
                                          <p:val>
                                            <p:strVal val="0-#ppt_w/2"/>
                                          </p:val>
                                        </p:tav>
                                        <p:tav tm="100000">
                                          <p:val>
                                            <p:strVal val="#ppt_x"/>
                                          </p:val>
                                        </p:tav>
                                      </p:tavLst>
                                    </p:anim>
                                    <p:anim calcmode="lin" valueType="num">
                                      <p:cBhvr additive="base">
                                        <p:cTn id="11" dur="4500" fill="hold"/>
                                        <p:tgtEl>
                                          <p:spTgt spid="7"/>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500" fill="hold"/>
                                        <p:tgtEl>
                                          <p:spTgt spid="7"/>
                                        </p:tgtEl>
                                        <p:attrNameLst>
                                          <p:attrName>ppt_w</p:attrName>
                                        </p:attrNameLst>
                                      </p:cBhvr>
                                      <p:tavLst>
                                        <p:tav tm="0">
                                          <p:val>
                                            <p:strVal val="#ppt_w"/>
                                          </p:val>
                                        </p:tav>
                                        <p:tav tm="100000">
                                          <p:val>
                                            <p:strVal val="#ppt_w"/>
                                          </p:val>
                                        </p:tav>
                                      </p:tavLst>
                                    </p:anim>
                                    <p:anim calcmode="lin" valueType="num">
                                      <p:cBhvr>
                                        <p:cTn id="15" dur="4500" fill="hold"/>
                                        <p:tgtEl>
                                          <p:spTgt spid="7"/>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7"/>
                                        </p:tgtEl>
                                        <p:attrNameLst>
                                          <p:attrName>r</p:attrName>
                                        </p:attrNameLst>
                                      </p:cBhvr>
                                    </p:animRot>
                                  </p:childTnLst>
                                </p:cTn>
                              </p:par>
                              <p:par>
                                <p:cTn id="18" presetID="2" presetClass="exit" presetSubtype="8" fill="hold" grpId="3" nodeType="withEffect">
                                  <p:stCondLst>
                                    <p:cond delay="0"/>
                                  </p:stCondLst>
                                  <p:childTnLst>
                                    <p:anim calcmode="lin" valueType="num">
                                      <p:cBhvr additive="base">
                                        <p:cTn id="19" dur="4500"/>
                                        <p:tgtEl>
                                          <p:spTgt spid="7"/>
                                        </p:tgtEl>
                                        <p:attrNameLst>
                                          <p:attrName>ppt_x</p:attrName>
                                        </p:attrNameLst>
                                      </p:cBhvr>
                                      <p:tavLst>
                                        <p:tav tm="0">
                                          <p:val>
                                            <p:strVal val="ppt_x"/>
                                          </p:val>
                                        </p:tav>
                                        <p:tav tm="100000">
                                          <p:val>
                                            <p:strVal val="0-ppt_w/2"/>
                                          </p:val>
                                        </p:tav>
                                      </p:tavLst>
                                    </p:anim>
                                    <p:anim calcmode="lin" valueType="num">
                                      <p:cBhvr additive="base">
                                        <p:cTn id="20" dur="4500"/>
                                        <p:tgtEl>
                                          <p:spTgt spid="7"/>
                                        </p:tgtEl>
                                        <p:attrNameLst>
                                          <p:attrName>ppt_y</p:attrName>
                                        </p:attrNameLst>
                                      </p:cBhvr>
                                      <p:tavLst>
                                        <p:tav tm="0">
                                          <p:val>
                                            <p:strVal val="ppt_y"/>
                                          </p:val>
                                        </p:tav>
                                        <p:tav tm="100000">
                                          <p:val>
                                            <p:strVal val="ppt_y"/>
                                          </p:val>
                                        </p:tav>
                                      </p:tavLst>
                                    </p:anim>
                                    <p:set>
                                      <p:cBhvr>
                                        <p:cTn id="21" dur="1" fill="hold">
                                          <p:stCondLst>
                                            <p:cond delay="4499"/>
                                          </p:stCondLst>
                                        </p:cTn>
                                        <p:tgtEl>
                                          <p:spTgt spid="7"/>
                                        </p:tgtEl>
                                        <p:attrNameLst>
                                          <p:attrName>style.visibility</p:attrName>
                                        </p:attrNameLst>
                                      </p:cBhvr>
                                      <p:to>
                                        <p:strVal val="hidden"/>
                                      </p:to>
                                    </p:set>
                                  </p:childTnLst>
                                </p:cTn>
                              </p:par>
                              <p:par>
                                <p:cTn id="22" presetID="2" presetClass="entr" presetSubtype="8"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0-#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8"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0-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4500" fill="hold"/>
                                        <p:tgtEl>
                                          <p:spTgt spid="8"/>
                                        </p:tgtEl>
                                        <p:attrNameLst>
                                          <p:attrName>ppt_x</p:attrName>
                                        </p:attrNameLst>
                                      </p:cBhvr>
                                      <p:tavLst>
                                        <p:tav tm="0">
                                          <p:val>
                                            <p:strVal val="0-#ppt_w/2"/>
                                          </p:val>
                                        </p:tav>
                                        <p:tav tm="100000">
                                          <p:val>
                                            <p:strVal val="#ppt_x"/>
                                          </p:val>
                                        </p:tav>
                                      </p:tavLst>
                                    </p:anim>
                                    <p:anim calcmode="lin" valueType="num">
                                      <p:cBhvr additive="base">
                                        <p:cTn id="39" dur="45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500" fill="hold"/>
                                        <p:tgtEl>
                                          <p:spTgt spid="8"/>
                                        </p:tgtEl>
                                        <p:attrNameLst>
                                          <p:attrName>ppt_w</p:attrName>
                                        </p:attrNameLst>
                                      </p:cBhvr>
                                      <p:tavLst>
                                        <p:tav tm="0">
                                          <p:val>
                                            <p:strVal val="#ppt_w"/>
                                          </p:val>
                                        </p:tav>
                                        <p:tav tm="100000">
                                          <p:val>
                                            <p:strVal val="#ppt_w"/>
                                          </p:val>
                                        </p:tav>
                                      </p:tavLst>
                                    </p:anim>
                                    <p:anim calcmode="lin" valueType="num">
                                      <p:cBhvr>
                                        <p:cTn id="43" dur="4500" fill="hold"/>
                                        <p:tgtEl>
                                          <p:spTgt spid="8"/>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8"/>
                                        </p:tgtEl>
                                        <p:attrNameLst>
                                          <p:attrName>r</p:attrName>
                                        </p:attrNameLst>
                                      </p:cBhvr>
                                    </p:animRot>
                                  </p:childTnLst>
                                </p:cTn>
                              </p:par>
                              <p:par>
                                <p:cTn id="46" presetID="2" presetClass="exit" presetSubtype="8" fill="hold" grpId="3" nodeType="withEffect">
                                  <p:stCondLst>
                                    <p:cond delay="0"/>
                                  </p:stCondLst>
                                  <p:childTnLst>
                                    <p:anim calcmode="lin" valueType="num">
                                      <p:cBhvr additive="base">
                                        <p:cTn id="47" dur="4500"/>
                                        <p:tgtEl>
                                          <p:spTgt spid="8"/>
                                        </p:tgtEl>
                                        <p:attrNameLst>
                                          <p:attrName>ppt_x</p:attrName>
                                        </p:attrNameLst>
                                      </p:cBhvr>
                                      <p:tavLst>
                                        <p:tav tm="0">
                                          <p:val>
                                            <p:strVal val="ppt_x"/>
                                          </p:val>
                                        </p:tav>
                                        <p:tav tm="100000">
                                          <p:val>
                                            <p:strVal val="0-ppt_w/2"/>
                                          </p:val>
                                        </p:tav>
                                      </p:tavLst>
                                    </p:anim>
                                    <p:anim calcmode="lin" valueType="num">
                                      <p:cBhvr additive="base">
                                        <p:cTn id="48" dur="4500"/>
                                        <p:tgtEl>
                                          <p:spTgt spid="8"/>
                                        </p:tgtEl>
                                        <p:attrNameLst>
                                          <p:attrName>ppt_y</p:attrName>
                                        </p:attrNameLst>
                                      </p:cBhvr>
                                      <p:tavLst>
                                        <p:tav tm="0">
                                          <p:val>
                                            <p:strVal val="ppt_y"/>
                                          </p:val>
                                        </p:tav>
                                        <p:tav tm="100000">
                                          <p:val>
                                            <p:strVal val="ppt_y"/>
                                          </p:val>
                                        </p:tav>
                                      </p:tavLst>
                                    </p:anim>
                                    <p:set>
                                      <p:cBhvr>
                                        <p:cTn id="49" dur="1" fill="hold">
                                          <p:stCondLst>
                                            <p:cond delay="4499"/>
                                          </p:stCondLst>
                                        </p:cTn>
                                        <p:tgtEl>
                                          <p:spTgt spid="8"/>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4500" fill="hold"/>
                                        <p:tgtEl>
                                          <p:spTgt spid="9"/>
                                        </p:tgtEl>
                                        <p:attrNameLst>
                                          <p:attrName>ppt_x</p:attrName>
                                        </p:attrNameLst>
                                      </p:cBhvr>
                                      <p:tavLst>
                                        <p:tav tm="0">
                                          <p:val>
                                            <p:strVal val="0-#ppt_w/2"/>
                                          </p:val>
                                        </p:tav>
                                        <p:tav tm="100000">
                                          <p:val>
                                            <p:strVal val="#ppt_x"/>
                                          </p:val>
                                        </p:tav>
                                      </p:tavLst>
                                    </p:anim>
                                    <p:anim calcmode="lin" valueType="num">
                                      <p:cBhvr additive="base">
                                        <p:cTn id="53" dur="4500" fill="hold"/>
                                        <p:tgtEl>
                                          <p:spTgt spid="9"/>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4500" fill="hold"/>
                                        <p:tgtEl>
                                          <p:spTgt spid="9"/>
                                        </p:tgtEl>
                                        <p:attrNameLst>
                                          <p:attrName>ppt_w</p:attrName>
                                        </p:attrNameLst>
                                      </p:cBhvr>
                                      <p:tavLst>
                                        <p:tav tm="0">
                                          <p:val>
                                            <p:strVal val="#ppt_w"/>
                                          </p:val>
                                        </p:tav>
                                        <p:tav tm="100000">
                                          <p:val>
                                            <p:strVal val="#ppt_w"/>
                                          </p:val>
                                        </p:tav>
                                      </p:tavLst>
                                    </p:anim>
                                    <p:anim calcmode="lin" valueType="num">
                                      <p:cBhvr>
                                        <p:cTn id="57" dur="4500" fill="hold"/>
                                        <p:tgtEl>
                                          <p:spTgt spid="9"/>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9"/>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9"/>
                                        </p:tgtEl>
                                        <p:attrNameLst>
                                          <p:attrName>ppt_x</p:attrName>
                                        </p:attrNameLst>
                                      </p:cBhvr>
                                      <p:tavLst>
                                        <p:tav tm="0">
                                          <p:val>
                                            <p:strVal val="ppt_x"/>
                                          </p:val>
                                        </p:tav>
                                        <p:tav tm="100000">
                                          <p:val>
                                            <p:strVal val="0-ppt_w/2"/>
                                          </p:val>
                                        </p:tav>
                                      </p:tavLst>
                                    </p:anim>
                                    <p:anim calcmode="lin" valueType="num">
                                      <p:cBhvr additive="base">
                                        <p:cTn id="62" dur="4500"/>
                                        <p:tgtEl>
                                          <p:spTgt spid="9"/>
                                        </p:tgtEl>
                                        <p:attrNameLst>
                                          <p:attrName>ppt_y</p:attrName>
                                        </p:attrNameLst>
                                      </p:cBhvr>
                                      <p:tavLst>
                                        <p:tav tm="0">
                                          <p:val>
                                            <p:strVal val="ppt_y"/>
                                          </p:val>
                                        </p:tav>
                                        <p:tav tm="100000">
                                          <p:val>
                                            <p:strVal val="ppt_y"/>
                                          </p:val>
                                        </p:tav>
                                      </p:tavLst>
                                    </p:anim>
                                    <p:set>
                                      <p:cBhvr>
                                        <p:cTn id="63" dur="1" fill="hold">
                                          <p:stCondLst>
                                            <p:cond delay="4499"/>
                                          </p:stCondLst>
                                        </p:cTn>
                                        <p:tgtEl>
                                          <p:spTgt spid="9"/>
                                        </p:tgtEl>
                                        <p:attrNameLst>
                                          <p:attrName>style.visibility</p:attrName>
                                        </p:attrNameLst>
                                      </p:cBhvr>
                                      <p:to>
                                        <p:strVal val="hidden"/>
                                      </p:to>
                                    </p:set>
                                  </p:childTnLst>
                                </p:cTn>
                              </p:par>
                              <p:par>
                                <p:cTn id="64" presetID="2" presetClass="entr" presetSubtype="2" fill="hold" grpId="0"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4500" fill="hold"/>
                                        <p:tgtEl>
                                          <p:spTgt spid="5"/>
                                        </p:tgtEl>
                                        <p:attrNameLst>
                                          <p:attrName>ppt_x</p:attrName>
                                        </p:attrNameLst>
                                      </p:cBhvr>
                                      <p:tavLst>
                                        <p:tav tm="0">
                                          <p:val>
                                            <p:strVal val="1+#ppt_w/2"/>
                                          </p:val>
                                        </p:tav>
                                        <p:tav tm="100000">
                                          <p:val>
                                            <p:strVal val="#ppt_x"/>
                                          </p:val>
                                        </p:tav>
                                      </p:tavLst>
                                    </p:anim>
                                    <p:anim calcmode="lin" valueType="num">
                                      <p:cBhvr additive="base">
                                        <p:cTn id="67" dur="4500" fill="hold"/>
                                        <p:tgtEl>
                                          <p:spTgt spid="5"/>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4500" fill="hold"/>
                                        <p:tgtEl>
                                          <p:spTgt spid="5"/>
                                        </p:tgtEl>
                                        <p:attrNameLst>
                                          <p:attrName>ppt_w</p:attrName>
                                        </p:attrNameLst>
                                      </p:cBhvr>
                                      <p:tavLst>
                                        <p:tav tm="0">
                                          <p:val>
                                            <p:strVal val="#ppt_w"/>
                                          </p:val>
                                        </p:tav>
                                        <p:tav tm="100000">
                                          <p:val>
                                            <p:strVal val="#ppt_w"/>
                                          </p:val>
                                        </p:tav>
                                      </p:tavLst>
                                    </p:anim>
                                    <p:anim calcmode="lin" valueType="num">
                                      <p:cBhvr>
                                        <p:cTn id="71" dur="4500" fill="hold"/>
                                        <p:tgtEl>
                                          <p:spTgt spid="5"/>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5"/>
                                        </p:tgtEl>
                                        <p:attrNameLst>
                                          <p:attrName>r</p:attrName>
                                        </p:attrNameLst>
                                      </p:cBhvr>
                                    </p:animRot>
                                  </p:childTnLst>
                                </p:cTn>
                              </p:par>
                              <p:par>
                                <p:cTn id="74" presetID="2" presetClass="exit" presetSubtype="2" fill="hold" grpId="3" nodeType="withEffect">
                                  <p:stCondLst>
                                    <p:cond delay="0"/>
                                  </p:stCondLst>
                                  <p:childTnLst>
                                    <p:anim calcmode="lin" valueType="num">
                                      <p:cBhvr additive="base">
                                        <p:cTn id="75" dur="4500"/>
                                        <p:tgtEl>
                                          <p:spTgt spid="5"/>
                                        </p:tgtEl>
                                        <p:attrNameLst>
                                          <p:attrName>ppt_x</p:attrName>
                                        </p:attrNameLst>
                                      </p:cBhvr>
                                      <p:tavLst>
                                        <p:tav tm="0">
                                          <p:val>
                                            <p:strVal val="ppt_x"/>
                                          </p:val>
                                        </p:tav>
                                        <p:tav tm="100000">
                                          <p:val>
                                            <p:strVal val="1+ppt_w/2"/>
                                          </p:val>
                                        </p:tav>
                                      </p:tavLst>
                                    </p:anim>
                                    <p:anim calcmode="lin" valueType="num">
                                      <p:cBhvr additive="base">
                                        <p:cTn id="76" dur="4500"/>
                                        <p:tgtEl>
                                          <p:spTgt spid="5"/>
                                        </p:tgtEl>
                                        <p:attrNameLst>
                                          <p:attrName>ppt_y</p:attrName>
                                        </p:attrNameLst>
                                      </p:cBhvr>
                                      <p:tavLst>
                                        <p:tav tm="0">
                                          <p:val>
                                            <p:strVal val="ppt_y"/>
                                          </p:val>
                                        </p:tav>
                                        <p:tav tm="100000">
                                          <p:val>
                                            <p:strVal val="ppt_y"/>
                                          </p:val>
                                        </p:tav>
                                      </p:tavLst>
                                    </p:anim>
                                    <p:set>
                                      <p:cBhvr>
                                        <p:cTn id="77" dur="1" fill="hold">
                                          <p:stCondLst>
                                            <p:cond delay="4499"/>
                                          </p:stCondLst>
                                        </p:cTn>
                                        <p:tgtEl>
                                          <p:spTgt spid="5"/>
                                        </p:tgtEl>
                                        <p:attrNameLst>
                                          <p:attrName>style.visibility</p:attrName>
                                        </p:attrNameLst>
                                      </p:cBhvr>
                                      <p:to>
                                        <p:strVal val="hidden"/>
                                      </p:to>
                                    </p:set>
                                  </p:childTnLst>
                                </p:cTn>
                              </p:par>
                              <p:par>
                                <p:cTn id="78" presetID="2" presetClass="entr" presetSubtype="2" fill="hold" grpId="0"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4500" fill="hold"/>
                                        <p:tgtEl>
                                          <p:spTgt spid="4"/>
                                        </p:tgtEl>
                                        <p:attrNameLst>
                                          <p:attrName>ppt_x</p:attrName>
                                        </p:attrNameLst>
                                      </p:cBhvr>
                                      <p:tavLst>
                                        <p:tav tm="0">
                                          <p:val>
                                            <p:strVal val="1+#ppt_w/2"/>
                                          </p:val>
                                        </p:tav>
                                        <p:tav tm="100000">
                                          <p:val>
                                            <p:strVal val="#ppt_x"/>
                                          </p:val>
                                        </p:tav>
                                      </p:tavLst>
                                    </p:anim>
                                    <p:anim calcmode="lin" valueType="num">
                                      <p:cBhvr additive="base">
                                        <p:cTn id="81" dur="4500" fill="hold"/>
                                        <p:tgtEl>
                                          <p:spTgt spid="4"/>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4500" fill="hold"/>
                                        <p:tgtEl>
                                          <p:spTgt spid="4"/>
                                        </p:tgtEl>
                                        <p:attrNameLst>
                                          <p:attrName>ppt_w</p:attrName>
                                        </p:attrNameLst>
                                      </p:cBhvr>
                                      <p:tavLst>
                                        <p:tav tm="0">
                                          <p:val>
                                            <p:strVal val="#ppt_w"/>
                                          </p:val>
                                        </p:tav>
                                        <p:tav tm="100000">
                                          <p:val>
                                            <p:strVal val="#ppt_w"/>
                                          </p:val>
                                        </p:tav>
                                      </p:tavLst>
                                    </p:anim>
                                    <p:anim calcmode="lin" valueType="num">
                                      <p:cBhvr>
                                        <p:cTn id="85" dur="4500" fill="hold"/>
                                        <p:tgtEl>
                                          <p:spTgt spid="4"/>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4"/>
                                        </p:tgtEl>
                                        <p:attrNameLst>
                                          <p:attrName>r</p:attrName>
                                        </p:attrNameLst>
                                      </p:cBhvr>
                                    </p:animRot>
                                  </p:childTnLst>
                                </p:cTn>
                              </p:par>
                              <p:par>
                                <p:cTn id="88" presetID="2" presetClass="exit" presetSubtype="2" fill="hold" grpId="3" nodeType="withEffect">
                                  <p:stCondLst>
                                    <p:cond delay="0"/>
                                  </p:stCondLst>
                                  <p:childTnLst>
                                    <p:anim calcmode="lin" valueType="num">
                                      <p:cBhvr additive="base">
                                        <p:cTn id="89" dur="4500"/>
                                        <p:tgtEl>
                                          <p:spTgt spid="4"/>
                                        </p:tgtEl>
                                        <p:attrNameLst>
                                          <p:attrName>ppt_x</p:attrName>
                                        </p:attrNameLst>
                                      </p:cBhvr>
                                      <p:tavLst>
                                        <p:tav tm="0">
                                          <p:val>
                                            <p:strVal val="ppt_x"/>
                                          </p:val>
                                        </p:tav>
                                        <p:tav tm="100000">
                                          <p:val>
                                            <p:strVal val="1+ppt_w/2"/>
                                          </p:val>
                                        </p:tav>
                                      </p:tavLst>
                                    </p:anim>
                                    <p:anim calcmode="lin" valueType="num">
                                      <p:cBhvr additive="base">
                                        <p:cTn id="90" dur="4500"/>
                                        <p:tgtEl>
                                          <p:spTgt spid="4"/>
                                        </p:tgtEl>
                                        <p:attrNameLst>
                                          <p:attrName>ppt_y</p:attrName>
                                        </p:attrNameLst>
                                      </p:cBhvr>
                                      <p:tavLst>
                                        <p:tav tm="0">
                                          <p:val>
                                            <p:strVal val="ppt_y"/>
                                          </p:val>
                                        </p:tav>
                                        <p:tav tm="100000">
                                          <p:val>
                                            <p:strVal val="ppt_y"/>
                                          </p:val>
                                        </p:tav>
                                      </p:tavLst>
                                    </p:anim>
                                    <p:set>
                                      <p:cBhvr>
                                        <p:cTn id="91" dur="1" fill="hold">
                                          <p:stCondLst>
                                            <p:cond delay="4499"/>
                                          </p:stCondLst>
                                        </p:cTn>
                                        <p:tgtEl>
                                          <p:spTgt spid="4"/>
                                        </p:tgtEl>
                                        <p:attrNameLst>
                                          <p:attrName>style.visibility</p:attrName>
                                        </p:attrNameLst>
                                      </p:cBhvr>
                                      <p:to>
                                        <p:strVal val="hidden"/>
                                      </p:to>
                                    </p:set>
                                  </p:childTnLst>
                                </p:cTn>
                              </p:par>
                              <p:par>
                                <p:cTn id="92" presetID="2" presetClass="entr" presetSubtype="2" fill="hold" grpId="0"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4500" fill="hold"/>
                                        <p:tgtEl>
                                          <p:spTgt spid="2"/>
                                        </p:tgtEl>
                                        <p:attrNameLst>
                                          <p:attrName>ppt_x</p:attrName>
                                        </p:attrNameLst>
                                      </p:cBhvr>
                                      <p:tavLst>
                                        <p:tav tm="0">
                                          <p:val>
                                            <p:strVal val="1+#ppt_w/2"/>
                                          </p:val>
                                        </p:tav>
                                        <p:tav tm="100000">
                                          <p:val>
                                            <p:strVal val="#ppt_x"/>
                                          </p:val>
                                        </p:tav>
                                      </p:tavLst>
                                    </p:anim>
                                    <p:anim calcmode="lin" valueType="num">
                                      <p:cBhvr additive="base">
                                        <p:cTn id="95" dur="4500" fill="hold"/>
                                        <p:tgtEl>
                                          <p:spTgt spid="2"/>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4500" fill="hold"/>
                                        <p:tgtEl>
                                          <p:spTgt spid="2"/>
                                        </p:tgtEl>
                                        <p:attrNameLst>
                                          <p:attrName>ppt_w</p:attrName>
                                        </p:attrNameLst>
                                      </p:cBhvr>
                                      <p:tavLst>
                                        <p:tav tm="0">
                                          <p:val>
                                            <p:strVal val="#ppt_w"/>
                                          </p:val>
                                        </p:tav>
                                        <p:tav tm="100000">
                                          <p:val>
                                            <p:strVal val="#ppt_w"/>
                                          </p:val>
                                        </p:tav>
                                      </p:tavLst>
                                    </p:anim>
                                    <p:anim calcmode="lin" valueType="num">
                                      <p:cBhvr>
                                        <p:cTn id="99" dur="4500" fill="hold"/>
                                        <p:tgtEl>
                                          <p:spTgt spid="2"/>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2"/>
                                        </p:tgtEl>
                                        <p:attrNameLst>
                                          <p:attrName>r</p:attrName>
                                        </p:attrNameLst>
                                      </p:cBhvr>
                                    </p:animRot>
                                  </p:childTnLst>
                                </p:cTn>
                              </p:par>
                              <p:par>
                                <p:cTn id="102" presetID="2" presetClass="exit" presetSubtype="2" fill="hold" grpId="3" nodeType="withEffect">
                                  <p:stCondLst>
                                    <p:cond delay="0"/>
                                  </p:stCondLst>
                                  <p:childTnLst>
                                    <p:anim calcmode="lin" valueType="num">
                                      <p:cBhvr additive="base">
                                        <p:cTn id="103" dur="4500"/>
                                        <p:tgtEl>
                                          <p:spTgt spid="2"/>
                                        </p:tgtEl>
                                        <p:attrNameLst>
                                          <p:attrName>ppt_x</p:attrName>
                                        </p:attrNameLst>
                                      </p:cBhvr>
                                      <p:tavLst>
                                        <p:tav tm="0">
                                          <p:val>
                                            <p:strVal val="ppt_x"/>
                                          </p:val>
                                        </p:tav>
                                        <p:tav tm="100000">
                                          <p:val>
                                            <p:strVal val="1+ppt_w/2"/>
                                          </p:val>
                                        </p:tav>
                                      </p:tavLst>
                                    </p:anim>
                                    <p:anim calcmode="lin" valueType="num">
                                      <p:cBhvr additive="base">
                                        <p:cTn id="104" dur="4500"/>
                                        <p:tgtEl>
                                          <p:spTgt spid="2"/>
                                        </p:tgtEl>
                                        <p:attrNameLst>
                                          <p:attrName>ppt_y</p:attrName>
                                        </p:attrNameLst>
                                      </p:cBhvr>
                                      <p:tavLst>
                                        <p:tav tm="0">
                                          <p:val>
                                            <p:strVal val="ppt_y"/>
                                          </p:val>
                                        </p:tav>
                                        <p:tav tm="100000">
                                          <p:val>
                                            <p:strVal val="ppt_y"/>
                                          </p:val>
                                        </p:tav>
                                      </p:tavLst>
                                    </p:anim>
                                    <p:set>
                                      <p:cBhvr>
                                        <p:cTn id="105" dur="1" fill="hold">
                                          <p:stCondLst>
                                            <p:cond delay="4499"/>
                                          </p:stCondLst>
                                        </p:cTn>
                                        <p:tgtEl>
                                          <p:spTgt spid="2"/>
                                        </p:tgtEl>
                                        <p:attrNameLst>
                                          <p:attrName>style.visibility</p:attrName>
                                        </p:attrNameLst>
                                      </p:cBhvr>
                                      <p:to>
                                        <p:strVal val="hidden"/>
                                      </p:to>
                                    </p:set>
                                  </p:childTnLst>
                                </p:cTn>
                              </p:par>
                              <p:par>
                                <p:cTn id="106" presetID="2" presetClass="entr" presetSubtype="2" fill="hold" grpId="0"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4500" fill="hold"/>
                                        <p:tgtEl>
                                          <p:spTgt spid="6"/>
                                        </p:tgtEl>
                                        <p:attrNameLst>
                                          <p:attrName>ppt_x</p:attrName>
                                        </p:attrNameLst>
                                      </p:cBhvr>
                                      <p:tavLst>
                                        <p:tav tm="0">
                                          <p:val>
                                            <p:strVal val="1+#ppt_w/2"/>
                                          </p:val>
                                        </p:tav>
                                        <p:tav tm="100000">
                                          <p:val>
                                            <p:strVal val="#ppt_x"/>
                                          </p:val>
                                        </p:tav>
                                      </p:tavLst>
                                    </p:anim>
                                    <p:anim calcmode="lin" valueType="num">
                                      <p:cBhvr additive="base">
                                        <p:cTn id="109" dur="4500" fill="hold"/>
                                        <p:tgtEl>
                                          <p:spTgt spid="6"/>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 calcmode="lin" valueType="num">
                                      <p:cBhvr>
                                        <p:cTn id="112" dur="4500" fill="hold"/>
                                        <p:tgtEl>
                                          <p:spTgt spid="6"/>
                                        </p:tgtEl>
                                        <p:attrNameLst>
                                          <p:attrName>ppt_w</p:attrName>
                                        </p:attrNameLst>
                                      </p:cBhvr>
                                      <p:tavLst>
                                        <p:tav tm="0">
                                          <p:val>
                                            <p:strVal val="#ppt_w"/>
                                          </p:val>
                                        </p:tav>
                                        <p:tav tm="100000">
                                          <p:val>
                                            <p:strVal val="#ppt_w"/>
                                          </p:val>
                                        </p:tav>
                                      </p:tavLst>
                                    </p:anim>
                                    <p:anim calcmode="lin" valueType="num">
                                      <p:cBhvr>
                                        <p:cTn id="113" dur="4500" fill="hold"/>
                                        <p:tgtEl>
                                          <p:spTgt spid="6"/>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6"/>
                                        </p:tgtEl>
                                        <p:attrNameLst>
                                          <p:attrName>r</p:attrName>
                                        </p:attrNameLst>
                                      </p:cBhvr>
                                    </p:animRot>
                                  </p:childTnLst>
                                </p:cTn>
                              </p:par>
                              <p:par>
                                <p:cTn id="116" presetID="2" presetClass="exit" presetSubtype="2" fill="hold" grpId="3" nodeType="withEffect">
                                  <p:stCondLst>
                                    <p:cond delay="0"/>
                                  </p:stCondLst>
                                  <p:childTnLst>
                                    <p:anim calcmode="lin" valueType="num">
                                      <p:cBhvr additive="base">
                                        <p:cTn id="117" dur="4500"/>
                                        <p:tgtEl>
                                          <p:spTgt spid="6"/>
                                        </p:tgtEl>
                                        <p:attrNameLst>
                                          <p:attrName>ppt_x</p:attrName>
                                        </p:attrNameLst>
                                      </p:cBhvr>
                                      <p:tavLst>
                                        <p:tav tm="0">
                                          <p:val>
                                            <p:strVal val="ppt_x"/>
                                          </p:val>
                                        </p:tav>
                                        <p:tav tm="100000">
                                          <p:val>
                                            <p:strVal val="1+ppt_w/2"/>
                                          </p:val>
                                        </p:tav>
                                      </p:tavLst>
                                    </p:anim>
                                    <p:anim calcmode="lin" valueType="num">
                                      <p:cBhvr additive="base">
                                        <p:cTn id="118" dur="4500"/>
                                        <p:tgtEl>
                                          <p:spTgt spid="6"/>
                                        </p:tgtEl>
                                        <p:attrNameLst>
                                          <p:attrName>ppt_y</p:attrName>
                                        </p:attrNameLst>
                                      </p:cBhvr>
                                      <p:tavLst>
                                        <p:tav tm="0">
                                          <p:val>
                                            <p:strVal val="ppt_y"/>
                                          </p:val>
                                        </p:tav>
                                        <p:tav tm="100000">
                                          <p:val>
                                            <p:strVal val="ppt_y"/>
                                          </p:val>
                                        </p:tav>
                                      </p:tavLst>
                                    </p:anim>
                                    <p:set>
                                      <p:cBhvr>
                                        <p:cTn id="119" dur="1" fill="hold">
                                          <p:stCondLst>
                                            <p:cond delay="4499"/>
                                          </p:stCondLst>
                                        </p:cTn>
                                        <p:tgtEl>
                                          <p:spTgt spid="6"/>
                                        </p:tgtEl>
                                        <p:attrNameLst>
                                          <p:attrName>style.visibility</p:attrName>
                                        </p:attrNameLst>
                                      </p:cBhvr>
                                      <p:to>
                                        <p:strVal val="hidden"/>
                                      </p:to>
                                    </p:set>
                                  </p:childTnLst>
                                </p:cTn>
                              </p:par>
                              <p:par>
                                <p:cTn id="120" presetID="16" presetClass="entr" presetSubtype="37" fill="hold" nodeType="withEffect">
                                  <p:stCondLst>
                                    <p:cond delay="750"/>
                                  </p:stCondLst>
                                  <p:childTnLst>
                                    <p:set>
                                      <p:cBhvr>
                                        <p:cTn id="121" dur="1" fill="hold">
                                          <p:stCondLst>
                                            <p:cond delay="0"/>
                                          </p:stCondLst>
                                        </p:cTn>
                                        <p:tgtEl>
                                          <p:spTgt spid="16"/>
                                        </p:tgtEl>
                                        <p:attrNameLst>
                                          <p:attrName>style.visibility</p:attrName>
                                        </p:attrNameLst>
                                      </p:cBhvr>
                                      <p:to>
                                        <p:strVal val="visible"/>
                                      </p:to>
                                    </p:set>
                                    <p:animEffect transition="in" filter="barn(outVertical)">
                                      <p:cBhvr>
                                        <p:cTn id="122" dur="3500"/>
                                        <p:tgtEl>
                                          <p:spTgt spid="16"/>
                                        </p:tgtEl>
                                      </p:cBhvr>
                                    </p:animEffect>
                                  </p:childTnLst>
                                </p:cTn>
                              </p:par>
                              <p:par>
                                <p:cTn id="123" presetID="23" presetClass="entr" presetSubtype="288" fill="hold" nodeType="withEffect">
                                  <p:stCondLst>
                                    <p:cond delay="75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3500" fill="hold"/>
                                        <p:tgtEl>
                                          <p:spTgt spid="16"/>
                                        </p:tgtEl>
                                        <p:attrNameLst>
                                          <p:attrName>ppt_w</p:attrName>
                                        </p:attrNameLst>
                                      </p:cBhvr>
                                      <p:tavLst>
                                        <p:tav tm="0">
                                          <p:val>
                                            <p:strVal val="4/3*#ppt_w"/>
                                          </p:val>
                                        </p:tav>
                                        <p:tav tm="100000">
                                          <p:val>
                                            <p:strVal val="#ppt_w"/>
                                          </p:val>
                                        </p:tav>
                                      </p:tavLst>
                                    </p:anim>
                                    <p:anim calcmode="lin" valueType="num">
                                      <p:cBhvr>
                                        <p:cTn id="126" dur="3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4" grpId="0" animBg="1"/>
      <p:bldP spid="4" grpId="1" animBg="1"/>
      <p:bldP spid="4" grpId="2" animBg="1"/>
      <p:bldP spid="4" grpId="3" animBg="1"/>
      <p:bldP spid="2" grpId="0" animBg="1"/>
      <p:bldP spid="2" grpId="1" animBg="1"/>
      <p:bldP spid="2" grpId="2" animBg="1"/>
      <p:bldP spid="2" grpId="3" animBg="1"/>
      <p:bldP spid="3" grpId="0" animBg="1"/>
      <p:bldP spid="3" grpId="1" animBg="1"/>
      <p:bldP spid="3" grpId="2" animBg="1"/>
      <p:bldP spid="3"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1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16" name="Forma libre 3"/>
          <p:cNvSpPr/>
          <p:nvPr/>
        </p:nvSpPr>
        <p:spPr>
          <a:xfrm rot="16200000" flipH="1">
            <a:off x="4149147" y="605217"/>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flip="none" rotWithShape="1">
            <a:gsLst>
              <a:gs pos="8000">
                <a:schemeClr val="tx1"/>
              </a:gs>
              <a:gs pos="25000">
                <a:srgbClr val="C00000"/>
              </a:gs>
              <a:gs pos="12000">
                <a:schemeClr val="accent2">
                  <a:lumMod val="20000"/>
                  <a:lumOff val="80000"/>
                </a:schemeClr>
              </a:gs>
              <a:gs pos="8000">
                <a:srgbClr val="00153F"/>
              </a:gs>
              <a:gs pos="52000">
                <a:srgbClr val="C00000">
                  <a:lumMod val="51000"/>
                </a:srgbClr>
              </a:gs>
              <a:gs pos="42000">
                <a:schemeClr val="bg1"/>
              </a:gs>
            </a:gsLst>
            <a:path path="shape">
              <a:fillToRect l="50000" t="50000" r="50000" b="50000"/>
            </a:path>
            <a:tileRect/>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3"/>
          <p:cNvSpPr/>
          <p:nvPr/>
        </p:nvSpPr>
        <p:spPr>
          <a:xfrm rot="5400000">
            <a:off x="1330597" y="5971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8000">
                <a:schemeClr val="tx1"/>
              </a:gs>
              <a:gs pos="25000">
                <a:srgbClr val="C00000"/>
              </a:gs>
              <a:gs pos="12000">
                <a:schemeClr val="accent2">
                  <a:lumMod val="20000"/>
                  <a:lumOff val="80000"/>
                </a:schemeClr>
              </a:gs>
              <a:gs pos="800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5400000">
            <a:off x="4149147" y="2730151"/>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8000">
                <a:schemeClr val="tx1"/>
              </a:gs>
              <a:gs pos="25000">
                <a:srgbClr val="C00000"/>
              </a:gs>
              <a:gs pos="12000">
                <a:schemeClr val="accent2">
                  <a:lumMod val="20000"/>
                  <a:lumOff val="80000"/>
                </a:schemeClr>
              </a:gs>
              <a:gs pos="800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3"/>
          <p:cNvSpPr/>
          <p:nvPr/>
        </p:nvSpPr>
        <p:spPr>
          <a:xfrm rot="16200000" flipH="1">
            <a:off x="1547664" y="2698796"/>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8000">
                <a:schemeClr val="tx1"/>
              </a:gs>
              <a:gs pos="25000">
                <a:srgbClr val="C00000"/>
              </a:gs>
              <a:gs pos="12000">
                <a:schemeClr val="accent2">
                  <a:lumMod val="20000"/>
                  <a:lumOff val="80000"/>
                </a:schemeClr>
              </a:gs>
              <a:gs pos="800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rot lat="0" lon="0" rev="1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Forma libre"/>
          <p:cNvSpPr/>
          <p:nvPr/>
        </p:nvSpPr>
        <p:spPr>
          <a:xfrm>
            <a:off x="5205" y="-45316"/>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6000">
                <a:srgbClr val="391B03">
                  <a:lumMod val="33000"/>
                </a:srgbClr>
              </a:gs>
              <a:gs pos="55000">
                <a:srgbClr val="FF0000"/>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Forma libre"/>
          <p:cNvSpPr/>
          <p:nvPr/>
        </p:nvSpPr>
        <p:spPr>
          <a:xfrm rot="10800000">
            <a:off x="-13911" y="5728699"/>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6000">
                <a:srgbClr val="391B03">
                  <a:lumMod val="33000"/>
                </a:srgbClr>
              </a:gs>
              <a:gs pos="55000">
                <a:srgbClr val="FF0000"/>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9" name="8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68390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fmla="#ppt_w*sin(2.5*pi*$)">
                                          <p:val>
                                            <p:fltVal val="0"/>
                                          </p:val>
                                        </p:tav>
                                        <p:tav tm="100000">
                                          <p:val>
                                            <p:fltVal val="1"/>
                                          </p:val>
                                        </p:tav>
                                      </p:tavLst>
                                    </p:anim>
                                    <p:anim calcmode="lin" valueType="num">
                                      <p:cBhvr>
                                        <p:cTn id="15" dur="3000" fill="hold"/>
                                        <p:tgtEl>
                                          <p:spTgt spid="16"/>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6"/>
                                        </p:tgtEl>
                                        <p:attrNameLst>
                                          <p:attrName>r</p:attrName>
                                        </p:attrNameLst>
                                      </p:cBhvr>
                                    </p:animRot>
                                  </p:childTnLst>
                                </p:cTn>
                              </p:par>
                              <p:par>
                                <p:cTn id="18" presetID="2" presetClass="exit" presetSubtype="12" fill="hold" grpId="3" nodeType="withEffect">
                                  <p:stCondLst>
                                    <p:cond delay="0"/>
                                  </p:stCondLst>
                                  <p:childTnLst>
                                    <p:anim calcmode="lin" valueType="num">
                                      <p:cBhvr additive="base">
                                        <p:cTn id="19" dur="5000"/>
                                        <p:tgtEl>
                                          <p:spTgt spid="16"/>
                                        </p:tgtEl>
                                        <p:attrNameLst>
                                          <p:attrName>ppt_x</p:attrName>
                                        </p:attrNameLst>
                                      </p:cBhvr>
                                      <p:tavLst>
                                        <p:tav tm="0">
                                          <p:val>
                                            <p:strVal val="ppt_x"/>
                                          </p:val>
                                        </p:tav>
                                        <p:tav tm="100000">
                                          <p:val>
                                            <p:strVal val="0-ppt_w/2"/>
                                          </p:val>
                                        </p:tav>
                                      </p:tavLst>
                                    </p:anim>
                                    <p:anim calcmode="lin" valueType="num">
                                      <p:cBhvr additive="base">
                                        <p:cTn id="20" dur="5000"/>
                                        <p:tgtEl>
                                          <p:spTgt spid="16"/>
                                        </p:tgtEl>
                                        <p:attrNameLst>
                                          <p:attrName>ppt_y</p:attrName>
                                        </p:attrNameLst>
                                      </p:cBhvr>
                                      <p:tavLst>
                                        <p:tav tm="0">
                                          <p:val>
                                            <p:strVal val="ppt_y"/>
                                          </p:val>
                                        </p:tav>
                                        <p:tav tm="100000">
                                          <p:val>
                                            <p:strVal val="1+ppt_h/2"/>
                                          </p:val>
                                        </p:tav>
                                      </p:tavLst>
                                    </p:anim>
                                    <p:set>
                                      <p:cBhvr>
                                        <p:cTn id="21" dur="1" fill="hold">
                                          <p:stCondLst>
                                            <p:cond delay="4999"/>
                                          </p:stCondLst>
                                        </p:cTn>
                                        <p:tgtEl>
                                          <p:spTgt spid="16"/>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3000" fill="hold"/>
                                        <p:tgtEl>
                                          <p:spTgt spid="20"/>
                                        </p:tgtEl>
                                        <p:attrNameLst>
                                          <p:attrName>ppt_x</p:attrName>
                                        </p:attrNameLst>
                                      </p:cBhvr>
                                      <p:tavLst>
                                        <p:tav tm="0">
                                          <p:val>
                                            <p:strVal val="1+#ppt_w/2"/>
                                          </p:val>
                                        </p:tav>
                                        <p:tav tm="100000">
                                          <p:val>
                                            <p:strVal val="#ppt_x"/>
                                          </p:val>
                                        </p:tav>
                                      </p:tavLst>
                                    </p:anim>
                                    <p:anim calcmode="lin" valueType="num">
                                      <p:cBhvr additive="base">
                                        <p:cTn id="25" dur="3000" fill="hold"/>
                                        <p:tgtEl>
                                          <p:spTgt spid="20"/>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fmla="#ppt_w*sin(2.5*pi*$)">
                                          <p:val>
                                            <p:fltVal val="0"/>
                                          </p:val>
                                        </p:tav>
                                        <p:tav tm="100000">
                                          <p:val>
                                            <p:fltVal val="1"/>
                                          </p:val>
                                        </p:tav>
                                      </p:tavLst>
                                    </p:anim>
                                    <p:anim calcmode="lin" valueType="num">
                                      <p:cBhvr>
                                        <p:cTn id="29" dur="3000" fill="hold"/>
                                        <p:tgtEl>
                                          <p:spTgt spid="20"/>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20"/>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20"/>
                                        </p:tgtEl>
                                        <p:attrNameLst>
                                          <p:attrName>ppt_x</p:attrName>
                                        </p:attrNameLst>
                                      </p:cBhvr>
                                      <p:tavLst>
                                        <p:tav tm="0">
                                          <p:val>
                                            <p:strVal val="ppt_x"/>
                                          </p:val>
                                        </p:tav>
                                        <p:tav tm="100000">
                                          <p:val>
                                            <p:strVal val="1+ppt_w/2"/>
                                          </p:val>
                                        </p:tav>
                                      </p:tavLst>
                                    </p:anim>
                                    <p:anim calcmode="lin" valueType="num">
                                      <p:cBhvr additive="base">
                                        <p:cTn id="34" dur="5000"/>
                                        <p:tgtEl>
                                          <p:spTgt spid="20"/>
                                        </p:tgtEl>
                                        <p:attrNameLst>
                                          <p:attrName>ppt_y</p:attrName>
                                        </p:attrNameLst>
                                      </p:cBhvr>
                                      <p:tavLst>
                                        <p:tav tm="0">
                                          <p:val>
                                            <p:strVal val="ppt_y"/>
                                          </p:val>
                                        </p:tav>
                                        <p:tav tm="100000">
                                          <p:val>
                                            <p:strVal val="1+ppt_h/2"/>
                                          </p:val>
                                        </p:tav>
                                      </p:tavLst>
                                    </p:anim>
                                    <p:set>
                                      <p:cBhvr>
                                        <p:cTn id="35" dur="1" fill="hold">
                                          <p:stCondLst>
                                            <p:cond delay="4999"/>
                                          </p:stCondLst>
                                        </p:cTn>
                                        <p:tgtEl>
                                          <p:spTgt spid="20"/>
                                        </p:tgtEl>
                                        <p:attrNameLst>
                                          <p:attrName>style.visibility</p:attrName>
                                        </p:attrNameLst>
                                      </p:cBhvr>
                                      <p:to>
                                        <p:strVal val="hidden"/>
                                      </p:to>
                                    </p:set>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3000" fill="hold"/>
                                        <p:tgtEl>
                                          <p:spTgt spid="21"/>
                                        </p:tgtEl>
                                        <p:attrNameLst>
                                          <p:attrName>ppt_w</p:attrName>
                                        </p:attrNameLst>
                                      </p:cBhvr>
                                      <p:tavLst>
                                        <p:tav tm="0" fmla="#ppt_w*sin(2.5*pi*$)">
                                          <p:val>
                                            <p:fltVal val="0"/>
                                          </p:val>
                                        </p:tav>
                                        <p:tav tm="100000">
                                          <p:val>
                                            <p:fltVal val="1"/>
                                          </p:val>
                                        </p:tav>
                                      </p:tavLst>
                                    </p:anim>
                                    <p:anim calcmode="lin" valueType="num">
                                      <p:cBhvr>
                                        <p:cTn id="43" dur="3000" fill="hold"/>
                                        <p:tgtEl>
                                          <p:spTgt spid="2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21"/>
                                        </p:tgtEl>
                                        <p:attrNameLst>
                                          <p:attrName>r</p:attrName>
                                        </p:attrNameLst>
                                      </p:cBhvr>
                                    </p:animRot>
                                  </p:childTnLst>
                                </p:cTn>
                              </p:par>
                              <p:par>
                                <p:cTn id="46" presetID="2" presetClass="exit" presetSubtype="9" fill="hold" grpId="3" nodeType="withEffect">
                                  <p:stCondLst>
                                    <p:cond delay="0"/>
                                  </p:stCondLst>
                                  <p:childTnLst>
                                    <p:anim calcmode="lin" valueType="num">
                                      <p:cBhvr additive="base">
                                        <p:cTn id="47" dur="5000"/>
                                        <p:tgtEl>
                                          <p:spTgt spid="21"/>
                                        </p:tgtEl>
                                        <p:attrNameLst>
                                          <p:attrName>ppt_x</p:attrName>
                                        </p:attrNameLst>
                                      </p:cBhvr>
                                      <p:tavLst>
                                        <p:tav tm="0">
                                          <p:val>
                                            <p:strVal val="ppt_x"/>
                                          </p:val>
                                        </p:tav>
                                        <p:tav tm="100000">
                                          <p:val>
                                            <p:strVal val="0-ppt_w/2"/>
                                          </p:val>
                                        </p:tav>
                                      </p:tavLst>
                                    </p:anim>
                                    <p:anim calcmode="lin" valueType="num">
                                      <p:cBhvr additive="base">
                                        <p:cTn id="48" dur="5000"/>
                                        <p:tgtEl>
                                          <p:spTgt spid="21"/>
                                        </p:tgtEl>
                                        <p:attrNameLst>
                                          <p:attrName>ppt_y</p:attrName>
                                        </p:attrNameLst>
                                      </p:cBhvr>
                                      <p:tavLst>
                                        <p:tav tm="0">
                                          <p:val>
                                            <p:strVal val="ppt_y"/>
                                          </p:val>
                                        </p:tav>
                                        <p:tav tm="100000">
                                          <p:val>
                                            <p:strVal val="0-ppt_h/2"/>
                                          </p:val>
                                        </p:tav>
                                      </p:tavLst>
                                    </p:anim>
                                    <p:set>
                                      <p:cBhvr>
                                        <p:cTn id="49" dur="1" fill="hold">
                                          <p:stCondLst>
                                            <p:cond delay="4999"/>
                                          </p:stCondLst>
                                        </p:cTn>
                                        <p:tgtEl>
                                          <p:spTgt spid="21"/>
                                        </p:tgtEl>
                                        <p:attrNameLst>
                                          <p:attrName>style.visibility</p:attrName>
                                        </p:attrNameLst>
                                      </p:cBhvr>
                                      <p:to>
                                        <p:strVal val="hidden"/>
                                      </p:to>
                                    </p:set>
                                  </p:childTnLst>
                                </p:cTn>
                              </p:par>
                              <p:par>
                                <p:cTn id="50" presetID="2" presetClass="entr" presetSubtype="3"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0" fill="hold"/>
                                        <p:tgtEl>
                                          <p:spTgt spid="22"/>
                                        </p:tgtEl>
                                        <p:attrNameLst>
                                          <p:attrName>ppt_w</p:attrName>
                                        </p:attrNameLst>
                                      </p:cBhvr>
                                      <p:tavLst>
                                        <p:tav tm="0" fmla="#ppt_w*sin(2.5*pi*$)">
                                          <p:val>
                                            <p:fltVal val="0"/>
                                          </p:val>
                                        </p:tav>
                                        <p:tav tm="100000">
                                          <p:val>
                                            <p:fltVal val="1"/>
                                          </p:val>
                                        </p:tav>
                                      </p:tavLst>
                                    </p:anim>
                                    <p:anim calcmode="lin" valueType="num">
                                      <p:cBhvr>
                                        <p:cTn id="57" dur="3000" fill="hold"/>
                                        <p:tgtEl>
                                          <p:spTgt spid="22"/>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22"/>
                                        </p:tgtEl>
                                        <p:attrNameLst>
                                          <p:attrName>r</p:attrName>
                                        </p:attrNameLst>
                                      </p:cBhvr>
                                    </p:animRot>
                                  </p:childTnLst>
                                </p:cTn>
                              </p:par>
                              <p:par>
                                <p:cTn id="60" presetID="2" presetClass="exit" presetSubtype="3" fill="hold" grpId="3" nodeType="withEffect">
                                  <p:stCondLst>
                                    <p:cond delay="0"/>
                                  </p:stCondLst>
                                  <p:childTnLst>
                                    <p:anim calcmode="lin" valueType="num">
                                      <p:cBhvr additive="base">
                                        <p:cTn id="61" dur="5000"/>
                                        <p:tgtEl>
                                          <p:spTgt spid="22"/>
                                        </p:tgtEl>
                                        <p:attrNameLst>
                                          <p:attrName>ppt_x</p:attrName>
                                        </p:attrNameLst>
                                      </p:cBhvr>
                                      <p:tavLst>
                                        <p:tav tm="0">
                                          <p:val>
                                            <p:strVal val="ppt_x"/>
                                          </p:val>
                                        </p:tav>
                                        <p:tav tm="100000">
                                          <p:val>
                                            <p:strVal val="1+ppt_w/2"/>
                                          </p:val>
                                        </p:tav>
                                      </p:tavLst>
                                    </p:anim>
                                    <p:anim calcmode="lin" valueType="num">
                                      <p:cBhvr additive="base">
                                        <p:cTn id="62" dur="5000"/>
                                        <p:tgtEl>
                                          <p:spTgt spid="22"/>
                                        </p:tgtEl>
                                        <p:attrNameLst>
                                          <p:attrName>ppt_y</p:attrName>
                                        </p:attrNameLst>
                                      </p:cBhvr>
                                      <p:tavLst>
                                        <p:tav tm="0">
                                          <p:val>
                                            <p:strVal val="ppt_y"/>
                                          </p:val>
                                        </p:tav>
                                        <p:tav tm="100000">
                                          <p:val>
                                            <p:strVal val="0-ppt_h/2"/>
                                          </p:val>
                                        </p:tav>
                                      </p:tavLst>
                                    </p:anim>
                                    <p:set>
                                      <p:cBhvr>
                                        <p:cTn id="63" dur="1" fill="hold">
                                          <p:stCondLst>
                                            <p:cond delay="4999"/>
                                          </p:stCondLst>
                                        </p:cTn>
                                        <p:tgtEl>
                                          <p:spTgt spid="22"/>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500" fill="hold"/>
                                        <p:tgtEl>
                                          <p:spTgt spid="11"/>
                                        </p:tgtEl>
                                        <p:attrNameLst>
                                          <p:attrName>ppt_w</p:attrName>
                                        </p:attrNameLst>
                                      </p:cBhvr>
                                      <p:tavLst>
                                        <p:tav tm="0">
                                          <p:val>
                                            <p:strVal val="2/3*#ppt_w"/>
                                          </p:val>
                                        </p:tav>
                                        <p:tav tm="100000">
                                          <p:val>
                                            <p:strVal val="#ppt_w"/>
                                          </p:val>
                                        </p:tav>
                                      </p:tavLst>
                                    </p:anim>
                                    <p:anim calcmode="lin" valueType="num">
                                      <p:cBhvr>
                                        <p:cTn id="67" dur="3500" fill="hold"/>
                                        <p:tgtEl>
                                          <p:spTgt spid="11"/>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ox(out)">
                                      <p:cBhvr>
                                        <p:cTn id="70" dur="3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3911" y="-24147"/>
            <a:ext cx="9144000" cy="6858000"/>
          </a:xfrm>
          <a:prstGeom prst="rect">
            <a:avLst/>
          </a:prstGeom>
          <a:noFill/>
          <a:ln>
            <a:noFill/>
          </a:ln>
        </p:spPr>
      </p:pic>
      <p:sp>
        <p:nvSpPr>
          <p:cNvPr id="5" name="Forma libre 9"/>
          <p:cNvSpPr/>
          <p:nvPr/>
        </p:nvSpPr>
        <p:spPr>
          <a:xfrm rot="19598963">
            <a:off x="1218580" y="1664456"/>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9"/>
          <p:cNvSpPr/>
          <p:nvPr/>
        </p:nvSpPr>
        <p:spPr>
          <a:xfrm rot="2001037" flipH="1">
            <a:off x="3954885" y="1664457"/>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9"/>
          <p:cNvSpPr/>
          <p:nvPr/>
        </p:nvSpPr>
        <p:spPr>
          <a:xfrm rot="8696927">
            <a:off x="3914245" y="3957290"/>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9"/>
          <p:cNvSpPr/>
          <p:nvPr/>
        </p:nvSpPr>
        <p:spPr>
          <a:xfrm rot="12829103" flipH="1">
            <a:off x="1199266" y="3984249"/>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lumMod val="33000"/>
                </a:srgbClr>
              </a:gs>
              <a:gs pos="77000">
                <a:srgbClr val="C00000">
                  <a:lumMod val="76000"/>
                </a:srgbClr>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2321" y="5732156"/>
            <a:ext cx="918023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lumMod val="33000"/>
                </a:srgbClr>
              </a:gs>
              <a:gs pos="77000">
                <a:srgbClr val="C00000">
                  <a:lumMod val="76000"/>
                </a:srgbClr>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677139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5"/>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5"/>
                                        </p:tgtEl>
                                        <p:attrNameLst>
                                          <p:attrName>ppt_x</p:attrName>
                                        </p:attrNameLst>
                                      </p:cBhvr>
                                      <p:tavLst>
                                        <p:tav tm="0">
                                          <p:val>
                                            <p:strVal val="ppt_x"/>
                                          </p:val>
                                        </p:tav>
                                        <p:tav tm="100000">
                                          <p:val>
                                            <p:strVal val="1+ppt_w/2"/>
                                          </p:val>
                                        </p:tav>
                                      </p:tavLst>
                                    </p:anim>
                                    <p:anim calcmode="lin" valueType="num">
                                      <p:cBhvr additive="base">
                                        <p:cTn id="20" dur="5000"/>
                                        <p:tgtEl>
                                          <p:spTgt spid="5"/>
                                        </p:tgtEl>
                                        <p:attrNameLst>
                                          <p:attrName>ppt_y</p:attrName>
                                        </p:attrNameLst>
                                      </p:cBhvr>
                                      <p:tavLst>
                                        <p:tav tm="0">
                                          <p:val>
                                            <p:strVal val="ppt_y"/>
                                          </p:val>
                                        </p:tav>
                                        <p:tav tm="100000">
                                          <p:val>
                                            <p:strVal val="1+ppt_h/2"/>
                                          </p:val>
                                        </p:tav>
                                      </p:tavLst>
                                    </p:anim>
                                    <p:set>
                                      <p:cBhvr>
                                        <p:cTn id="21" dur="1" fill="hold">
                                          <p:stCondLst>
                                            <p:cond delay="4999"/>
                                          </p:stCondLst>
                                        </p:cTn>
                                        <p:tgtEl>
                                          <p:spTgt spid="5"/>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0-#ppt_w/2"/>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fmla="#ppt_w*sin(2.5*pi*$)">
                                          <p:val>
                                            <p:fltVal val="0"/>
                                          </p:val>
                                        </p:tav>
                                        <p:tav tm="100000">
                                          <p:val>
                                            <p:fltVal val="1"/>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6"/>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8"/>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8"/>
                                        </p:tgtEl>
                                        <p:attrNameLst>
                                          <p:attrName>ppt_x</p:attrName>
                                        </p:attrNameLst>
                                      </p:cBhvr>
                                      <p:tavLst>
                                        <p:tav tm="0">
                                          <p:val>
                                            <p:strVal val="ppt_x"/>
                                          </p:val>
                                        </p:tav>
                                        <p:tav tm="100000">
                                          <p:val>
                                            <p:strVal val="1+ppt_w/2"/>
                                          </p:val>
                                        </p:tav>
                                      </p:tavLst>
                                    </p:anim>
                                    <p:anim calcmode="lin" valueType="num">
                                      <p:cBhvr additive="base">
                                        <p:cTn id="48" dur="5000"/>
                                        <p:tgtEl>
                                          <p:spTgt spid="8"/>
                                        </p:tgtEl>
                                        <p:attrNameLst>
                                          <p:attrName>ppt_y</p:attrName>
                                        </p:attrNameLst>
                                      </p:cBhvr>
                                      <p:tavLst>
                                        <p:tav tm="0">
                                          <p:val>
                                            <p:strVal val="ppt_y"/>
                                          </p:val>
                                        </p:tav>
                                        <p:tav tm="100000">
                                          <p:val>
                                            <p:strVal val="0-ppt_h/2"/>
                                          </p:val>
                                        </p:tav>
                                      </p:tavLst>
                                    </p:anim>
                                    <p:set>
                                      <p:cBhvr>
                                        <p:cTn id="49" dur="1" fill="hold">
                                          <p:stCondLst>
                                            <p:cond delay="4999"/>
                                          </p:stCondLst>
                                        </p:cTn>
                                        <p:tgtEl>
                                          <p:spTgt spid="8"/>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3000" fill="hold"/>
                                        <p:tgtEl>
                                          <p:spTgt spid="7"/>
                                        </p:tgtEl>
                                        <p:attrNameLst>
                                          <p:attrName>ppt_x</p:attrName>
                                        </p:attrNameLst>
                                      </p:cBhvr>
                                      <p:tavLst>
                                        <p:tav tm="0">
                                          <p:val>
                                            <p:strVal val="0-#ppt_w/2"/>
                                          </p:val>
                                        </p:tav>
                                        <p:tav tm="100000">
                                          <p:val>
                                            <p:strVal val="#ppt_x"/>
                                          </p:val>
                                        </p:tav>
                                      </p:tavLst>
                                    </p:anim>
                                    <p:anim calcmode="lin" valueType="num">
                                      <p:cBhvr additive="base">
                                        <p:cTn id="53" dur="3000" fill="hold"/>
                                        <p:tgtEl>
                                          <p:spTgt spid="7"/>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7"/>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7"/>
                                        </p:tgtEl>
                                        <p:attrNameLst>
                                          <p:attrName>ppt_x</p:attrName>
                                        </p:attrNameLst>
                                      </p:cBhvr>
                                      <p:tavLst>
                                        <p:tav tm="0">
                                          <p:val>
                                            <p:strVal val="ppt_x"/>
                                          </p:val>
                                        </p:tav>
                                        <p:tav tm="100000">
                                          <p:val>
                                            <p:strVal val="0-ppt_w/2"/>
                                          </p:val>
                                        </p:tav>
                                      </p:tavLst>
                                    </p:anim>
                                    <p:anim calcmode="lin" valueType="num">
                                      <p:cBhvr additive="base">
                                        <p:cTn id="62" dur="5000"/>
                                        <p:tgtEl>
                                          <p:spTgt spid="7"/>
                                        </p:tgtEl>
                                        <p:attrNameLst>
                                          <p:attrName>ppt_y</p:attrName>
                                        </p:attrNameLst>
                                      </p:cBhvr>
                                      <p:tavLst>
                                        <p:tav tm="0">
                                          <p:val>
                                            <p:strVal val="ppt_y"/>
                                          </p:val>
                                        </p:tav>
                                        <p:tav tm="100000">
                                          <p:val>
                                            <p:strVal val="0-ppt_h/2"/>
                                          </p:val>
                                        </p:tav>
                                      </p:tavLst>
                                    </p:anim>
                                    <p:set>
                                      <p:cBhvr>
                                        <p:cTn id="63" dur="1" fill="hold">
                                          <p:stCondLst>
                                            <p:cond delay="4999"/>
                                          </p:stCondLst>
                                        </p:cTn>
                                        <p:tgtEl>
                                          <p:spTgt spid="7"/>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3500" fill="hold"/>
                                        <p:tgtEl>
                                          <p:spTgt spid="2"/>
                                        </p:tgtEl>
                                        <p:attrNameLst>
                                          <p:attrName>ppt_w</p:attrName>
                                        </p:attrNameLst>
                                      </p:cBhvr>
                                      <p:tavLst>
                                        <p:tav tm="0">
                                          <p:val>
                                            <p:strVal val="2/3*#ppt_w"/>
                                          </p:val>
                                        </p:tav>
                                        <p:tav tm="100000">
                                          <p:val>
                                            <p:strVal val="#ppt_w"/>
                                          </p:val>
                                        </p:tav>
                                      </p:tavLst>
                                    </p:anim>
                                    <p:anim calcmode="lin" valueType="num">
                                      <p:cBhvr>
                                        <p:cTn id="67" dur="3500" fill="hold"/>
                                        <p:tgtEl>
                                          <p:spTgt spid="2"/>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box(out)">
                                      <p:cBhvr>
                                        <p:cTn id="70" dur="3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1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0717" y="-14082"/>
            <a:ext cx="9144000" cy="6858000"/>
          </a:xfrm>
          <a:prstGeom prst="rect">
            <a:avLst/>
          </a:prstGeom>
          <a:noFill/>
          <a:ln>
            <a:noFill/>
          </a:ln>
        </p:spPr>
      </p:pic>
      <p:sp>
        <p:nvSpPr>
          <p:cNvPr id="2" name="Forma libre 30"/>
          <p:cNvSpPr/>
          <p:nvPr/>
        </p:nvSpPr>
        <p:spPr>
          <a:xfrm rot="14799575" flipH="1">
            <a:off x="-154018" y="1095295"/>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30"/>
          <p:cNvSpPr/>
          <p:nvPr/>
        </p:nvSpPr>
        <p:spPr>
          <a:xfrm rot="17589071" flipH="1" flipV="1">
            <a:off x="6144552" y="1112547"/>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7000"/>
                    <a:lumOff val="73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30"/>
          <p:cNvSpPr/>
          <p:nvPr/>
        </p:nvSpPr>
        <p:spPr>
          <a:xfrm rot="4036667" flipH="1">
            <a:off x="6152744" y="3919829"/>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7000"/>
                    <a:lumOff val="73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30"/>
          <p:cNvSpPr/>
          <p:nvPr/>
        </p:nvSpPr>
        <p:spPr>
          <a:xfrm rot="17422878">
            <a:off x="-187935" y="3875884"/>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30"/>
          <p:cNvSpPr/>
          <p:nvPr/>
        </p:nvSpPr>
        <p:spPr>
          <a:xfrm rot="15060517" flipH="1">
            <a:off x="1650404" y="1147775"/>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0000"/>
                    <a:lumOff val="80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30"/>
          <p:cNvSpPr/>
          <p:nvPr/>
        </p:nvSpPr>
        <p:spPr>
          <a:xfrm rot="17338337" flipH="1" flipV="1">
            <a:off x="4288912" y="1166340"/>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30"/>
          <p:cNvSpPr/>
          <p:nvPr/>
        </p:nvSpPr>
        <p:spPr>
          <a:xfrm rot="4175792" flipH="1">
            <a:off x="4346764" y="3876002"/>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26000"/>
                    <a:lumOff val="74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30"/>
          <p:cNvSpPr/>
          <p:nvPr/>
        </p:nvSpPr>
        <p:spPr>
          <a:xfrm rot="17430132">
            <a:off x="1622361" y="3880571"/>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0"/>
                    <a:lumOff val="100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chemeClr val="accent2">
                  <a:lumMod val="31000"/>
                  <a:lumOff val="69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8" name="17 Forma libre"/>
          <p:cNvSpPr/>
          <p:nvPr/>
        </p:nvSpPr>
        <p:spPr>
          <a:xfrm rot="10800000">
            <a:off x="-13911" y="5710328"/>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chemeClr val="accent2">
                  <a:lumMod val="31000"/>
                  <a:lumOff val="69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406482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9"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0-#ppt_w/2"/>
                                          </p:val>
                                        </p:tav>
                                        <p:tav tm="100000">
                                          <p:val>
                                            <p:strVal val="#ppt_x"/>
                                          </p:val>
                                        </p:tav>
                                      </p:tavLst>
                                    </p:anim>
                                    <p:anim calcmode="lin" valueType="num">
                                      <p:cBhvr additive="base">
                                        <p:cTn id="29" dur="3000" fill="hold"/>
                                        <p:tgtEl>
                                          <p:spTgt spid="4"/>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4"/>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3"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4000"/>
                                        <p:tgtEl>
                                          <p:spTgt spid="2"/>
                                        </p:tgtEl>
                                        <p:attrNameLst>
                                          <p:attrName>ppt_x</p:attrName>
                                        </p:attrNameLst>
                                      </p:cBhvr>
                                      <p:tavLst>
                                        <p:tav tm="0">
                                          <p:val>
                                            <p:strVal val="ppt_x"/>
                                          </p:val>
                                        </p:tav>
                                        <p:tav tm="100000">
                                          <p:val>
                                            <p:strVal val="1+ppt_w/2"/>
                                          </p:val>
                                        </p:tav>
                                      </p:tavLst>
                                    </p:anim>
                                    <p:anim calcmode="lin" valueType="num">
                                      <p:cBhvr additive="base">
                                        <p:cTn id="59" dur="4000"/>
                                        <p:tgtEl>
                                          <p:spTgt spid="2"/>
                                        </p:tgtEl>
                                        <p:attrNameLst>
                                          <p:attrName>ppt_y</p:attrName>
                                        </p:attrNameLst>
                                      </p:cBhvr>
                                      <p:tavLst>
                                        <p:tav tm="0">
                                          <p:val>
                                            <p:strVal val="ppt_y"/>
                                          </p:val>
                                        </p:tav>
                                        <p:tav tm="100000">
                                          <p:val>
                                            <p:strVal val="ppt_y"/>
                                          </p:val>
                                        </p:tav>
                                      </p:tavLst>
                                    </p:anim>
                                    <p:set>
                                      <p:cBhvr>
                                        <p:cTn id="60" dur="1" fill="hold">
                                          <p:stCondLst>
                                            <p:cond delay="3999"/>
                                          </p:stCondLst>
                                        </p:cTn>
                                        <p:tgtEl>
                                          <p:spTgt spid="2"/>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4000"/>
                                        <p:tgtEl>
                                          <p:spTgt spid="3"/>
                                        </p:tgtEl>
                                        <p:attrNameLst>
                                          <p:attrName>ppt_x</p:attrName>
                                        </p:attrNameLst>
                                      </p:cBhvr>
                                      <p:tavLst>
                                        <p:tav tm="0">
                                          <p:val>
                                            <p:strVal val="ppt_x"/>
                                          </p:val>
                                        </p:tav>
                                        <p:tav tm="100000">
                                          <p:val>
                                            <p:strVal val="0-ppt_w/2"/>
                                          </p:val>
                                        </p:tav>
                                      </p:tavLst>
                                    </p:anim>
                                    <p:anim calcmode="lin" valueType="num">
                                      <p:cBhvr additive="base">
                                        <p:cTn id="63" dur="4000"/>
                                        <p:tgtEl>
                                          <p:spTgt spid="3"/>
                                        </p:tgtEl>
                                        <p:attrNameLst>
                                          <p:attrName>ppt_y</p:attrName>
                                        </p:attrNameLst>
                                      </p:cBhvr>
                                      <p:tavLst>
                                        <p:tav tm="0">
                                          <p:val>
                                            <p:strVal val="ppt_y"/>
                                          </p:val>
                                        </p:tav>
                                        <p:tav tm="100000">
                                          <p:val>
                                            <p:strVal val="ppt_y"/>
                                          </p:val>
                                        </p:tav>
                                      </p:tavLst>
                                    </p:anim>
                                    <p:set>
                                      <p:cBhvr>
                                        <p:cTn id="64" dur="1" fill="hold">
                                          <p:stCondLst>
                                            <p:cond delay="3999"/>
                                          </p:stCondLst>
                                        </p:cTn>
                                        <p:tgtEl>
                                          <p:spTgt spid="3"/>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4000"/>
                                        <p:tgtEl>
                                          <p:spTgt spid="5"/>
                                        </p:tgtEl>
                                        <p:attrNameLst>
                                          <p:attrName>ppt_x</p:attrName>
                                        </p:attrNameLst>
                                      </p:cBhvr>
                                      <p:tavLst>
                                        <p:tav tm="0">
                                          <p:val>
                                            <p:strVal val="ppt_x"/>
                                          </p:val>
                                        </p:tav>
                                        <p:tav tm="100000">
                                          <p:val>
                                            <p:strVal val="1+ppt_w/2"/>
                                          </p:val>
                                        </p:tav>
                                      </p:tavLst>
                                    </p:anim>
                                    <p:anim calcmode="lin" valueType="num">
                                      <p:cBhvr additive="base">
                                        <p:cTn id="67" dur="4000"/>
                                        <p:tgtEl>
                                          <p:spTgt spid="5"/>
                                        </p:tgtEl>
                                        <p:attrNameLst>
                                          <p:attrName>ppt_y</p:attrName>
                                        </p:attrNameLst>
                                      </p:cBhvr>
                                      <p:tavLst>
                                        <p:tav tm="0">
                                          <p:val>
                                            <p:strVal val="ppt_y"/>
                                          </p:val>
                                        </p:tav>
                                        <p:tav tm="100000">
                                          <p:val>
                                            <p:strVal val="ppt_y"/>
                                          </p:val>
                                        </p:tav>
                                      </p:tavLst>
                                    </p:anim>
                                    <p:set>
                                      <p:cBhvr>
                                        <p:cTn id="68" dur="1" fill="hold">
                                          <p:stCondLst>
                                            <p:cond delay="3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4000"/>
                                        <p:tgtEl>
                                          <p:spTgt spid="4"/>
                                        </p:tgtEl>
                                        <p:attrNameLst>
                                          <p:attrName>ppt_x</p:attrName>
                                        </p:attrNameLst>
                                      </p:cBhvr>
                                      <p:tavLst>
                                        <p:tav tm="0">
                                          <p:val>
                                            <p:strVal val="ppt_x"/>
                                          </p:val>
                                        </p:tav>
                                        <p:tav tm="100000">
                                          <p:val>
                                            <p:strVal val="0-ppt_w/2"/>
                                          </p:val>
                                        </p:tav>
                                      </p:tavLst>
                                    </p:anim>
                                    <p:anim calcmode="lin" valueType="num">
                                      <p:cBhvr additive="base">
                                        <p:cTn id="71" dur="4000"/>
                                        <p:tgtEl>
                                          <p:spTgt spid="4"/>
                                        </p:tgtEl>
                                        <p:attrNameLst>
                                          <p:attrName>ppt_y</p:attrName>
                                        </p:attrNameLst>
                                      </p:cBhvr>
                                      <p:tavLst>
                                        <p:tav tm="0">
                                          <p:val>
                                            <p:strVal val="ppt_y"/>
                                          </p:val>
                                        </p:tav>
                                        <p:tav tm="100000">
                                          <p:val>
                                            <p:strVal val="ppt_y"/>
                                          </p:val>
                                        </p:tav>
                                      </p:tavLst>
                                    </p:anim>
                                    <p:set>
                                      <p:cBhvr>
                                        <p:cTn id="72" dur="1" fill="hold">
                                          <p:stCondLst>
                                            <p:cond delay="3999"/>
                                          </p:stCondLst>
                                        </p:cTn>
                                        <p:tgtEl>
                                          <p:spTgt spid="4"/>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1+ppt_w/2"/>
                                          </p:val>
                                        </p:tav>
                                      </p:tavLst>
                                    </p:anim>
                                    <p:anim calcmode="lin" valueType="num">
                                      <p:cBhvr additive="base">
                                        <p:cTn id="75" dur="4000"/>
                                        <p:tgtEl>
                                          <p:spTgt spid="6"/>
                                        </p:tgtEl>
                                        <p:attrNameLst>
                                          <p:attrName>ppt_y</p:attrName>
                                        </p:attrNameLst>
                                      </p:cBhvr>
                                      <p:tavLst>
                                        <p:tav tm="0">
                                          <p:val>
                                            <p:strVal val="ppt_y"/>
                                          </p:val>
                                        </p:tav>
                                        <p:tav tm="100000">
                                          <p:val>
                                            <p:strVal val="ppt_y"/>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4000"/>
                                        <p:tgtEl>
                                          <p:spTgt spid="7"/>
                                        </p:tgtEl>
                                        <p:attrNameLst>
                                          <p:attrName>ppt_x</p:attrName>
                                        </p:attrNameLst>
                                      </p:cBhvr>
                                      <p:tavLst>
                                        <p:tav tm="0">
                                          <p:val>
                                            <p:strVal val="ppt_x"/>
                                          </p:val>
                                        </p:tav>
                                        <p:tav tm="100000">
                                          <p:val>
                                            <p:strVal val="0-ppt_w/2"/>
                                          </p:val>
                                        </p:tav>
                                      </p:tavLst>
                                    </p:anim>
                                    <p:anim calcmode="lin" valueType="num">
                                      <p:cBhvr additive="base">
                                        <p:cTn id="79" dur="4000"/>
                                        <p:tgtEl>
                                          <p:spTgt spid="7"/>
                                        </p:tgtEl>
                                        <p:attrNameLst>
                                          <p:attrName>ppt_y</p:attrName>
                                        </p:attrNameLst>
                                      </p:cBhvr>
                                      <p:tavLst>
                                        <p:tav tm="0">
                                          <p:val>
                                            <p:strVal val="ppt_y"/>
                                          </p:val>
                                        </p:tav>
                                        <p:tav tm="100000">
                                          <p:val>
                                            <p:strVal val="ppt_y"/>
                                          </p:val>
                                        </p:tav>
                                      </p:tavLst>
                                    </p:anim>
                                    <p:set>
                                      <p:cBhvr>
                                        <p:cTn id="80" dur="1" fill="hold">
                                          <p:stCondLst>
                                            <p:cond delay="3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4000"/>
                                        <p:tgtEl>
                                          <p:spTgt spid="8"/>
                                        </p:tgtEl>
                                        <p:attrNameLst>
                                          <p:attrName>ppt_x</p:attrName>
                                        </p:attrNameLst>
                                      </p:cBhvr>
                                      <p:tavLst>
                                        <p:tav tm="0">
                                          <p:val>
                                            <p:strVal val="ppt_x"/>
                                          </p:val>
                                        </p:tav>
                                        <p:tav tm="100000">
                                          <p:val>
                                            <p:strVal val="0-ppt_w/2"/>
                                          </p:val>
                                        </p:tav>
                                      </p:tavLst>
                                    </p:anim>
                                    <p:anim calcmode="lin" valueType="num">
                                      <p:cBhvr additive="base">
                                        <p:cTn id="83" dur="4000"/>
                                        <p:tgtEl>
                                          <p:spTgt spid="8"/>
                                        </p:tgtEl>
                                        <p:attrNameLst>
                                          <p:attrName>ppt_y</p:attrName>
                                        </p:attrNameLst>
                                      </p:cBhvr>
                                      <p:tavLst>
                                        <p:tav tm="0">
                                          <p:val>
                                            <p:strVal val="ppt_y"/>
                                          </p:val>
                                        </p:tav>
                                        <p:tav tm="100000">
                                          <p:val>
                                            <p:strVal val="ppt_y"/>
                                          </p:val>
                                        </p:tav>
                                      </p:tavLst>
                                    </p:anim>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4000"/>
                                        <p:tgtEl>
                                          <p:spTgt spid="9"/>
                                        </p:tgtEl>
                                        <p:attrNameLst>
                                          <p:attrName>ppt_x</p:attrName>
                                        </p:attrNameLst>
                                      </p:cBhvr>
                                      <p:tavLst>
                                        <p:tav tm="0">
                                          <p:val>
                                            <p:strVal val="ppt_x"/>
                                          </p:val>
                                        </p:tav>
                                        <p:tav tm="100000">
                                          <p:val>
                                            <p:strVal val="1+ppt_w/2"/>
                                          </p:val>
                                        </p:tav>
                                      </p:tavLst>
                                    </p:anim>
                                    <p:anim calcmode="lin" valueType="num">
                                      <p:cBhvr additive="base">
                                        <p:cTn id="87" dur="4000"/>
                                        <p:tgtEl>
                                          <p:spTgt spid="9"/>
                                        </p:tgtEl>
                                        <p:attrNameLst>
                                          <p:attrName>ppt_y</p:attrName>
                                        </p:attrNameLst>
                                      </p:cBhvr>
                                      <p:tavLst>
                                        <p:tav tm="0">
                                          <p:val>
                                            <p:strVal val="ppt_y"/>
                                          </p:val>
                                        </p:tav>
                                        <p:tav tm="100000">
                                          <p:val>
                                            <p:strVal val="ppt_y"/>
                                          </p:val>
                                        </p:tav>
                                      </p:tavLst>
                                    </p:anim>
                                    <p:set>
                                      <p:cBhvr>
                                        <p:cTn id="88" dur="1" fill="hold">
                                          <p:stCondLst>
                                            <p:cond delay="3999"/>
                                          </p:stCondLst>
                                        </p:cTn>
                                        <p:tgtEl>
                                          <p:spTgt spid="9"/>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500" fill="hold"/>
                                        <p:tgtEl>
                                          <p:spTgt spid="14"/>
                                        </p:tgtEl>
                                        <p:attrNameLst>
                                          <p:attrName>ppt_w</p:attrName>
                                        </p:attrNameLst>
                                      </p:cBhvr>
                                      <p:tavLst>
                                        <p:tav tm="0">
                                          <p:val>
                                            <p:strVal val="2/3*#ppt_w"/>
                                          </p:val>
                                        </p:tav>
                                        <p:tav tm="100000">
                                          <p:val>
                                            <p:strVal val="#ppt_w"/>
                                          </p:val>
                                        </p:tav>
                                      </p:tavLst>
                                    </p:anim>
                                    <p:anim calcmode="lin" valueType="num">
                                      <p:cBhvr>
                                        <p:cTn id="92" dur="3500" fill="hold"/>
                                        <p:tgtEl>
                                          <p:spTgt spid="14"/>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box(out)">
                                      <p:cBhvr>
                                        <p:cTn id="95"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187624" y="1905506"/>
            <a:ext cx="4779404" cy="3046988"/>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Beneficios </a:t>
            </a:r>
            <a:r>
              <a:rPr lang="es-ES" sz="2400" dirty="0">
                <a:solidFill>
                  <a:schemeClr val="bg1"/>
                </a:solidFill>
                <a:latin typeface="Hobo Std" pitchFamily="34" charset="0"/>
              </a:rPr>
              <a:t>cerebrales</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El </a:t>
            </a:r>
            <a:r>
              <a:rPr lang="es-ES" sz="2400" dirty="0" err="1">
                <a:solidFill>
                  <a:schemeClr val="bg1"/>
                </a:solidFill>
                <a:latin typeface="Hobo Std" pitchFamily="34" charset="0"/>
              </a:rPr>
              <a:t>resveratrol</a:t>
            </a:r>
            <a:r>
              <a:rPr lang="es-ES" sz="2400" dirty="0">
                <a:solidFill>
                  <a:schemeClr val="bg1"/>
                </a:solidFill>
                <a:latin typeface="Hobo Std" pitchFamily="34" charset="0"/>
              </a:rPr>
              <a:t> también beneficia al cerebro, previniendo problemas como la demencia, el </a:t>
            </a:r>
            <a:r>
              <a:rPr lang="es-ES" sz="2400" dirty="0" err="1">
                <a:solidFill>
                  <a:schemeClr val="bg1"/>
                </a:solidFill>
                <a:latin typeface="Hobo Std" pitchFamily="34" charset="0"/>
              </a:rPr>
              <a:t>alzheimer</a:t>
            </a:r>
            <a:r>
              <a:rPr lang="es-ES" sz="2400" dirty="0">
                <a:solidFill>
                  <a:schemeClr val="bg1"/>
                </a:solidFill>
                <a:latin typeface="Hobo Std" pitchFamily="34" charset="0"/>
              </a:rPr>
              <a:t> y accidentes cerebrovasculares.</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630222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6857999"/>
          </a:xfrm>
          <a:prstGeom prst="rect">
            <a:avLst/>
          </a:prstGeom>
          <a:no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8000">
                <a:schemeClr val="accent2">
                  <a:lumMod val="20000"/>
                </a:schemeClr>
              </a:gs>
              <a:gs pos="50412">
                <a:srgbClr val="71040D"/>
              </a:gs>
              <a:gs pos="58000">
                <a:srgbClr val="7030A0">
                  <a:lumMod val="18000"/>
                </a:srgbClr>
              </a:gs>
              <a:gs pos="100000">
                <a:srgbClr val="4D0808"/>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8000">
                <a:schemeClr val="accent2">
                  <a:lumMod val="20000"/>
                </a:schemeClr>
              </a:gs>
              <a:gs pos="50412">
                <a:srgbClr val="71040D"/>
              </a:gs>
              <a:gs pos="58000">
                <a:srgbClr val="7030A0">
                  <a:lumMod val="18000"/>
                </a:srgbClr>
              </a:gs>
              <a:gs pos="100000">
                <a:srgbClr val="4D0808"/>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8000">
                <a:schemeClr val="accent2">
                  <a:lumMod val="20000"/>
                </a:schemeClr>
              </a:gs>
              <a:gs pos="50412">
                <a:srgbClr val="71040D"/>
              </a:gs>
              <a:gs pos="58000">
                <a:srgbClr val="7030A0">
                  <a:lumMod val="18000"/>
                </a:srgbClr>
              </a:gs>
              <a:gs pos="100000">
                <a:srgbClr val="4D0808"/>
              </a:gs>
            </a:gsLst>
            <a:path path="circle">
              <a:fillToRect r="100000" b="100000"/>
            </a:path>
            <a:tileRect l="-100000" t="-10000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2152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8000">
                <a:schemeClr val="accent2">
                  <a:lumMod val="20000"/>
                </a:schemeClr>
              </a:gs>
              <a:gs pos="50412">
                <a:srgbClr val="71040D"/>
              </a:gs>
              <a:gs pos="58000">
                <a:srgbClr val="7030A0">
                  <a:lumMod val="18000"/>
                </a:srgbClr>
              </a:gs>
              <a:gs pos="100000">
                <a:srgbClr val="4D0808"/>
              </a:gs>
            </a:gsLst>
            <a:path path="circle">
              <a:fillToRect r="100000" b="100000"/>
            </a:path>
            <a:tileRect l="-100000" t="-10000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8000">
                <a:schemeClr val="accent2">
                  <a:lumMod val="20000"/>
                </a:schemeClr>
              </a:gs>
              <a:gs pos="50412">
                <a:srgbClr val="71040D"/>
              </a:gs>
              <a:gs pos="58000">
                <a:srgbClr val="7030A0">
                  <a:lumMod val="18000"/>
                </a:srgbClr>
              </a:gs>
              <a:gs pos="100000">
                <a:srgbClr val="4D0808"/>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8000">
                <a:schemeClr val="accent2">
                  <a:lumMod val="20000"/>
                </a:schemeClr>
              </a:gs>
              <a:gs pos="50412">
                <a:srgbClr val="71040D"/>
              </a:gs>
              <a:gs pos="58000">
                <a:srgbClr val="7030A0">
                  <a:lumMod val="18000"/>
                </a:srgbClr>
              </a:gs>
              <a:gs pos="100000">
                <a:srgbClr val="4D0808"/>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8000">
                <a:schemeClr val="accent2">
                  <a:lumMod val="20000"/>
                </a:schemeClr>
              </a:gs>
              <a:gs pos="50412">
                <a:srgbClr val="71040D"/>
              </a:gs>
              <a:gs pos="58000">
                <a:srgbClr val="7030A0">
                  <a:lumMod val="18000"/>
                </a:srgbClr>
              </a:gs>
              <a:gs pos="100000">
                <a:srgbClr val="4D0808"/>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8000">
                <a:schemeClr val="accent2">
                  <a:lumMod val="20000"/>
                </a:schemeClr>
              </a:gs>
              <a:gs pos="50412">
                <a:srgbClr val="71040D"/>
              </a:gs>
              <a:gs pos="58000">
                <a:srgbClr val="7030A0">
                  <a:lumMod val="18000"/>
                </a:srgbClr>
              </a:gs>
              <a:gs pos="100000">
                <a:srgbClr val="4D0808"/>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libre"/>
          <p:cNvSpPr/>
          <p:nvPr/>
        </p:nvSpPr>
        <p:spPr>
          <a:xfrm rot="10800000">
            <a:off x="9870" y="573814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chemeClr val="accent2">
                  <a:lumMod val="9000"/>
                </a:schemeClr>
              </a:gs>
              <a:gs pos="59163">
                <a:srgbClr val="C00000">
                  <a:lumMod val="58000"/>
                </a:srgbClr>
              </a:gs>
              <a:gs pos="52000">
                <a:schemeClr val="accent6">
                  <a:lumMod val="50000"/>
                </a:schemeClr>
              </a:gs>
              <a:gs pos="13000">
                <a:srgbClr val="FCD78E">
                  <a:lumMod val="56000"/>
                  <a:lumOff val="44000"/>
                </a:srgbClr>
              </a:gs>
              <a:gs pos="34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Forma libre"/>
          <p:cNvSpPr/>
          <p:nvPr/>
        </p:nvSpPr>
        <p:spPr>
          <a:xfrm>
            <a:off x="987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chemeClr val="accent2">
                  <a:lumMod val="9000"/>
                </a:schemeClr>
              </a:gs>
              <a:gs pos="59163">
                <a:srgbClr val="C00000">
                  <a:lumMod val="58000"/>
                </a:srgbClr>
              </a:gs>
              <a:gs pos="52000">
                <a:schemeClr val="accent6">
                  <a:lumMod val="50000"/>
                </a:schemeClr>
              </a:gs>
              <a:gs pos="13000">
                <a:srgbClr val="FCD78E">
                  <a:lumMod val="56000"/>
                  <a:lumOff val="44000"/>
                </a:srgbClr>
              </a:gs>
              <a:gs pos="34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91317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5"/>
                                        </p:tgtEl>
                                        <p:attrNameLst>
                                          <p:attrName>style.visibility</p:attrName>
                                        </p:attrNameLst>
                                      </p:cBhvr>
                                      <p:to>
                                        <p:strVal val="visible"/>
                                      </p:to>
                                    </p:set>
                                    <p:animEffect transition="in" filter="barn(outVertical)">
                                      <p:cBhvr>
                                        <p:cTn id="122" dur="4250"/>
                                        <p:tgtEl>
                                          <p:spTgt spid="5"/>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5"/>
                                        </p:tgtEl>
                                        <p:attrNameLst>
                                          <p:attrName>style.visibility</p:attrName>
                                        </p:attrNameLst>
                                      </p:cBhvr>
                                      <p:to>
                                        <p:strVal val="visible"/>
                                      </p:to>
                                    </p:set>
                                    <p:anim calcmode="lin" valueType="num">
                                      <p:cBhvr>
                                        <p:cTn id="125" dur="4250" fill="hold"/>
                                        <p:tgtEl>
                                          <p:spTgt spid="5"/>
                                        </p:tgtEl>
                                        <p:attrNameLst>
                                          <p:attrName>ppt_w</p:attrName>
                                        </p:attrNameLst>
                                      </p:cBhvr>
                                      <p:tavLst>
                                        <p:tav tm="0">
                                          <p:val>
                                            <p:strVal val="4/3*#ppt_w"/>
                                          </p:val>
                                        </p:tav>
                                        <p:tav tm="100000">
                                          <p:val>
                                            <p:strVal val="#ppt_w"/>
                                          </p:val>
                                        </p:tav>
                                      </p:tavLst>
                                    </p:anim>
                                    <p:anim calcmode="lin" valueType="num">
                                      <p:cBhvr>
                                        <p:cTn id="126" dur="42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17"/>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5"/>
          <p:cNvSpPr/>
          <p:nvPr/>
        </p:nvSpPr>
        <p:spPr>
          <a:xfrm rot="10800000" flipH="1" flipV="1">
            <a:off x="54914" y="130073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5"/>
          <p:cNvSpPr/>
          <p:nvPr/>
        </p:nvSpPr>
        <p:spPr>
          <a:xfrm rot="10800000" flipV="1">
            <a:off x="7183445" y="124874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5"/>
          <p:cNvSpPr/>
          <p:nvPr/>
        </p:nvSpPr>
        <p:spPr>
          <a:xfrm rot="10800000" flipH="1" flipV="1">
            <a:off x="1310473" y="1282578"/>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5"/>
          <p:cNvSpPr/>
          <p:nvPr/>
        </p:nvSpPr>
        <p:spPr>
          <a:xfrm rot="10800000" flipH="1" flipV="1">
            <a:off x="2534609" y="126777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60000"/>
                    <a:lumOff val="40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0800000" flipV="1">
            <a:off x="5918985" y="126777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5"/>
          <p:cNvSpPr/>
          <p:nvPr/>
        </p:nvSpPr>
        <p:spPr>
          <a:xfrm rot="10800000" flipV="1">
            <a:off x="4694848" y="1282578"/>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flipV="1">
            <a:off x="52791" y="299390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flipH="1" flipV="1">
            <a:off x="4639576" y="3029854"/>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60000"/>
                    <a:lumOff val="40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5"/>
          <p:cNvSpPr/>
          <p:nvPr/>
        </p:nvSpPr>
        <p:spPr>
          <a:xfrm flipH="1" flipV="1">
            <a:off x="5918985" y="303169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flipH="1" flipV="1">
            <a:off x="7183445" y="302465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flipV="1">
            <a:off x="1310472" y="3029855"/>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5"/>
          <p:cNvSpPr/>
          <p:nvPr/>
        </p:nvSpPr>
        <p:spPr>
          <a:xfrm flipV="1">
            <a:off x="2571841" y="302465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18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chemeClr val="accent2">
                  <a:lumMod val="0"/>
                </a:schemeClr>
              </a:gs>
              <a:gs pos="65000">
                <a:schemeClr val="accent2">
                  <a:lumMod val="50000"/>
                </a:schemeClr>
              </a:gs>
              <a:gs pos="13000">
                <a:srgbClr val="FCD78E">
                  <a:lumMod val="79000"/>
                </a:srgbClr>
              </a:gs>
              <a:gs pos="4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20" name="19 Forma libre"/>
          <p:cNvSpPr/>
          <p:nvPr/>
        </p:nvSpPr>
        <p:spPr>
          <a:xfrm rot="10800000">
            <a:off x="0"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chemeClr val="accent2">
                  <a:lumMod val="0"/>
                </a:schemeClr>
              </a:gs>
              <a:gs pos="65000">
                <a:schemeClr val="accent2">
                  <a:lumMod val="50000"/>
                </a:schemeClr>
              </a:gs>
              <a:gs pos="13000">
                <a:srgbClr val="FCD78E">
                  <a:lumMod val="82000"/>
                </a:srgbClr>
              </a:gs>
              <a:gs pos="4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7" name="16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506331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6"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9"/>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0"/>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1"/>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0-#ppt_w/2"/>
                                          </p:val>
                                        </p:tav>
                                        <p:tav tm="100000">
                                          <p:val>
                                            <p:strVal val="#ppt_x"/>
                                          </p:val>
                                        </p:tav>
                                      </p:tavLst>
                                    </p:anim>
                                    <p:anim calcmode="lin" valueType="num">
                                      <p:cBhvr additive="base">
                                        <p:cTn id="65" dur="3000" fill="hold"/>
                                        <p:tgtEl>
                                          <p:spTgt spid="12"/>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2"/>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3000" fill="hold"/>
                                        <p:tgtEl>
                                          <p:spTgt spid="13"/>
                                        </p:tgtEl>
                                        <p:attrNameLst>
                                          <p:attrName>r</p:attrName>
                                        </p:attrNameLst>
                                      </p:cBhvr>
                                    </p:animRot>
                                  </p:childTnLst>
                                </p:cTn>
                              </p:par>
                              <p:par>
                                <p:cTn id="74" presetID="2" presetClass="entr" presetSubtype="3"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1+#ppt_w/2"/>
                                          </p:val>
                                        </p:tav>
                                        <p:tav tm="100000">
                                          <p:val>
                                            <p:strVal val="#ppt_x"/>
                                          </p:val>
                                        </p:tav>
                                      </p:tavLst>
                                    </p:anim>
                                    <p:anim calcmode="lin" valueType="num">
                                      <p:cBhvr additive="base">
                                        <p:cTn id="77" dur="3000" fill="hold"/>
                                        <p:tgtEl>
                                          <p:spTgt spid="14"/>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4000"/>
                                        <p:tgtEl>
                                          <p:spTgt spid="2"/>
                                        </p:tgtEl>
                                        <p:attrNameLst>
                                          <p:attrName>ppt_x</p:attrName>
                                        </p:attrNameLst>
                                      </p:cBhvr>
                                      <p:tavLst>
                                        <p:tav tm="0">
                                          <p:val>
                                            <p:strVal val="ppt_x"/>
                                          </p:val>
                                        </p:tav>
                                        <p:tav tm="100000">
                                          <p:val>
                                            <p:strVal val="1+ppt_w/2"/>
                                          </p:val>
                                        </p:tav>
                                      </p:tavLst>
                                    </p:anim>
                                    <p:anim calcmode="lin" valueType="num">
                                      <p:cBhvr additive="base">
                                        <p:cTn id="83" dur="4000"/>
                                        <p:tgtEl>
                                          <p:spTgt spid="2"/>
                                        </p:tgtEl>
                                        <p:attrNameLst>
                                          <p:attrName>ppt_y</p:attrName>
                                        </p:attrNameLst>
                                      </p:cBhvr>
                                      <p:tavLst>
                                        <p:tav tm="0">
                                          <p:val>
                                            <p:strVal val="ppt_y"/>
                                          </p:val>
                                        </p:tav>
                                        <p:tav tm="100000">
                                          <p:val>
                                            <p:strVal val="ppt_y"/>
                                          </p:val>
                                        </p:tav>
                                      </p:tavLst>
                                    </p:anim>
                                    <p:set>
                                      <p:cBhvr>
                                        <p:cTn id="84" dur="1" fill="hold">
                                          <p:stCondLst>
                                            <p:cond delay="3999"/>
                                          </p:stCondLst>
                                        </p:cTn>
                                        <p:tgtEl>
                                          <p:spTgt spid="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4000"/>
                                        <p:tgtEl>
                                          <p:spTgt spid="3"/>
                                        </p:tgtEl>
                                        <p:attrNameLst>
                                          <p:attrName>ppt_x</p:attrName>
                                        </p:attrNameLst>
                                      </p:cBhvr>
                                      <p:tavLst>
                                        <p:tav tm="0">
                                          <p:val>
                                            <p:strVal val="ppt_x"/>
                                          </p:val>
                                        </p:tav>
                                        <p:tav tm="100000">
                                          <p:val>
                                            <p:strVal val="0-ppt_w/2"/>
                                          </p:val>
                                        </p:tav>
                                      </p:tavLst>
                                    </p:anim>
                                    <p:anim calcmode="lin" valueType="num">
                                      <p:cBhvr additive="base">
                                        <p:cTn id="87" dur="4000"/>
                                        <p:tgtEl>
                                          <p:spTgt spid="3"/>
                                        </p:tgtEl>
                                        <p:attrNameLst>
                                          <p:attrName>ppt_y</p:attrName>
                                        </p:attrNameLst>
                                      </p:cBhvr>
                                      <p:tavLst>
                                        <p:tav tm="0">
                                          <p:val>
                                            <p:strVal val="ppt_y"/>
                                          </p:val>
                                        </p:tav>
                                        <p:tav tm="100000">
                                          <p:val>
                                            <p:strVal val="ppt_y"/>
                                          </p:val>
                                        </p:tav>
                                      </p:tavLst>
                                    </p:anim>
                                    <p:set>
                                      <p:cBhvr>
                                        <p:cTn id="88" dur="1" fill="hold">
                                          <p:stCondLst>
                                            <p:cond delay="3999"/>
                                          </p:stCondLst>
                                        </p:cTn>
                                        <p:tgtEl>
                                          <p:spTgt spid="3"/>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4000"/>
                                        <p:tgtEl>
                                          <p:spTgt spid="4"/>
                                        </p:tgtEl>
                                        <p:attrNameLst>
                                          <p:attrName>ppt_x</p:attrName>
                                        </p:attrNameLst>
                                      </p:cBhvr>
                                      <p:tavLst>
                                        <p:tav tm="0">
                                          <p:val>
                                            <p:strVal val="ppt_x"/>
                                          </p:val>
                                        </p:tav>
                                        <p:tav tm="100000">
                                          <p:val>
                                            <p:strVal val="1+ppt_w/2"/>
                                          </p:val>
                                        </p:tav>
                                      </p:tavLst>
                                    </p:anim>
                                    <p:anim calcmode="lin" valueType="num">
                                      <p:cBhvr additive="base">
                                        <p:cTn id="91" dur="4000"/>
                                        <p:tgtEl>
                                          <p:spTgt spid="4"/>
                                        </p:tgtEl>
                                        <p:attrNameLst>
                                          <p:attrName>ppt_y</p:attrName>
                                        </p:attrNameLst>
                                      </p:cBhvr>
                                      <p:tavLst>
                                        <p:tav tm="0">
                                          <p:val>
                                            <p:strVal val="ppt_y"/>
                                          </p:val>
                                        </p:tav>
                                        <p:tav tm="100000">
                                          <p:val>
                                            <p:strVal val="ppt_y"/>
                                          </p:val>
                                        </p:tav>
                                      </p:tavLst>
                                    </p:anim>
                                    <p:set>
                                      <p:cBhvr>
                                        <p:cTn id="92" dur="1" fill="hold">
                                          <p:stCondLst>
                                            <p:cond delay="3999"/>
                                          </p:stCondLst>
                                        </p:cTn>
                                        <p:tgtEl>
                                          <p:spTgt spid="4"/>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4000"/>
                                        <p:tgtEl>
                                          <p:spTgt spid="5"/>
                                        </p:tgtEl>
                                        <p:attrNameLst>
                                          <p:attrName>ppt_x</p:attrName>
                                        </p:attrNameLst>
                                      </p:cBhvr>
                                      <p:tavLst>
                                        <p:tav tm="0">
                                          <p:val>
                                            <p:strVal val="ppt_x"/>
                                          </p:val>
                                        </p:tav>
                                        <p:tav tm="100000">
                                          <p:val>
                                            <p:strVal val="1+ppt_w/2"/>
                                          </p:val>
                                        </p:tav>
                                      </p:tavLst>
                                    </p:anim>
                                    <p:anim calcmode="lin" valueType="num">
                                      <p:cBhvr additive="base">
                                        <p:cTn id="95" dur="4000"/>
                                        <p:tgtEl>
                                          <p:spTgt spid="5"/>
                                        </p:tgtEl>
                                        <p:attrNameLst>
                                          <p:attrName>ppt_y</p:attrName>
                                        </p:attrNameLst>
                                      </p:cBhvr>
                                      <p:tavLst>
                                        <p:tav tm="0">
                                          <p:val>
                                            <p:strVal val="ppt_y"/>
                                          </p:val>
                                        </p:tav>
                                        <p:tav tm="100000">
                                          <p:val>
                                            <p:strVal val="ppt_y"/>
                                          </p:val>
                                        </p:tav>
                                      </p:tavLst>
                                    </p:anim>
                                    <p:set>
                                      <p:cBhvr>
                                        <p:cTn id="96" dur="1" fill="hold">
                                          <p:stCondLst>
                                            <p:cond delay="3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4000"/>
                                        <p:tgtEl>
                                          <p:spTgt spid="6"/>
                                        </p:tgtEl>
                                        <p:attrNameLst>
                                          <p:attrName>ppt_x</p:attrName>
                                        </p:attrNameLst>
                                      </p:cBhvr>
                                      <p:tavLst>
                                        <p:tav tm="0">
                                          <p:val>
                                            <p:strVal val="ppt_x"/>
                                          </p:val>
                                        </p:tav>
                                        <p:tav tm="100000">
                                          <p:val>
                                            <p:strVal val="0-ppt_w/2"/>
                                          </p:val>
                                        </p:tav>
                                      </p:tavLst>
                                    </p:anim>
                                    <p:anim calcmode="lin" valueType="num">
                                      <p:cBhvr additive="base">
                                        <p:cTn id="99" dur="4000"/>
                                        <p:tgtEl>
                                          <p:spTgt spid="6"/>
                                        </p:tgtEl>
                                        <p:attrNameLst>
                                          <p:attrName>ppt_y</p:attrName>
                                        </p:attrNameLst>
                                      </p:cBhvr>
                                      <p:tavLst>
                                        <p:tav tm="0">
                                          <p:val>
                                            <p:strVal val="ppt_y"/>
                                          </p:val>
                                        </p:tav>
                                        <p:tav tm="100000">
                                          <p:val>
                                            <p:strVal val="ppt_y"/>
                                          </p:val>
                                        </p:tav>
                                      </p:tavLst>
                                    </p:anim>
                                    <p:set>
                                      <p:cBhvr>
                                        <p:cTn id="100" dur="1" fill="hold">
                                          <p:stCondLst>
                                            <p:cond delay="3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4000"/>
                                        <p:tgtEl>
                                          <p:spTgt spid="7"/>
                                        </p:tgtEl>
                                        <p:attrNameLst>
                                          <p:attrName>ppt_x</p:attrName>
                                        </p:attrNameLst>
                                      </p:cBhvr>
                                      <p:tavLst>
                                        <p:tav tm="0">
                                          <p:val>
                                            <p:strVal val="ppt_x"/>
                                          </p:val>
                                        </p:tav>
                                        <p:tav tm="100000">
                                          <p:val>
                                            <p:strVal val="0-ppt_w/2"/>
                                          </p:val>
                                        </p:tav>
                                      </p:tavLst>
                                    </p:anim>
                                    <p:anim calcmode="lin" valueType="num">
                                      <p:cBhvr additive="base">
                                        <p:cTn id="103" dur="4000"/>
                                        <p:tgtEl>
                                          <p:spTgt spid="7"/>
                                        </p:tgtEl>
                                        <p:attrNameLst>
                                          <p:attrName>ppt_y</p:attrName>
                                        </p:attrNameLst>
                                      </p:cBhvr>
                                      <p:tavLst>
                                        <p:tav tm="0">
                                          <p:val>
                                            <p:strVal val="ppt_y"/>
                                          </p:val>
                                        </p:tav>
                                        <p:tav tm="100000">
                                          <p:val>
                                            <p:strVal val="ppt_y"/>
                                          </p:val>
                                        </p:tav>
                                      </p:tavLst>
                                    </p:anim>
                                    <p:set>
                                      <p:cBhvr>
                                        <p:cTn id="104" dur="1" fill="hold">
                                          <p:stCondLst>
                                            <p:cond delay="3999"/>
                                          </p:stCondLst>
                                        </p:cTn>
                                        <p:tgtEl>
                                          <p:spTgt spid="7"/>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4000"/>
                                        <p:tgtEl>
                                          <p:spTgt spid="9"/>
                                        </p:tgtEl>
                                        <p:attrNameLst>
                                          <p:attrName>ppt_x</p:attrName>
                                        </p:attrNameLst>
                                      </p:cBhvr>
                                      <p:tavLst>
                                        <p:tav tm="0">
                                          <p:val>
                                            <p:strVal val="ppt_x"/>
                                          </p:val>
                                        </p:tav>
                                        <p:tav tm="100000">
                                          <p:val>
                                            <p:strVal val="1+ppt_w/2"/>
                                          </p:val>
                                        </p:tav>
                                      </p:tavLst>
                                    </p:anim>
                                    <p:anim calcmode="lin" valueType="num">
                                      <p:cBhvr additive="base">
                                        <p:cTn id="107" dur="4000"/>
                                        <p:tgtEl>
                                          <p:spTgt spid="9"/>
                                        </p:tgtEl>
                                        <p:attrNameLst>
                                          <p:attrName>ppt_y</p:attrName>
                                        </p:attrNameLst>
                                      </p:cBhvr>
                                      <p:tavLst>
                                        <p:tav tm="0">
                                          <p:val>
                                            <p:strVal val="ppt_y"/>
                                          </p:val>
                                        </p:tav>
                                        <p:tav tm="100000">
                                          <p:val>
                                            <p:strVal val="ppt_y"/>
                                          </p:val>
                                        </p:tav>
                                      </p:tavLst>
                                    </p:anim>
                                    <p:set>
                                      <p:cBhvr>
                                        <p:cTn id="108" dur="1" fill="hold">
                                          <p:stCondLst>
                                            <p:cond delay="3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4000"/>
                                        <p:tgtEl>
                                          <p:spTgt spid="10"/>
                                        </p:tgtEl>
                                        <p:attrNameLst>
                                          <p:attrName>ppt_x</p:attrName>
                                        </p:attrNameLst>
                                      </p:cBhvr>
                                      <p:tavLst>
                                        <p:tav tm="0">
                                          <p:val>
                                            <p:strVal val="ppt_x"/>
                                          </p:val>
                                        </p:tav>
                                        <p:tav tm="100000">
                                          <p:val>
                                            <p:strVal val="0-ppt_w/2"/>
                                          </p:val>
                                        </p:tav>
                                      </p:tavLst>
                                    </p:anim>
                                    <p:anim calcmode="lin" valueType="num">
                                      <p:cBhvr additive="base">
                                        <p:cTn id="111" dur="4000"/>
                                        <p:tgtEl>
                                          <p:spTgt spid="10"/>
                                        </p:tgtEl>
                                        <p:attrNameLst>
                                          <p:attrName>ppt_y</p:attrName>
                                        </p:attrNameLst>
                                      </p:cBhvr>
                                      <p:tavLst>
                                        <p:tav tm="0">
                                          <p:val>
                                            <p:strVal val="ppt_y"/>
                                          </p:val>
                                        </p:tav>
                                        <p:tav tm="100000">
                                          <p:val>
                                            <p:strVal val="ppt_y"/>
                                          </p:val>
                                        </p:tav>
                                      </p:tavLst>
                                    </p:anim>
                                    <p:set>
                                      <p:cBhvr>
                                        <p:cTn id="112" dur="1" fill="hold">
                                          <p:stCondLst>
                                            <p:cond delay="3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4000"/>
                                        <p:tgtEl>
                                          <p:spTgt spid="11"/>
                                        </p:tgtEl>
                                        <p:attrNameLst>
                                          <p:attrName>ppt_x</p:attrName>
                                        </p:attrNameLst>
                                      </p:cBhvr>
                                      <p:tavLst>
                                        <p:tav tm="0">
                                          <p:val>
                                            <p:strVal val="ppt_x"/>
                                          </p:val>
                                        </p:tav>
                                        <p:tav tm="100000">
                                          <p:val>
                                            <p:strVal val="0-ppt_w/2"/>
                                          </p:val>
                                        </p:tav>
                                      </p:tavLst>
                                    </p:anim>
                                    <p:anim calcmode="lin" valueType="num">
                                      <p:cBhvr additive="base">
                                        <p:cTn id="115" dur="4000"/>
                                        <p:tgtEl>
                                          <p:spTgt spid="11"/>
                                        </p:tgtEl>
                                        <p:attrNameLst>
                                          <p:attrName>ppt_y</p:attrName>
                                        </p:attrNameLst>
                                      </p:cBhvr>
                                      <p:tavLst>
                                        <p:tav tm="0">
                                          <p:val>
                                            <p:strVal val="ppt_y"/>
                                          </p:val>
                                        </p:tav>
                                        <p:tav tm="100000">
                                          <p:val>
                                            <p:strVal val="ppt_y"/>
                                          </p:val>
                                        </p:tav>
                                      </p:tavLst>
                                    </p:anim>
                                    <p:set>
                                      <p:cBhvr>
                                        <p:cTn id="116" dur="1" fill="hold">
                                          <p:stCondLst>
                                            <p:cond delay="3999"/>
                                          </p:stCondLst>
                                        </p:cTn>
                                        <p:tgtEl>
                                          <p:spTgt spid="11"/>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4000"/>
                                        <p:tgtEl>
                                          <p:spTgt spid="12"/>
                                        </p:tgtEl>
                                        <p:attrNameLst>
                                          <p:attrName>ppt_x</p:attrName>
                                        </p:attrNameLst>
                                      </p:cBhvr>
                                      <p:tavLst>
                                        <p:tav tm="0">
                                          <p:val>
                                            <p:strVal val="ppt_x"/>
                                          </p:val>
                                        </p:tav>
                                        <p:tav tm="100000">
                                          <p:val>
                                            <p:strVal val="0-ppt_w/2"/>
                                          </p:val>
                                        </p:tav>
                                      </p:tavLst>
                                    </p:anim>
                                    <p:anim calcmode="lin" valueType="num">
                                      <p:cBhvr additive="base">
                                        <p:cTn id="119" dur="4000"/>
                                        <p:tgtEl>
                                          <p:spTgt spid="12"/>
                                        </p:tgtEl>
                                        <p:attrNameLst>
                                          <p:attrName>ppt_y</p:attrName>
                                        </p:attrNameLst>
                                      </p:cBhvr>
                                      <p:tavLst>
                                        <p:tav tm="0">
                                          <p:val>
                                            <p:strVal val="ppt_y"/>
                                          </p:val>
                                        </p:tav>
                                        <p:tav tm="100000">
                                          <p:val>
                                            <p:strVal val="ppt_y"/>
                                          </p:val>
                                        </p:tav>
                                      </p:tavLst>
                                    </p:anim>
                                    <p:set>
                                      <p:cBhvr>
                                        <p:cTn id="120" dur="1" fill="hold">
                                          <p:stCondLst>
                                            <p:cond delay="3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4000"/>
                                        <p:tgtEl>
                                          <p:spTgt spid="13"/>
                                        </p:tgtEl>
                                        <p:attrNameLst>
                                          <p:attrName>ppt_x</p:attrName>
                                        </p:attrNameLst>
                                      </p:cBhvr>
                                      <p:tavLst>
                                        <p:tav tm="0">
                                          <p:val>
                                            <p:strVal val="ppt_x"/>
                                          </p:val>
                                        </p:tav>
                                        <p:tav tm="100000">
                                          <p:val>
                                            <p:strVal val="1+ppt_w/2"/>
                                          </p:val>
                                        </p:tav>
                                      </p:tavLst>
                                    </p:anim>
                                    <p:anim calcmode="lin" valueType="num">
                                      <p:cBhvr additive="base">
                                        <p:cTn id="123" dur="4000"/>
                                        <p:tgtEl>
                                          <p:spTgt spid="13"/>
                                        </p:tgtEl>
                                        <p:attrNameLst>
                                          <p:attrName>ppt_y</p:attrName>
                                        </p:attrNameLst>
                                      </p:cBhvr>
                                      <p:tavLst>
                                        <p:tav tm="0">
                                          <p:val>
                                            <p:strVal val="ppt_y"/>
                                          </p:val>
                                        </p:tav>
                                        <p:tav tm="100000">
                                          <p:val>
                                            <p:strVal val="ppt_y"/>
                                          </p:val>
                                        </p:tav>
                                      </p:tavLst>
                                    </p:anim>
                                    <p:set>
                                      <p:cBhvr>
                                        <p:cTn id="124" dur="1" fill="hold">
                                          <p:stCondLst>
                                            <p:cond delay="3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4000"/>
                                        <p:tgtEl>
                                          <p:spTgt spid="14"/>
                                        </p:tgtEl>
                                        <p:attrNameLst>
                                          <p:attrName>ppt_x</p:attrName>
                                        </p:attrNameLst>
                                      </p:cBhvr>
                                      <p:tavLst>
                                        <p:tav tm="0">
                                          <p:val>
                                            <p:strVal val="ppt_x"/>
                                          </p:val>
                                        </p:tav>
                                        <p:tav tm="100000">
                                          <p:val>
                                            <p:strVal val="1+ppt_w/2"/>
                                          </p:val>
                                        </p:tav>
                                      </p:tavLst>
                                    </p:anim>
                                    <p:anim calcmode="lin" valueType="num">
                                      <p:cBhvr additive="base">
                                        <p:cTn id="127" dur="4000"/>
                                        <p:tgtEl>
                                          <p:spTgt spid="14"/>
                                        </p:tgtEl>
                                        <p:attrNameLst>
                                          <p:attrName>ppt_y</p:attrName>
                                        </p:attrNameLst>
                                      </p:cBhvr>
                                      <p:tavLst>
                                        <p:tav tm="0">
                                          <p:val>
                                            <p:strVal val="ppt_y"/>
                                          </p:val>
                                        </p:tav>
                                        <p:tav tm="100000">
                                          <p:val>
                                            <p:strVal val="ppt_y"/>
                                          </p:val>
                                        </p:tav>
                                      </p:tavLst>
                                    </p:anim>
                                    <p:set>
                                      <p:cBhvr>
                                        <p:cTn id="128" dur="1" fill="hold">
                                          <p:stCondLst>
                                            <p:cond delay="3999"/>
                                          </p:stCondLst>
                                        </p:cTn>
                                        <p:tgtEl>
                                          <p:spTgt spid="14"/>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18"/>
                                        </p:tgtEl>
                                        <p:attrNameLst>
                                          <p:attrName>style.visibility</p:attrName>
                                        </p:attrNameLst>
                                      </p:cBhvr>
                                      <p:to>
                                        <p:strVal val="visible"/>
                                      </p:to>
                                    </p:set>
                                    <p:anim calcmode="lin" valueType="num">
                                      <p:cBhvr>
                                        <p:cTn id="131" dur="4250" fill="hold"/>
                                        <p:tgtEl>
                                          <p:spTgt spid="18"/>
                                        </p:tgtEl>
                                        <p:attrNameLst>
                                          <p:attrName>ppt_w</p:attrName>
                                        </p:attrNameLst>
                                      </p:cBhvr>
                                      <p:tavLst>
                                        <p:tav tm="0">
                                          <p:val>
                                            <p:strVal val="2/3*#ppt_w"/>
                                          </p:val>
                                        </p:tav>
                                        <p:tav tm="100000">
                                          <p:val>
                                            <p:strVal val="#ppt_w"/>
                                          </p:val>
                                        </p:tav>
                                      </p:tavLst>
                                    </p:anim>
                                    <p:anim calcmode="lin" valueType="num">
                                      <p:cBhvr>
                                        <p:cTn id="132" dur="4250" fill="hold"/>
                                        <p:tgtEl>
                                          <p:spTgt spid="18"/>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box(out)">
                                      <p:cBhvr>
                                        <p:cTn id="135" dur="42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2224"/>
            <a:ext cx="9157912" cy="6858000"/>
          </a:xfrm>
          <a:prstGeom prst="rect">
            <a:avLst/>
          </a:prstGeom>
          <a:gradFill flip="none" rotWithShape="1">
            <a:gsLst>
              <a:gs pos="80000">
                <a:srgbClr val="391B03">
                  <a:lumMod val="67000"/>
                </a:srgbClr>
              </a:gs>
              <a:gs pos="57000">
                <a:schemeClr val="tx2">
                  <a:lumMod val="50000"/>
                </a:schemeClr>
              </a:gs>
              <a:gs pos="0">
                <a:srgbClr val="FCD78E">
                  <a:lumMod val="56000"/>
                  <a:lumOff val="44000"/>
                </a:srgbClr>
              </a:gs>
              <a:gs pos="3000">
                <a:srgbClr val="FEED5A">
                  <a:lumMod val="51000"/>
                </a:srgbClr>
              </a:gs>
              <a:gs pos="100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iapositiva2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8" name="Forma libre 31"/>
          <p:cNvSpPr/>
          <p:nvPr/>
        </p:nvSpPr>
        <p:spPr>
          <a:xfrm rot="13310512" flipH="1">
            <a:off x="4538492" y="1083364"/>
            <a:ext cx="2804303" cy="226074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20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rot="8289488">
            <a:off x="1784063" y="1102491"/>
            <a:ext cx="2804303" cy="223882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20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rot="19492807">
            <a:off x="4478389" y="3367873"/>
            <a:ext cx="2804303" cy="2271642"/>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20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31"/>
          <p:cNvSpPr/>
          <p:nvPr/>
        </p:nvSpPr>
        <p:spPr>
          <a:xfrm rot="2107193" flipH="1">
            <a:off x="1794366" y="3373978"/>
            <a:ext cx="2804303" cy="2204558"/>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20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3911" y="5716954"/>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61671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fmla="#ppt_w*sin(2.5*pi*$)">
                                          <p:val>
                                            <p:fltVal val="0"/>
                                          </p:val>
                                        </p:tav>
                                        <p:tav tm="100000">
                                          <p:val>
                                            <p:fltVal val="1"/>
                                          </p:val>
                                        </p:tav>
                                      </p:tavLst>
                                    </p:anim>
                                    <p:anim calcmode="lin" valueType="num">
                                      <p:cBhvr>
                                        <p:cTn id="15" dur="3000" fill="hold"/>
                                        <p:tgtEl>
                                          <p:spTgt spid="9"/>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9"/>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9"/>
                                        </p:tgtEl>
                                        <p:attrNameLst>
                                          <p:attrName>ppt_x</p:attrName>
                                        </p:attrNameLst>
                                      </p:cBhvr>
                                      <p:tavLst>
                                        <p:tav tm="0">
                                          <p:val>
                                            <p:strVal val="ppt_x"/>
                                          </p:val>
                                        </p:tav>
                                        <p:tav tm="100000">
                                          <p:val>
                                            <p:strVal val="1+ppt_w/2"/>
                                          </p:val>
                                        </p:tav>
                                      </p:tavLst>
                                    </p:anim>
                                    <p:anim calcmode="lin" valueType="num">
                                      <p:cBhvr additive="base">
                                        <p:cTn id="20" dur="5000"/>
                                        <p:tgtEl>
                                          <p:spTgt spid="9"/>
                                        </p:tgtEl>
                                        <p:attrNameLst>
                                          <p:attrName>ppt_y</p:attrName>
                                        </p:attrNameLst>
                                      </p:cBhvr>
                                      <p:tavLst>
                                        <p:tav tm="0">
                                          <p:val>
                                            <p:strVal val="ppt_y"/>
                                          </p:val>
                                        </p:tav>
                                        <p:tav tm="100000">
                                          <p:val>
                                            <p:strVal val="1+ppt_h/2"/>
                                          </p:val>
                                        </p:tav>
                                      </p:tavLst>
                                    </p:anim>
                                    <p:set>
                                      <p:cBhvr>
                                        <p:cTn id="21" dur="1" fill="hold">
                                          <p:stCondLst>
                                            <p:cond delay="4999"/>
                                          </p:stCondLst>
                                        </p:cTn>
                                        <p:tgtEl>
                                          <p:spTgt spid="9"/>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3000" fill="hold"/>
                                        <p:tgtEl>
                                          <p:spTgt spid="8"/>
                                        </p:tgtEl>
                                        <p:attrNameLst>
                                          <p:attrName>ppt_x</p:attrName>
                                        </p:attrNameLst>
                                      </p:cBhvr>
                                      <p:tavLst>
                                        <p:tav tm="0">
                                          <p:val>
                                            <p:strVal val="0-#ppt_w/2"/>
                                          </p:val>
                                        </p:tav>
                                        <p:tav tm="100000">
                                          <p:val>
                                            <p:strVal val="#ppt_x"/>
                                          </p:val>
                                        </p:tav>
                                      </p:tavLst>
                                    </p:anim>
                                    <p:anim calcmode="lin" valueType="num">
                                      <p:cBhvr additive="base">
                                        <p:cTn id="25" dur="3000" fill="hold"/>
                                        <p:tgtEl>
                                          <p:spTgt spid="8"/>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fmla="#ppt_w*sin(2.5*pi*$)">
                                          <p:val>
                                            <p:fltVal val="0"/>
                                          </p:val>
                                        </p:tav>
                                        <p:tav tm="100000">
                                          <p:val>
                                            <p:fltVal val="1"/>
                                          </p:val>
                                        </p:tav>
                                      </p:tavLst>
                                    </p:anim>
                                    <p:anim calcmode="lin" valueType="num">
                                      <p:cBhvr>
                                        <p:cTn id="29" dur="3000" fill="hold"/>
                                        <p:tgtEl>
                                          <p:spTgt spid="8"/>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8"/>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8"/>
                                        </p:tgtEl>
                                        <p:attrNameLst>
                                          <p:attrName>ppt_x</p:attrName>
                                        </p:attrNameLst>
                                      </p:cBhvr>
                                      <p:tavLst>
                                        <p:tav tm="0">
                                          <p:val>
                                            <p:strVal val="ppt_x"/>
                                          </p:val>
                                        </p:tav>
                                        <p:tav tm="100000">
                                          <p:val>
                                            <p:strVal val="0-ppt_w/2"/>
                                          </p:val>
                                        </p:tav>
                                      </p:tavLst>
                                    </p:anim>
                                    <p:anim calcmode="lin" valueType="num">
                                      <p:cBhvr additive="base">
                                        <p:cTn id="34" dur="5000"/>
                                        <p:tgtEl>
                                          <p:spTgt spid="8"/>
                                        </p:tgtEl>
                                        <p:attrNameLst>
                                          <p:attrName>ppt_y</p:attrName>
                                        </p:attrNameLst>
                                      </p:cBhvr>
                                      <p:tavLst>
                                        <p:tav tm="0">
                                          <p:val>
                                            <p:strVal val="ppt_y"/>
                                          </p:val>
                                        </p:tav>
                                        <p:tav tm="100000">
                                          <p:val>
                                            <p:strVal val="1+ppt_h/2"/>
                                          </p:val>
                                        </p:tav>
                                      </p:tavLst>
                                    </p:anim>
                                    <p:set>
                                      <p:cBhvr>
                                        <p:cTn id="35" dur="1" fill="hold">
                                          <p:stCondLst>
                                            <p:cond delay="4999"/>
                                          </p:stCondLst>
                                        </p:cTn>
                                        <p:tgtEl>
                                          <p:spTgt spid="8"/>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11"/>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11"/>
                                        </p:tgtEl>
                                        <p:attrNameLst>
                                          <p:attrName>ppt_x</p:attrName>
                                        </p:attrNameLst>
                                      </p:cBhvr>
                                      <p:tavLst>
                                        <p:tav tm="0">
                                          <p:val>
                                            <p:strVal val="ppt_x"/>
                                          </p:val>
                                        </p:tav>
                                        <p:tav tm="100000">
                                          <p:val>
                                            <p:strVal val="1+ppt_w/2"/>
                                          </p:val>
                                        </p:tav>
                                      </p:tavLst>
                                    </p:anim>
                                    <p:anim calcmode="lin" valueType="num">
                                      <p:cBhvr additive="base">
                                        <p:cTn id="48" dur="5000"/>
                                        <p:tgtEl>
                                          <p:spTgt spid="11"/>
                                        </p:tgtEl>
                                        <p:attrNameLst>
                                          <p:attrName>ppt_y</p:attrName>
                                        </p:attrNameLst>
                                      </p:cBhvr>
                                      <p:tavLst>
                                        <p:tav tm="0">
                                          <p:val>
                                            <p:strVal val="ppt_y"/>
                                          </p:val>
                                        </p:tav>
                                        <p:tav tm="100000">
                                          <p:val>
                                            <p:strVal val="0-ppt_h/2"/>
                                          </p:val>
                                        </p:tav>
                                      </p:tavLst>
                                    </p:anim>
                                    <p:set>
                                      <p:cBhvr>
                                        <p:cTn id="49" dur="1" fill="hold">
                                          <p:stCondLst>
                                            <p:cond delay="4999"/>
                                          </p:stCondLst>
                                        </p:cTn>
                                        <p:tgtEl>
                                          <p:spTgt spid="11"/>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3000" fill="hold"/>
                                        <p:tgtEl>
                                          <p:spTgt spid="10"/>
                                        </p:tgtEl>
                                        <p:attrNameLst>
                                          <p:attrName>ppt_w</p:attrName>
                                        </p:attrNameLst>
                                      </p:cBhvr>
                                      <p:tavLst>
                                        <p:tav tm="0" fmla="#ppt_w*sin(2.5*pi*$)">
                                          <p:val>
                                            <p:fltVal val="0"/>
                                          </p:val>
                                        </p:tav>
                                        <p:tav tm="100000">
                                          <p:val>
                                            <p:fltVal val="1"/>
                                          </p:val>
                                        </p:tav>
                                      </p:tavLst>
                                    </p:anim>
                                    <p:anim calcmode="lin" valueType="num">
                                      <p:cBhvr>
                                        <p:cTn id="57" dur="3000" fill="hold"/>
                                        <p:tgtEl>
                                          <p:spTgt spid="10"/>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10"/>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0-ppt_w/2"/>
                                          </p:val>
                                        </p:tav>
                                      </p:tavLst>
                                    </p:anim>
                                    <p:anim calcmode="lin" valueType="num">
                                      <p:cBhvr additive="base">
                                        <p:cTn id="62" dur="5000"/>
                                        <p:tgtEl>
                                          <p:spTgt spid="10"/>
                                        </p:tgtEl>
                                        <p:attrNameLst>
                                          <p:attrName>ppt_y</p:attrName>
                                        </p:attrNameLst>
                                      </p:cBhvr>
                                      <p:tavLst>
                                        <p:tav tm="0">
                                          <p:val>
                                            <p:strVal val="ppt_y"/>
                                          </p:val>
                                        </p:tav>
                                        <p:tav tm="100000">
                                          <p:val>
                                            <p:strVal val="0-ppt_h/2"/>
                                          </p:val>
                                        </p:tav>
                                      </p:tavLst>
                                    </p:anim>
                                    <p:set>
                                      <p:cBhvr>
                                        <p:cTn id="63" dur="1" fill="hold">
                                          <p:stCondLst>
                                            <p:cond delay="4999"/>
                                          </p:stCondLst>
                                        </p:cTn>
                                        <p:tgtEl>
                                          <p:spTgt spid="10"/>
                                        </p:tgtEl>
                                        <p:attrNameLst>
                                          <p:attrName>style.visibility</p:attrName>
                                        </p:attrNameLst>
                                      </p:cBhvr>
                                      <p:to>
                                        <p:strVal val="hidden"/>
                                      </p:to>
                                    </p:set>
                                  </p:childTnLst>
                                </p:cTn>
                              </p:par>
                              <p:par>
                                <p:cTn id="64" presetID="23" presetClass="entr" presetSubtype="272" fill="hold" nodeType="withEffect">
                                  <p:stCondLst>
                                    <p:cond delay="250"/>
                                  </p:stCondLst>
                                  <p:childTnLst>
                                    <p:set>
                                      <p:cBhvr>
                                        <p:cTn id="65" dur="1" fill="hold">
                                          <p:stCondLst>
                                            <p:cond delay="0"/>
                                          </p:stCondLst>
                                        </p:cTn>
                                        <p:tgtEl>
                                          <p:spTgt spid="5"/>
                                        </p:tgtEl>
                                        <p:attrNameLst>
                                          <p:attrName>style.visibility</p:attrName>
                                        </p:attrNameLst>
                                      </p:cBhvr>
                                      <p:to>
                                        <p:strVal val="visible"/>
                                      </p:to>
                                    </p:set>
                                    <p:anim calcmode="lin" valueType="num">
                                      <p:cBhvr>
                                        <p:cTn id="66" dur="3750" fill="hold"/>
                                        <p:tgtEl>
                                          <p:spTgt spid="5"/>
                                        </p:tgtEl>
                                        <p:attrNameLst>
                                          <p:attrName>ppt_w</p:attrName>
                                        </p:attrNameLst>
                                      </p:cBhvr>
                                      <p:tavLst>
                                        <p:tav tm="0">
                                          <p:val>
                                            <p:strVal val="2/3*#ppt_w"/>
                                          </p:val>
                                        </p:tav>
                                        <p:tav tm="100000">
                                          <p:val>
                                            <p:strVal val="#ppt_w"/>
                                          </p:val>
                                        </p:tav>
                                      </p:tavLst>
                                    </p:anim>
                                    <p:anim calcmode="lin" valueType="num">
                                      <p:cBhvr>
                                        <p:cTn id="67" dur="3750" fill="hold"/>
                                        <p:tgtEl>
                                          <p:spTgt spid="5"/>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250"/>
                                  </p:stCondLst>
                                  <p:childTnLst>
                                    <p:set>
                                      <p:cBhvr>
                                        <p:cTn id="69" dur="1" fill="hold">
                                          <p:stCondLst>
                                            <p:cond delay="0"/>
                                          </p:stCondLst>
                                        </p:cTn>
                                        <p:tgtEl>
                                          <p:spTgt spid="5"/>
                                        </p:tgtEl>
                                        <p:attrNameLst>
                                          <p:attrName>style.visibility</p:attrName>
                                        </p:attrNameLst>
                                      </p:cBhvr>
                                      <p:to>
                                        <p:strVal val="visible"/>
                                      </p:to>
                                    </p:set>
                                    <p:animEffect transition="in" filter="box(out)">
                                      <p:cBhvr>
                                        <p:cTn id="70" dur="3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827584" y="1196752"/>
            <a:ext cx="5472608" cy="4154984"/>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Cáncer </a:t>
            </a:r>
            <a:r>
              <a:rPr lang="es-ES" sz="2400" dirty="0">
                <a:solidFill>
                  <a:schemeClr val="bg1"/>
                </a:solidFill>
                <a:latin typeface="Hobo Std" pitchFamily="34" charset="0"/>
              </a:rPr>
              <a:t>de pulmón</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En este caso, se ha constatado que el consumo de un vaso de vino tinto al día puede llegar a reducir hasta en un 60% el riesgo de padecer cáncer de pulmón en los hombres fumadores. Aunque, por supuesto, la mejor forma de prevenir el cáncer de pulmón es dejar de fumar.</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86857698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1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18"/>
          <p:cNvSpPr/>
          <p:nvPr/>
        </p:nvSpPr>
        <p:spPr>
          <a:xfrm rot="16200000" flipH="1">
            <a:off x="629816" y="-8113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2000">
                <a:srgbClr val="FFC000"/>
              </a:gs>
              <a:gs pos="81000">
                <a:schemeClr val="accent6">
                  <a:lumMod val="50000"/>
                </a:schemeClr>
              </a:gs>
              <a:gs pos="24000">
                <a:srgbClr val="00B050"/>
              </a:gs>
              <a:gs pos="64000">
                <a:srgbClr val="FEED5A"/>
              </a:gs>
            </a:gsLst>
            <a:lin ang="2700000" scaled="1"/>
            <a:tileRect/>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rot="16200000" flipH="1">
            <a:off x="629816"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rot="16200000" flipH="1">
            <a:off x="629816" y="2583160"/>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16200000" flipH="1">
            <a:off x="629815" y="3879304"/>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5400000">
            <a:off x="6651553" y="-88151"/>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5400000">
            <a:off x="6641975"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5400000">
            <a:off x="6634197" y="2655168"/>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5400000">
            <a:off x="6610832" y="4023319"/>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2000">
                <a:srgbClr val="FFC000"/>
              </a:gs>
              <a:gs pos="81000">
                <a:schemeClr val="accent6">
                  <a:lumMod val="50000"/>
                </a:schemeClr>
              </a:gs>
              <a:gs pos="24000">
                <a:srgbClr val="00B050"/>
              </a:gs>
              <a:gs pos="64000">
                <a:srgbClr val="FEED5A"/>
              </a:gs>
            </a:gsLst>
            <a:lin ang="270000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2" name="11 Forma libre"/>
          <p:cNvSpPr/>
          <p:nvPr/>
        </p:nvSpPr>
        <p:spPr>
          <a:xfrm rot="10800000">
            <a:off x="0" y="5705435"/>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01794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1+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4500" fill="hold"/>
                                        <p:tgtEl>
                                          <p:spTgt spid="8"/>
                                        </p:tgtEl>
                                        <p:attrNameLst>
                                          <p:attrName>ppt_x</p:attrName>
                                        </p:attrNameLst>
                                      </p:cBhvr>
                                      <p:tavLst>
                                        <p:tav tm="0">
                                          <p:val>
                                            <p:strVal val="0-#ppt_w/2"/>
                                          </p:val>
                                        </p:tav>
                                        <p:tav tm="100000">
                                          <p:val>
                                            <p:strVal val="#ppt_x"/>
                                          </p:val>
                                        </p:tav>
                                      </p:tavLst>
                                    </p:anim>
                                    <p:anim calcmode="lin" valueType="num">
                                      <p:cBhvr additive="base">
                                        <p:cTn id="95" dur="4500" fill="hold"/>
                                        <p:tgtEl>
                                          <p:spTgt spid="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4500" fill="hold"/>
                                        <p:tgtEl>
                                          <p:spTgt spid="8"/>
                                        </p:tgtEl>
                                        <p:attrNameLst>
                                          <p:attrName>ppt_w</p:attrName>
                                        </p:attrNameLst>
                                      </p:cBhvr>
                                      <p:tavLst>
                                        <p:tav tm="0">
                                          <p:val>
                                            <p:strVal val="#ppt_w"/>
                                          </p:val>
                                        </p:tav>
                                        <p:tav tm="100000">
                                          <p:val>
                                            <p:strVal val="#ppt_w"/>
                                          </p:val>
                                        </p:tav>
                                      </p:tavLst>
                                    </p:anim>
                                    <p:anim calcmode="lin" valueType="num">
                                      <p:cBhvr>
                                        <p:cTn id="99" dur="4500" fill="hold"/>
                                        <p:tgtEl>
                                          <p:spTgt spid="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8"/>
                                        </p:tgtEl>
                                        <p:attrNameLst>
                                          <p:attrName>ppt_x</p:attrName>
                                        </p:attrNameLst>
                                      </p:cBhvr>
                                      <p:tavLst>
                                        <p:tav tm="0">
                                          <p:val>
                                            <p:strVal val="ppt_x"/>
                                          </p:val>
                                        </p:tav>
                                        <p:tav tm="100000">
                                          <p:val>
                                            <p:strVal val="0-ppt_w/2"/>
                                          </p:val>
                                        </p:tav>
                                      </p:tavLst>
                                    </p:anim>
                                    <p:anim calcmode="lin" valueType="num">
                                      <p:cBhvr additive="base">
                                        <p:cTn id="104" dur="4500"/>
                                        <p:tgtEl>
                                          <p:spTgt spid="8"/>
                                        </p:tgtEl>
                                        <p:attrNameLst>
                                          <p:attrName>ppt_y</p:attrName>
                                        </p:attrNameLst>
                                      </p:cBhvr>
                                      <p:tavLst>
                                        <p:tav tm="0">
                                          <p:val>
                                            <p:strVal val="ppt_y"/>
                                          </p:val>
                                        </p:tav>
                                        <p:tav tm="100000">
                                          <p:val>
                                            <p:strVal val="ppt_y"/>
                                          </p:val>
                                        </p:tav>
                                      </p:tavLst>
                                    </p:anim>
                                    <p:set>
                                      <p:cBhvr>
                                        <p:cTn id="105" dur="1" fill="hold">
                                          <p:stCondLst>
                                            <p:cond delay="4499"/>
                                          </p:stCondLst>
                                        </p:cTn>
                                        <p:tgtEl>
                                          <p:spTgt spid="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4500" fill="hold"/>
                                        <p:tgtEl>
                                          <p:spTgt spid="9"/>
                                        </p:tgtEl>
                                        <p:attrNameLst>
                                          <p:attrName>ppt_x</p:attrName>
                                        </p:attrNameLst>
                                      </p:cBhvr>
                                      <p:tavLst>
                                        <p:tav tm="0">
                                          <p:val>
                                            <p:strVal val="0-#ppt_w/2"/>
                                          </p:val>
                                        </p:tav>
                                        <p:tav tm="100000">
                                          <p:val>
                                            <p:strVal val="#ppt_x"/>
                                          </p:val>
                                        </p:tav>
                                      </p:tavLst>
                                    </p:anim>
                                    <p:anim calcmode="lin" valueType="num">
                                      <p:cBhvr additive="base">
                                        <p:cTn id="109" dur="4500" fill="hold"/>
                                        <p:tgtEl>
                                          <p:spTgt spid="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4500" fill="hold"/>
                                        <p:tgtEl>
                                          <p:spTgt spid="9"/>
                                        </p:tgtEl>
                                        <p:attrNameLst>
                                          <p:attrName>ppt_w</p:attrName>
                                        </p:attrNameLst>
                                      </p:cBhvr>
                                      <p:tavLst>
                                        <p:tav tm="0">
                                          <p:val>
                                            <p:strVal val="#ppt_w"/>
                                          </p:val>
                                        </p:tav>
                                        <p:tav tm="100000">
                                          <p:val>
                                            <p:strVal val="#ppt_w"/>
                                          </p:val>
                                        </p:tav>
                                      </p:tavLst>
                                    </p:anim>
                                    <p:anim calcmode="lin" valueType="num">
                                      <p:cBhvr>
                                        <p:cTn id="113" dur="4500" fill="hold"/>
                                        <p:tgtEl>
                                          <p:spTgt spid="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9"/>
                                        </p:tgtEl>
                                        <p:attrNameLst>
                                          <p:attrName>ppt_x</p:attrName>
                                        </p:attrNameLst>
                                      </p:cBhvr>
                                      <p:tavLst>
                                        <p:tav tm="0">
                                          <p:val>
                                            <p:strVal val="ppt_x"/>
                                          </p:val>
                                        </p:tav>
                                        <p:tav tm="100000">
                                          <p:val>
                                            <p:strVal val="0-ppt_w/2"/>
                                          </p:val>
                                        </p:tav>
                                      </p:tavLst>
                                    </p:anim>
                                    <p:anim calcmode="lin" valueType="num">
                                      <p:cBhvr additive="base">
                                        <p:cTn id="118" dur="4500"/>
                                        <p:tgtEl>
                                          <p:spTgt spid="9"/>
                                        </p:tgtEl>
                                        <p:attrNameLst>
                                          <p:attrName>ppt_y</p:attrName>
                                        </p:attrNameLst>
                                      </p:cBhvr>
                                      <p:tavLst>
                                        <p:tav tm="0">
                                          <p:val>
                                            <p:strVal val="ppt_y"/>
                                          </p:val>
                                        </p:tav>
                                        <p:tav tm="100000">
                                          <p:val>
                                            <p:strVal val="ppt_y"/>
                                          </p:val>
                                        </p:tav>
                                      </p:tavLst>
                                    </p:anim>
                                    <p:set>
                                      <p:cBhvr>
                                        <p:cTn id="119" dur="1" fill="hold">
                                          <p:stCondLst>
                                            <p:cond delay="4499"/>
                                          </p:stCondLst>
                                        </p:cTn>
                                        <p:tgtEl>
                                          <p:spTgt spid="9"/>
                                        </p:tgtEl>
                                        <p:attrNameLst>
                                          <p:attrName>style.visibility</p:attrName>
                                        </p:attrNameLst>
                                      </p:cBhvr>
                                      <p:to>
                                        <p:strVal val="hidden"/>
                                      </p:to>
                                    </p:set>
                                  </p:childTnLst>
                                </p:cTn>
                              </p:par>
                              <p:par>
                                <p:cTn id="120" presetID="16" presetClass="entr" presetSubtype="37" fill="hold" nodeType="withEffect">
                                  <p:stCondLst>
                                    <p:cond delay="750"/>
                                  </p:stCondLst>
                                  <p:childTnLst>
                                    <p:set>
                                      <p:cBhvr>
                                        <p:cTn id="121" dur="1" fill="hold">
                                          <p:stCondLst>
                                            <p:cond delay="0"/>
                                          </p:stCondLst>
                                        </p:cTn>
                                        <p:tgtEl>
                                          <p:spTgt spid="13"/>
                                        </p:tgtEl>
                                        <p:attrNameLst>
                                          <p:attrName>style.visibility</p:attrName>
                                        </p:attrNameLst>
                                      </p:cBhvr>
                                      <p:to>
                                        <p:strVal val="visible"/>
                                      </p:to>
                                    </p:set>
                                    <p:animEffect transition="in" filter="barn(outVertical)">
                                      <p:cBhvr>
                                        <p:cTn id="122" dur="3500"/>
                                        <p:tgtEl>
                                          <p:spTgt spid="13"/>
                                        </p:tgtEl>
                                      </p:cBhvr>
                                    </p:animEffect>
                                  </p:childTnLst>
                                </p:cTn>
                              </p:par>
                              <p:par>
                                <p:cTn id="123" presetID="23" presetClass="entr" presetSubtype="288" fill="hold" nodeType="withEffect">
                                  <p:stCondLst>
                                    <p:cond delay="750"/>
                                  </p:stCondLst>
                                  <p:childTnLst>
                                    <p:set>
                                      <p:cBhvr>
                                        <p:cTn id="124" dur="1" fill="hold">
                                          <p:stCondLst>
                                            <p:cond delay="0"/>
                                          </p:stCondLst>
                                        </p:cTn>
                                        <p:tgtEl>
                                          <p:spTgt spid="13"/>
                                        </p:tgtEl>
                                        <p:attrNameLst>
                                          <p:attrName>style.visibility</p:attrName>
                                        </p:attrNameLst>
                                      </p:cBhvr>
                                      <p:to>
                                        <p:strVal val="visible"/>
                                      </p:to>
                                    </p:set>
                                    <p:anim calcmode="lin" valueType="num">
                                      <p:cBhvr>
                                        <p:cTn id="125" dur="3500" fill="hold"/>
                                        <p:tgtEl>
                                          <p:spTgt spid="13"/>
                                        </p:tgtEl>
                                        <p:attrNameLst>
                                          <p:attrName>ppt_w</p:attrName>
                                        </p:attrNameLst>
                                      </p:cBhvr>
                                      <p:tavLst>
                                        <p:tav tm="0">
                                          <p:val>
                                            <p:strVal val="4/3*#ppt_w"/>
                                          </p:val>
                                        </p:tav>
                                        <p:tav tm="100000">
                                          <p:val>
                                            <p:strVal val="#ppt_w"/>
                                          </p:val>
                                        </p:tav>
                                      </p:tavLst>
                                    </p:anim>
                                    <p:anim calcmode="lin" valueType="num">
                                      <p:cBhvr>
                                        <p:cTn id="126" dur="35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20"/>
          <p:cNvSpPr/>
          <p:nvPr/>
        </p:nvSpPr>
        <p:spPr>
          <a:xfrm rot="5400000">
            <a:off x="572294"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30000">
                <a:srgbClr val="66008F">
                  <a:lumMod val="53000"/>
                </a:srgbClr>
              </a:gs>
              <a:gs pos="64999">
                <a:srgbClr val="BA0066"/>
              </a:gs>
              <a:gs pos="89999">
                <a:srgbClr val="FF0000"/>
              </a:gs>
              <a:gs pos="100000">
                <a:srgbClr val="FF8200"/>
              </a:gs>
            </a:gsLst>
            <a:lin ang="5400000" scaled="0"/>
          </a:gradFill>
          <a:ln>
            <a:noFill/>
          </a:ln>
          <a:scene3d>
            <a:camera prst="orthographicFront"/>
            <a:lightRig rig="flood" dir="t"/>
          </a:scene3d>
          <a:sp3d>
            <a:bevelT w="2667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0"/>
          <p:cNvSpPr/>
          <p:nvPr/>
        </p:nvSpPr>
        <p:spPr>
          <a:xfrm rot="5400000">
            <a:off x="556932" y="1922054"/>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30000">
                <a:srgbClr val="66008F">
                  <a:lumMod val="53000"/>
                </a:srgbClr>
              </a:gs>
              <a:gs pos="64999">
                <a:srgbClr val="BA0066"/>
              </a:gs>
              <a:gs pos="89999">
                <a:srgbClr val="FF0000"/>
              </a:gs>
              <a:gs pos="100000">
                <a:srgbClr val="FF8200"/>
              </a:gs>
            </a:gsLst>
            <a:lin ang="5400000" scaled="0"/>
          </a:gradFill>
          <a:ln>
            <a:noFill/>
          </a:ln>
          <a:scene3d>
            <a:camera prst="orthographicFront"/>
            <a:lightRig rig="flood" dir="t"/>
          </a:scene3d>
          <a:sp3d>
            <a:bevelT w="2603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556932" y="329020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30000">
                <a:srgbClr val="66008F">
                  <a:lumMod val="53000"/>
                </a:srgbClr>
              </a:gs>
              <a:gs pos="64999">
                <a:srgbClr val="BA0066"/>
              </a:gs>
              <a:gs pos="89999">
                <a:srgbClr val="FF0000"/>
              </a:gs>
              <a:gs pos="100000">
                <a:srgbClr val="FF8200"/>
              </a:gs>
            </a:gsLst>
            <a:lin ang="5400000" scaled="0"/>
          </a:gradFill>
          <a:ln>
            <a:noFill/>
          </a:ln>
          <a:scene3d>
            <a:camera prst="orthographicFront"/>
            <a:lightRig rig="flood" dir="t"/>
          </a:scene3d>
          <a:sp3d>
            <a:bevelT w="2540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0"/>
          <p:cNvSpPr/>
          <p:nvPr/>
        </p:nvSpPr>
        <p:spPr>
          <a:xfrm rot="16200000" flipH="1">
            <a:off x="6502040"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30000">
                <a:srgbClr val="66008F">
                  <a:lumMod val="53000"/>
                </a:srgbClr>
              </a:gs>
              <a:gs pos="64999">
                <a:srgbClr val="BA0066"/>
              </a:gs>
              <a:gs pos="89999">
                <a:srgbClr val="FF0000"/>
              </a:gs>
              <a:gs pos="100000">
                <a:srgbClr val="FF8200"/>
              </a:gs>
            </a:gsLst>
            <a:lin ang="5400000" scaled="0"/>
          </a:gradFill>
          <a:ln>
            <a:noFill/>
          </a:ln>
          <a:scene3d>
            <a:camera prst="orthographicFront"/>
            <a:lightRig rig="flood" dir="t">
              <a:rot lat="0" lon="0" rev="9000000"/>
            </a:lightRig>
          </a:scene3d>
          <a:sp3d>
            <a:bevelT w="2159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0"/>
          <p:cNvSpPr/>
          <p:nvPr/>
        </p:nvSpPr>
        <p:spPr>
          <a:xfrm rot="16200000" flipH="1">
            <a:off x="6440834" y="1959249"/>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30000">
                <a:srgbClr val="66008F">
                  <a:lumMod val="53000"/>
                </a:srgbClr>
              </a:gs>
              <a:gs pos="64999">
                <a:srgbClr val="BA0066"/>
              </a:gs>
              <a:gs pos="89999">
                <a:srgbClr val="FF0000"/>
              </a:gs>
              <a:gs pos="100000">
                <a:srgbClr val="FF8200"/>
              </a:gs>
            </a:gsLst>
            <a:lin ang="5400000" scaled="0"/>
          </a:gradFill>
          <a:ln>
            <a:noFill/>
          </a:ln>
          <a:scene3d>
            <a:camera prst="orthographicFront"/>
            <a:lightRig rig="flood" dir="t">
              <a:rot lat="0" lon="0" rev="9000000"/>
            </a:lightRig>
          </a:scene3d>
          <a:sp3d>
            <a:bevelT w="2476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0"/>
          <p:cNvSpPr/>
          <p:nvPr/>
        </p:nvSpPr>
        <p:spPr>
          <a:xfrm rot="16200000" flipH="1">
            <a:off x="6511131" y="345732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30000">
                <a:srgbClr val="66008F">
                  <a:lumMod val="53000"/>
                </a:srgbClr>
              </a:gs>
              <a:gs pos="64999">
                <a:srgbClr val="BA0066"/>
              </a:gs>
              <a:gs pos="89999">
                <a:srgbClr val="FF0000"/>
              </a:gs>
              <a:gs pos="100000">
                <a:srgbClr val="FF8200"/>
              </a:gs>
            </a:gsLst>
            <a:lin ang="5400000" scaled="0"/>
          </a:gradFill>
          <a:ln>
            <a:noFill/>
          </a:ln>
          <a:scene3d>
            <a:camera prst="orthographicFront"/>
            <a:lightRig rig="flood" dir="t">
              <a:rot lat="0" lon="0" rev="9000000"/>
            </a:lightRig>
          </a:scene3d>
          <a:sp3d>
            <a:bevelT w="2413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0"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rgbClr val="FF3399">
                  <a:lumMod val="41000"/>
                </a:srgbClr>
              </a:gs>
              <a:gs pos="13000">
                <a:srgbClr val="FCD78E">
                  <a:lumMod val="56000"/>
                  <a:lumOff val="44000"/>
                </a:srgbClr>
              </a:gs>
              <a:gs pos="4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3" name="2 Forma libre"/>
          <p:cNvSpPr/>
          <p:nvPr/>
        </p:nvSpPr>
        <p:spPr>
          <a:xfrm>
            <a:off x="-13911" y="489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rgbClr val="FF3399">
                  <a:lumMod val="41000"/>
                </a:srgbClr>
              </a:gs>
              <a:gs pos="13000">
                <a:srgbClr val="FCD78E">
                  <a:lumMod val="56000"/>
                  <a:lumOff val="44000"/>
                </a:srgbClr>
              </a:gs>
              <a:gs pos="4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1" name="10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409065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37" fill="hold" nodeType="withEffect">
                                  <p:stCondLst>
                                    <p:cond delay="75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3500"/>
                                        <p:tgtEl>
                                          <p:spTgt spid="2"/>
                                        </p:tgtEl>
                                      </p:cBhvr>
                                    </p:animEffect>
                                  </p:childTnLst>
                                </p:cTn>
                              </p:par>
                              <p:par>
                                <p:cTn id="11" presetID="23" presetClass="entr" presetSubtype="288" fill="hold" nodeType="withEffect">
                                  <p:stCondLst>
                                    <p:cond delay="750"/>
                                  </p:stCondLst>
                                  <p:childTnLst>
                                    <p:set>
                                      <p:cBhvr>
                                        <p:cTn id="12" dur="1" fill="hold">
                                          <p:stCondLst>
                                            <p:cond delay="0"/>
                                          </p:stCondLst>
                                        </p:cTn>
                                        <p:tgtEl>
                                          <p:spTgt spid="2"/>
                                        </p:tgtEl>
                                        <p:attrNameLst>
                                          <p:attrName>style.visibility</p:attrName>
                                        </p:attrNameLst>
                                      </p:cBhvr>
                                      <p:to>
                                        <p:strVal val="visible"/>
                                      </p:to>
                                    </p:set>
                                    <p:anim calcmode="lin" valueType="num">
                                      <p:cBhvr>
                                        <p:cTn id="13" dur="3500" fill="hold"/>
                                        <p:tgtEl>
                                          <p:spTgt spid="2"/>
                                        </p:tgtEl>
                                        <p:attrNameLst>
                                          <p:attrName>ppt_w</p:attrName>
                                        </p:attrNameLst>
                                      </p:cBhvr>
                                      <p:tavLst>
                                        <p:tav tm="0">
                                          <p:val>
                                            <p:strVal val="4/3*#ppt_w"/>
                                          </p:val>
                                        </p:tav>
                                        <p:tav tm="100000">
                                          <p:val>
                                            <p:strVal val="#ppt_w"/>
                                          </p:val>
                                        </p:tav>
                                      </p:tavLst>
                                    </p:anim>
                                    <p:anim calcmode="lin" valueType="num">
                                      <p:cBhvr>
                                        <p:cTn id="14" dur="3500" fill="hold"/>
                                        <p:tgtEl>
                                          <p:spTgt spid="2"/>
                                        </p:tgtEl>
                                        <p:attrNameLst>
                                          <p:attrName>ppt_h</p:attrName>
                                        </p:attrNameLst>
                                      </p:cBhvr>
                                      <p:tavLst>
                                        <p:tav tm="0">
                                          <p:val>
                                            <p:strVal val="4/3*#ppt_h"/>
                                          </p:val>
                                        </p:tav>
                                        <p:tav tm="100000">
                                          <p:val>
                                            <p:strVal val="#ppt_h"/>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4500" fill="hold"/>
                                        <p:tgtEl>
                                          <p:spTgt spid="5"/>
                                        </p:tgtEl>
                                        <p:attrNameLst>
                                          <p:attrName>ppt_x</p:attrName>
                                        </p:attrNameLst>
                                      </p:cBhvr>
                                      <p:tavLst>
                                        <p:tav tm="0">
                                          <p:val>
                                            <p:strVal val="1+#ppt_w/2"/>
                                          </p:val>
                                        </p:tav>
                                        <p:tav tm="100000">
                                          <p:val>
                                            <p:strVal val="#ppt_x"/>
                                          </p:val>
                                        </p:tav>
                                      </p:tavLst>
                                    </p:anim>
                                    <p:anim calcmode="lin" valueType="num">
                                      <p:cBhvr additive="base">
                                        <p:cTn id="18" dur="4500" fill="hold"/>
                                        <p:tgtEl>
                                          <p:spTgt spid="5"/>
                                        </p:tgtEl>
                                        <p:attrNameLst>
                                          <p:attrName>ppt_y</p:attrName>
                                        </p:attrNameLst>
                                      </p:cBhvr>
                                      <p:tavLst>
                                        <p:tav tm="0">
                                          <p:val>
                                            <p:strVal val="#ppt_y"/>
                                          </p:val>
                                        </p:tav>
                                        <p:tav tm="100000">
                                          <p:val>
                                            <p:strVal val="#ppt_y"/>
                                          </p:val>
                                        </p:tav>
                                      </p:tavLst>
                                    </p:anim>
                                  </p:childTnLst>
                                </p:cTn>
                              </p:par>
                              <p:par>
                                <p:cTn id="19" presetID="19" presetClass="entr" presetSubtype="5"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500" fill="hold"/>
                                        <p:tgtEl>
                                          <p:spTgt spid="5"/>
                                        </p:tgtEl>
                                        <p:attrNameLst>
                                          <p:attrName>ppt_w</p:attrName>
                                        </p:attrNameLst>
                                      </p:cBhvr>
                                      <p:tavLst>
                                        <p:tav tm="0">
                                          <p:val>
                                            <p:strVal val="#ppt_w"/>
                                          </p:val>
                                        </p:tav>
                                        <p:tav tm="100000">
                                          <p:val>
                                            <p:strVal val="#ppt_w"/>
                                          </p:val>
                                        </p:tav>
                                      </p:tavLst>
                                    </p:anim>
                                    <p:anim calcmode="lin" valueType="num">
                                      <p:cBhvr>
                                        <p:cTn id="22" dur="4500" fill="hold"/>
                                        <p:tgtEl>
                                          <p:spTgt spid="5"/>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grpId="2" nodeType="withEffect">
                                  <p:stCondLst>
                                    <p:cond delay="0"/>
                                  </p:stCondLst>
                                  <p:childTnLst>
                                    <p:animRot by="21600000">
                                      <p:cBhvr>
                                        <p:cTn id="24" dur="4500" fill="hold"/>
                                        <p:tgtEl>
                                          <p:spTgt spid="5"/>
                                        </p:tgtEl>
                                        <p:attrNameLst>
                                          <p:attrName>r</p:attrName>
                                        </p:attrNameLst>
                                      </p:cBhvr>
                                    </p:animRot>
                                  </p:childTnLst>
                                </p:cTn>
                              </p:par>
                              <p:par>
                                <p:cTn id="25" presetID="2" presetClass="exit" presetSubtype="2" fill="hold" grpId="3" nodeType="withEffect">
                                  <p:stCondLst>
                                    <p:cond delay="0"/>
                                  </p:stCondLst>
                                  <p:childTnLst>
                                    <p:anim calcmode="lin" valueType="num">
                                      <p:cBhvr additive="base">
                                        <p:cTn id="26" dur="4500"/>
                                        <p:tgtEl>
                                          <p:spTgt spid="5"/>
                                        </p:tgtEl>
                                        <p:attrNameLst>
                                          <p:attrName>ppt_x</p:attrName>
                                        </p:attrNameLst>
                                      </p:cBhvr>
                                      <p:tavLst>
                                        <p:tav tm="0">
                                          <p:val>
                                            <p:strVal val="ppt_x"/>
                                          </p:val>
                                        </p:tav>
                                        <p:tav tm="100000">
                                          <p:val>
                                            <p:strVal val="1+ppt_w/2"/>
                                          </p:val>
                                        </p:tav>
                                      </p:tavLst>
                                    </p:anim>
                                    <p:anim calcmode="lin" valueType="num">
                                      <p:cBhvr additive="base">
                                        <p:cTn id="27" dur="4500"/>
                                        <p:tgtEl>
                                          <p:spTgt spid="5"/>
                                        </p:tgtEl>
                                        <p:attrNameLst>
                                          <p:attrName>ppt_y</p:attrName>
                                        </p:attrNameLst>
                                      </p:cBhvr>
                                      <p:tavLst>
                                        <p:tav tm="0">
                                          <p:val>
                                            <p:strVal val="ppt_y"/>
                                          </p:val>
                                        </p:tav>
                                        <p:tav tm="100000">
                                          <p:val>
                                            <p:strVal val="ppt_y"/>
                                          </p:val>
                                        </p:tav>
                                      </p:tavLst>
                                    </p:anim>
                                    <p:set>
                                      <p:cBhvr>
                                        <p:cTn id="28" dur="1" fill="hold">
                                          <p:stCondLst>
                                            <p:cond delay="4499"/>
                                          </p:stCondLst>
                                        </p:cTn>
                                        <p:tgtEl>
                                          <p:spTgt spid="5"/>
                                        </p:tgtEl>
                                        <p:attrNameLst>
                                          <p:attrName>style.visibility</p:attrName>
                                        </p:attrNameLst>
                                      </p:cBhvr>
                                      <p:to>
                                        <p:strVal val="hidden"/>
                                      </p:to>
                                    </p:set>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4500" fill="hold"/>
                                        <p:tgtEl>
                                          <p:spTgt spid="6"/>
                                        </p:tgtEl>
                                        <p:attrNameLst>
                                          <p:attrName>ppt_x</p:attrName>
                                        </p:attrNameLst>
                                      </p:cBhvr>
                                      <p:tavLst>
                                        <p:tav tm="0">
                                          <p:val>
                                            <p:strVal val="1+#ppt_w/2"/>
                                          </p:val>
                                        </p:tav>
                                        <p:tav tm="100000">
                                          <p:val>
                                            <p:strVal val="#ppt_x"/>
                                          </p:val>
                                        </p:tav>
                                      </p:tavLst>
                                    </p:anim>
                                    <p:anim calcmode="lin" valueType="num">
                                      <p:cBhvr additive="base">
                                        <p:cTn id="32" dur="45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4500" fill="hold"/>
                                        <p:tgtEl>
                                          <p:spTgt spid="6"/>
                                        </p:tgtEl>
                                        <p:attrNameLst>
                                          <p:attrName>ppt_w</p:attrName>
                                        </p:attrNameLst>
                                      </p:cBhvr>
                                      <p:tavLst>
                                        <p:tav tm="0">
                                          <p:val>
                                            <p:strVal val="#ppt_w"/>
                                          </p:val>
                                        </p:tav>
                                        <p:tav tm="100000">
                                          <p:val>
                                            <p:strVal val="#ppt_w"/>
                                          </p:val>
                                        </p:tav>
                                      </p:tavLst>
                                    </p:anim>
                                    <p:anim calcmode="lin" valueType="num">
                                      <p:cBhvr>
                                        <p:cTn id="36" dur="4500" fill="hold"/>
                                        <p:tgtEl>
                                          <p:spTgt spid="6"/>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grpId="2" nodeType="withEffect">
                                  <p:stCondLst>
                                    <p:cond delay="0"/>
                                  </p:stCondLst>
                                  <p:childTnLst>
                                    <p:animRot by="21600000">
                                      <p:cBhvr>
                                        <p:cTn id="38" dur="4500" fill="hold"/>
                                        <p:tgtEl>
                                          <p:spTgt spid="6"/>
                                        </p:tgtEl>
                                        <p:attrNameLst>
                                          <p:attrName>r</p:attrName>
                                        </p:attrNameLst>
                                      </p:cBhvr>
                                    </p:animRot>
                                  </p:childTnLst>
                                </p:cTn>
                              </p:par>
                              <p:par>
                                <p:cTn id="39" presetID="2" presetClass="exit" presetSubtype="2" fill="hold" grpId="3" nodeType="withEffect">
                                  <p:stCondLst>
                                    <p:cond delay="0"/>
                                  </p:stCondLst>
                                  <p:childTnLst>
                                    <p:anim calcmode="lin" valueType="num">
                                      <p:cBhvr additive="base">
                                        <p:cTn id="40" dur="4500"/>
                                        <p:tgtEl>
                                          <p:spTgt spid="6"/>
                                        </p:tgtEl>
                                        <p:attrNameLst>
                                          <p:attrName>ppt_x</p:attrName>
                                        </p:attrNameLst>
                                      </p:cBhvr>
                                      <p:tavLst>
                                        <p:tav tm="0">
                                          <p:val>
                                            <p:strVal val="ppt_x"/>
                                          </p:val>
                                        </p:tav>
                                        <p:tav tm="100000">
                                          <p:val>
                                            <p:strVal val="1+ppt_w/2"/>
                                          </p:val>
                                        </p:tav>
                                      </p:tavLst>
                                    </p:anim>
                                    <p:anim calcmode="lin" valueType="num">
                                      <p:cBhvr additive="base">
                                        <p:cTn id="41" dur="4500"/>
                                        <p:tgtEl>
                                          <p:spTgt spid="6"/>
                                        </p:tgtEl>
                                        <p:attrNameLst>
                                          <p:attrName>ppt_y</p:attrName>
                                        </p:attrNameLst>
                                      </p:cBhvr>
                                      <p:tavLst>
                                        <p:tav tm="0">
                                          <p:val>
                                            <p:strVal val="ppt_y"/>
                                          </p:val>
                                        </p:tav>
                                        <p:tav tm="100000">
                                          <p:val>
                                            <p:strVal val="ppt_y"/>
                                          </p:val>
                                        </p:tav>
                                      </p:tavLst>
                                    </p:anim>
                                    <p:set>
                                      <p:cBhvr>
                                        <p:cTn id="42" dur="1" fill="hold">
                                          <p:stCondLst>
                                            <p:cond delay="4499"/>
                                          </p:stCondLst>
                                        </p:cTn>
                                        <p:tgtEl>
                                          <p:spTgt spid="6"/>
                                        </p:tgtEl>
                                        <p:attrNameLst>
                                          <p:attrName>style.visibility</p:attrName>
                                        </p:attrNameLst>
                                      </p:cBhvr>
                                      <p:to>
                                        <p:strVal val="hidden"/>
                                      </p:to>
                                    </p:set>
                                  </p:childTnLst>
                                </p:cTn>
                              </p:par>
                              <p:par>
                                <p:cTn id="43" presetID="2" presetClass="entr" presetSubtype="2"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4500" fill="hold"/>
                                        <p:tgtEl>
                                          <p:spTgt spid="7"/>
                                        </p:tgtEl>
                                        <p:attrNameLst>
                                          <p:attrName>ppt_x</p:attrName>
                                        </p:attrNameLst>
                                      </p:cBhvr>
                                      <p:tavLst>
                                        <p:tav tm="0">
                                          <p:val>
                                            <p:strVal val="1+#ppt_w/2"/>
                                          </p:val>
                                        </p:tav>
                                        <p:tav tm="100000">
                                          <p:val>
                                            <p:strVal val="#ppt_x"/>
                                          </p:val>
                                        </p:tav>
                                      </p:tavLst>
                                    </p:anim>
                                    <p:anim calcmode="lin" valueType="num">
                                      <p:cBhvr additive="base">
                                        <p:cTn id="46" dur="4500" fill="hold"/>
                                        <p:tgtEl>
                                          <p:spTgt spid="7"/>
                                        </p:tgtEl>
                                        <p:attrNameLst>
                                          <p:attrName>ppt_y</p:attrName>
                                        </p:attrNameLst>
                                      </p:cBhvr>
                                      <p:tavLst>
                                        <p:tav tm="0">
                                          <p:val>
                                            <p:strVal val="#ppt_y"/>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4500" fill="hold"/>
                                        <p:tgtEl>
                                          <p:spTgt spid="7"/>
                                        </p:tgtEl>
                                        <p:attrNameLst>
                                          <p:attrName>ppt_w</p:attrName>
                                        </p:attrNameLst>
                                      </p:cBhvr>
                                      <p:tavLst>
                                        <p:tav tm="0">
                                          <p:val>
                                            <p:strVal val="#ppt_w"/>
                                          </p:val>
                                        </p:tav>
                                        <p:tav tm="100000">
                                          <p:val>
                                            <p:strVal val="#ppt_w"/>
                                          </p:val>
                                        </p:tav>
                                      </p:tavLst>
                                    </p:anim>
                                    <p:anim calcmode="lin" valueType="num">
                                      <p:cBhvr>
                                        <p:cTn id="50" dur="4500" fill="hold"/>
                                        <p:tgtEl>
                                          <p:spTgt spid="7"/>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grpId="2" nodeType="withEffect">
                                  <p:stCondLst>
                                    <p:cond delay="0"/>
                                  </p:stCondLst>
                                  <p:childTnLst>
                                    <p:animRot by="21600000">
                                      <p:cBhvr>
                                        <p:cTn id="52" dur="4500" fill="hold"/>
                                        <p:tgtEl>
                                          <p:spTgt spid="7"/>
                                        </p:tgtEl>
                                        <p:attrNameLst>
                                          <p:attrName>r</p:attrName>
                                        </p:attrNameLst>
                                      </p:cBhvr>
                                    </p:animRot>
                                  </p:childTnLst>
                                </p:cTn>
                              </p:par>
                              <p:par>
                                <p:cTn id="53" presetID="2" presetClass="exit" presetSubtype="2" fill="hold" grpId="3" nodeType="withEffect">
                                  <p:stCondLst>
                                    <p:cond delay="0"/>
                                  </p:stCondLst>
                                  <p:childTnLst>
                                    <p:anim calcmode="lin" valueType="num">
                                      <p:cBhvr additive="base">
                                        <p:cTn id="54" dur="4500"/>
                                        <p:tgtEl>
                                          <p:spTgt spid="7"/>
                                        </p:tgtEl>
                                        <p:attrNameLst>
                                          <p:attrName>ppt_x</p:attrName>
                                        </p:attrNameLst>
                                      </p:cBhvr>
                                      <p:tavLst>
                                        <p:tav tm="0">
                                          <p:val>
                                            <p:strVal val="ppt_x"/>
                                          </p:val>
                                        </p:tav>
                                        <p:tav tm="100000">
                                          <p:val>
                                            <p:strVal val="1+ppt_w/2"/>
                                          </p:val>
                                        </p:tav>
                                      </p:tavLst>
                                    </p:anim>
                                    <p:anim calcmode="lin" valueType="num">
                                      <p:cBhvr additive="base">
                                        <p:cTn id="55" dur="4500"/>
                                        <p:tgtEl>
                                          <p:spTgt spid="7"/>
                                        </p:tgtEl>
                                        <p:attrNameLst>
                                          <p:attrName>ppt_y</p:attrName>
                                        </p:attrNameLst>
                                      </p:cBhvr>
                                      <p:tavLst>
                                        <p:tav tm="0">
                                          <p:val>
                                            <p:strVal val="ppt_y"/>
                                          </p:val>
                                        </p:tav>
                                        <p:tav tm="100000">
                                          <p:val>
                                            <p:strVal val="ppt_y"/>
                                          </p:val>
                                        </p:tav>
                                      </p:tavLst>
                                    </p:anim>
                                    <p:set>
                                      <p:cBhvr>
                                        <p:cTn id="56" dur="1" fill="hold">
                                          <p:stCondLst>
                                            <p:cond delay="4499"/>
                                          </p:stCondLst>
                                        </p:cTn>
                                        <p:tgtEl>
                                          <p:spTgt spid="7"/>
                                        </p:tgtEl>
                                        <p:attrNameLst>
                                          <p:attrName>style.visibility</p:attrName>
                                        </p:attrNameLst>
                                      </p:cBhvr>
                                      <p:to>
                                        <p:strVal val="hidden"/>
                                      </p:to>
                                    </p:set>
                                  </p:childTnLst>
                                </p:cTn>
                              </p:par>
                              <p:par>
                                <p:cTn id="57" presetID="2" presetClass="entr" presetSubtype="8" fill="hold" grpId="0"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4500" fill="hold"/>
                                        <p:tgtEl>
                                          <p:spTgt spid="8"/>
                                        </p:tgtEl>
                                        <p:attrNameLst>
                                          <p:attrName>ppt_x</p:attrName>
                                        </p:attrNameLst>
                                      </p:cBhvr>
                                      <p:tavLst>
                                        <p:tav tm="0">
                                          <p:val>
                                            <p:strVal val="0-#ppt_w/2"/>
                                          </p:val>
                                        </p:tav>
                                        <p:tav tm="100000">
                                          <p:val>
                                            <p:strVal val="#ppt_x"/>
                                          </p:val>
                                        </p:tav>
                                      </p:tavLst>
                                    </p:anim>
                                    <p:anim calcmode="lin" valueType="num">
                                      <p:cBhvr additive="base">
                                        <p:cTn id="60" dur="4500" fill="hold"/>
                                        <p:tgtEl>
                                          <p:spTgt spid="8"/>
                                        </p:tgtEl>
                                        <p:attrNameLst>
                                          <p:attrName>ppt_y</p:attrName>
                                        </p:attrNameLst>
                                      </p:cBhvr>
                                      <p:tavLst>
                                        <p:tav tm="0">
                                          <p:val>
                                            <p:strVal val="#ppt_y"/>
                                          </p:val>
                                        </p:tav>
                                        <p:tav tm="100000">
                                          <p:val>
                                            <p:strVal val="#ppt_y"/>
                                          </p:val>
                                        </p:tav>
                                      </p:tavLst>
                                    </p:anim>
                                  </p:childTnLst>
                                </p:cTn>
                              </p:par>
                              <p:par>
                                <p:cTn id="61" presetID="19" presetClass="entr" presetSubtype="5"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4500" fill="hold"/>
                                        <p:tgtEl>
                                          <p:spTgt spid="8"/>
                                        </p:tgtEl>
                                        <p:attrNameLst>
                                          <p:attrName>ppt_w</p:attrName>
                                        </p:attrNameLst>
                                      </p:cBhvr>
                                      <p:tavLst>
                                        <p:tav tm="0">
                                          <p:val>
                                            <p:strVal val="#ppt_w"/>
                                          </p:val>
                                        </p:tav>
                                        <p:tav tm="100000">
                                          <p:val>
                                            <p:strVal val="#ppt_w"/>
                                          </p:val>
                                        </p:tav>
                                      </p:tavLst>
                                    </p:anim>
                                    <p:anim calcmode="lin" valueType="num">
                                      <p:cBhvr>
                                        <p:cTn id="64" dur="4500" fill="hold"/>
                                        <p:tgtEl>
                                          <p:spTgt spid="8"/>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grpId="2" nodeType="withEffect">
                                  <p:stCondLst>
                                    <p:cond delay="0"/>
                                  </p:stCondLst>
                                  <p:childTnLst>
                                    <p:animRot by="-21600000">
                                      <p:cBhvr>
                                        <p:cTn id="66" dur="4500" fill="hold"/>
                                        <p:tgtEl>
                                          <p:spTgt spid="8"/>
                                        </p:tgtEl>
                                        <p:attrNameLst>
                                          <p:attrName>r</p:attrName>
                                        </p:attrNameLst>
                                      </p:cBhvr>
                                    </p:animRot>
                                  </p:childTnLst>
                                </p:cTn>
                              </p:par>
                              <p:par>
                                <p:cTn id="67" presetID="2" presetClass="exit" presetSubtype="8" fill="hold" grpId="3" nodeType="withEffect">
                                  <p:stCondLst>
                                    <p:cond delay="0"/>
                                  </p:stCondLst>
                                  <p:childTnLst>
                                    <p:anim calcmode="lin" valueType="num">
                                      <p:cBhvr additive="base">
                                        <p:cTn id="68" dur="4500"/>
                                        <p:tgtEl>
                                          <p:spTgt spid="8"/>
                                        </p:tgtEl>
                                        <p:attrNameLst>
                                          <p:attrName>ppt_x</p:attrName>
                                        </p:attrNameLst>
                                      </p:cBhvr>
                                      <p:tavLst>
                                        <p:tav tm="0">
                                          <p:val>
                                            <p:strVal val="ppt_x"/>
                                          </p:val>
                                        </p:tav>
                                        <p:tav tm="100000">
                                          <p:val>
                                            <p:strVal val="0-ppt_w/2"/>
                                          </p:val>
                                        </p:tav>
                                      </p:tavLst>
                                    </p:anim>
                                    <p:anim calcmode="lin" valueType="num">
                                      <p:cBhvr additive="base">
                                        <p:cTn id="69" dur="4500"/>
                                        <p:tgtEl>
                                          <p:spTgt spid="8"/>
                                        </p:tgtEl>
                                        <p:attrNameLst>
                                          <p:attrName>ppt_y</p:attrName>
                                        </p:attrNameLst>
                                      </p:cBhvr>
                                      <p:tavLst>
                                        <p:tav tm="0">
                                          <p:val>
                                            <p:strVal val="ppt_y"/>
                                          </p:val>
                                        </p:tav>
                                        <p:tav tm="100000">
                                          <p:val>
                                            <p:strVal val="ppt_y"/>
                                          </p:val>
                                        </p:tav>
                                      </p:tavLst>
                                    </p:anim>
                                    <p:set>
                                      <p:cBhvr>
                                        <p:cTn id="70" dur="1" fill="hold">
                                          <p:stCondLst>
                                            <p:cond delay="4499"/>
                                          </p:stCondLst>
                                        </p:cTn>
                                        <p:tgtEl>
                                          <p:spTgt spid="8"/>
                                        </p:tgtEl>
                                        <p:attrNameLst>
                                          <p:attrName>style.visibility</p:attrName>
                                        </p:attrNameLst>
                                      </p:cBhvr>
                                      <p:to>
                                        <p:strVal val="hidden"/>
                                      </p:to>
                                    </p:set>
                                  </p:childTnLst>
                                </p:cTn>
                              </p:par>
                              <p:par>
                                <p:cTn id="71" presetID="2" presetClass="entr" presetSubtype="8" fill="hold" grpId="0"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4500" fill="hold"/>
                                        <p:tgtEl>
                                          <p:spTgt spid="9"/>
                                        </p:tgtEl>
                                        <p:attrNameLst>
                                          <p:attrName>ppt_x</p:attrName>
                                        </p:attrNameLst>
                                      </p:cBhvr>
                                      <p:tavLst>
                                        <p:tav tm="0">
                                          <p:val>
                                            <p:strVal val="0-#ppt_w/2"/>
                                          </p:val>
                                        </p:tav>
                                        <p:tav tm="100000">
                                          <p:val>
                                            <p:strVal val="#ppt_x"/>
                                          </p:val>
                                        </p:tav>
                                      </p:tavLst>
                                    </p:anim>
                                    <p:anim calcmode="lin" valueType="num">
                                      <p:cBhvr additive="base">
                                        <p:cTn id="74" dur="4500" fill="hold"/>
                                        <p:tgtEl>
                                          <p:spTgt spid="9"/>
                                        </p:tgtEl>
                                        <p:attrNameLst>
                                          <p:attrName>ppt_y</p:attrName>
                                        </p:attrNameLst>
                                      </p:cBhvr>
                                      <p:tavLst>
                                        <p:tav tm="0">
                                          <p:val>
                                            <p:strVal val="#ppt_y"/>
                                          </p:val>
                                        </p:tav>
                                        <p:tav tm="100000">
                                          <p:val>
                                            <p:strVal val="#ppt_y"/>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500" fill="hold"/>
                                        <p:tgtEl>
                                          <p:spTgt spid="9"/>
                                        </p:tgtEl>
                                        <p:attrNameLst>
                                          <p:attrName>ppt_w</p:attrName>
                                        </p:attrNameLst>
                                      </p:cBhvr>
                                      <p:tavLst>
                                        <p:tav tm="0">
                                          <p:val>
                                            <p:strVal val="#ppt_w"/>
                                          </p:val>
                                        </p:tav>
                                        <p:tav tm="100000">
                                          <p:val>
                                            <p:strVal val="#ppt_w"/>
                                          </p:val>
                                        </p:tav>
                                      </p:tavLst>
                                    </p:anim>
                                    <p:anim calcmode="lin" valueType="num">
                                      <p:cBhvr>
                                        <p:cTn id="78" dur="45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2" nodeType="withEffect">
                                  <p:stCondLst>
                                    <p:cond delay="0"/>
                                  </p:stCondLst>
                                  <p:childTnLst>
                                    <p:animRot by="-21600000">
                                      <p:cBhvr>
                                        <p:cTn id="80" dur="4500" fill="hold"/>
                                        <p:tgtEl>
                                          <p:spTgt spid="9"/>
                                        </p:tgtEl>
                                        <p:attrNameLst>
                                          <p:attrName>r</p:attrName>
                                        </p:attrNameLst>
                                      </p:cBhvr>
                                    </p:animRot>
                                  </p:childTnLst>
                                </p:cTn>
                              </p:par>
                              <p:par>
                                <p:cTn id="81" presetID="2" presetClass="exit" presetSubtype="8" fill="hold" grpId="3" nodeType="withEffect">
                                  <p:stCondLst>
                                    <p:cond delay="0"/>
                                  </p:stCondLst>
                                  <p:childTnLst>
                                    <p:anim calcmode="lin" valueType="num">
                                      <p:cBhvr additive="base">
                                        <p:cTn id="82" dur="4500"/>
                                        <p:tgtEl>
                                          <p:spTgt spid="9"/>
                                        </p:tgtEl>
                                        <p:attrNameLst>
                                          <p:attrName>ppt_x</p:attrName>
                                        </p:attrNameLst>
                                      </p:cBhvr>
                                      <p:tavLst>
                                        <p:tav tm="0">
                                          <p:val>
                                            <p:strVal val="ppt_x"/>
                                          </p:val>
                                        </p:tav>
                                        <p:tav tm="100000">
                                          <p:val>
                                            <p:strVal val="0-ppt_w/2"/>
                                          </p:val>
                                        </p:tav>
                                      </p:tavLst>
                                    </p:anim>
                                    <p:anim calcmode="lin" valueType="num">
                                      <p:cBhvr additive="base">
                                        <p:cTn id="83" dur="4500"/>
                                        <p:tgtEl>
                                          <p:spTgt spid="9"/>
                                        </p:tgtEl>
                                        <p:attrNameLst>
                                          <p:attrName>ppt_y</p:attrName>
                                        </p:attrNameLst>
                                      </p:cBhvr>
                                      <p:tavLst>
                                        <p:tav tm="0">
                                          <p:val>
                                            <p:strVal val="ppt_y"/>
                                          </p:val>
                                        </p:tav>
                                        <p:tav tm="100000">
                                          <p:val>
                                            <p:strVal val="ppt_y"/>
                                          </p:val>
                                        </p:tav>
                                      </p:tavLst>
                                    </p:anim>
                                    <p:set>
                                      <p:cBhvr>
                                        <p:cTn id="84" dur="1" fill="hold">
                                          <p:stCondLst>
                                            <p:cond delay="4499"/>
                                          </p:stCondLst>
                                        </p:cTn>
                                        <p:tgtEl>
                                          <p:spTgt spid="9"/>
                                        </p:tgtEl>
                                        <p:attrNameLst>
                                          <p:attrName>style.visibility</p:attrName>
                                        </p:attrNameLst>
                                      </p:cBhvr>
                                      <p:to>
                                        <p:strVal val="hidden"/>
                                      </p:to>
                                    </p:set>
                                  </p:childTnLst>
                                </p:cTn>
                              </p:par>
                              <p:par>
                                <p:cTn id="85" presetID="2" presetClass="entr" presetSubtype="8"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4500" fill="hold"/>
                                        <p:tgtEl>
                                          <p:spTgt spid="10"/>
                                        </p:tgtEl>
                                        <p:attrNameLst>
                                          <p:attrName>ppt_x</p:attrName>
                                        </p:attrNameLst>
                                      </p:cBhvr>
                                      <p:tavLst>
                                        <p:tav tm="0">
                                          <p:val>
                                            <p:strVal val="0-#ppt_w/2"/>
                                          </p:val>
                                        </p:tav>
                                        <p:tav tm="100000">
                                          <p:val>
                                            <p:strVal val="#ppt_x"/>
                                          </p:val>
                                        </p:tav>
                                      </p:tavLst>
                                    </p:anim>
                                    <p:anim calcmode="lin" valueType="num">
                                      <p:cBhvr additive="base">
                                        <p:cTn id="88" dur="4500" fill="hold"/>
                                        <p:tgtEl>
                                          <p:spTgt spid="10"/>
                                        </p:tgtEl>
                                        <p:attrNameLst>
                                          <p:attrName>ppt_y</p:attrName>
                                        </p:attrNameLst>
                                      </p:cBhvr>
                                      <p:tavLst>
                                        <p:tav tm="0">
                                          <p:val>
                                            <p:strVal val="#ppt_y"/>
                                          </p:val>
                                        </p:tav>
                                        <p:tav tm="100000">
                                          <p:val>
                                            <p:strVal val="#ppt_y"/>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4500" fill="hold"/>
                                        <p:tgtEl>
                                          <p:spTgt spid="10"/>
                                        </p:tgtEl>
                                        <p:attrNameLst>
                                          <p:attrName>ppt_w</p:attrName>
                                        </p:attrNameLst>
                                      </p:cBhvr>
                                      <p:tavLst>
                                        <p:tav tm="0">
                                          <p:val>
                                            <p:strVal val="#ppt_w"/>
                                          </p:val>
                                        </p:tav>
                                        <p:tav tm="100000">
                                          <p:val>
                                            <p:strVal val="#ppt_w"/>
                                          </p:val>
                                        </p:tav>
                                      </p:tavLst>
                                    </p:anim>
                                    <p:anim calcmode="lin" valueType="num">
                                      <p:cBhvr>
                                        <p:cTn id="92" dur="4500" fill="hold"/>
                                        <p:tgtEl>
                                          <p:spTgt spid="10"/>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grpId="2" nodeType="withEffect">
                                  <p:stCondLst>
                                    <p:cond delay="0"/>
                                  </p:stCondLst>
                                  <p:childTnLst>
                                    <p:animRot by="-21600000">
                                      <p:cBhvr>
                                        <p:cTn id="94" dur="4500" fill="hold"/>
                                        <p:tgtEl>
                                          <p:spTgt spid="10"/>
                                        </p:tgtEl>
                                        <p:attrNameLst>
                                          <p:attrName>r</p:attrName>
                                        </p:attrNameLst>
                                      </p:cBhvr>
                                    </p:animRot>
                                  </p:childTnLst>
                                </p:cTn>
                              </p:par>
                              <p:par>
                                <p:cTn id="95" presetID="2" presetClass="exit" presetSubtype="8" fill="hold" grpId="3" nodeType="withEffect">
                                  <p:stCondLst>
                                    <p:cond delay="0"/>
                                  </p:stCondLst>
                                  <p:childTnLst>
                                    <p:anim calcmode="lin" valueType="num">
                                      <p:cBhvr additive="base">
                                        <p:cTn id="96" dur="4500"/>
                                        <p:tgtEl>
                                          <p:spTgt spid="10"/>
                                        </p:tgtEl>
                                        <p:attrNameLst>
                                          <p:attrName>ppt_x</p:attrName>
                                        </p:attrNameLst>
                                      </p:cBhvr>
                                      <p:tavLst>
                                        <p:tav tm="0">
                                          <p:val>
                                            <p:strVal val="ppt_x"/>
                                          </p:val>
                                        </p:tav>
                                        <p:tav tm="100000">
                                          <p:val>
                                            <p:strVal val="0-ppt_w/2"/>
                                          </p:val>
                                        </p:tav>
                                      </p:tavLst>
                                    </p:anim>
                                    <p:anim calcmode="lin" valueType="num">
                                      <p:cBhvr additive="base">
                                        <p:cTn id="97" dur="4500"/>
                                        <p:tgtEl>
                                          <p:spTgt spid="10"/>
                                        </p:tgtEl>
                                        <p:attrNameLst>
                                          <p:attrName>ppt_y</p:attrName>
                                        </p:attrNameLst>
                                      </p:cBhvr>
                                      <p:tavLst>
                                        <p:tav tm="0">
                                          <p:val>
                                            <p:strVal val="ppt_y"/>
                                          </p:val>
                                        </p:tav>
                                        <p:tav tm="100000">
                                          <p:val>
                                            <p:strVal val="ppt_y"/>
                                          </p:val>
                                        </p:tav>
                                      </p:tavLst>
                                    </p:anim>
                                    <p:set>
                                      <p:cBhvr>
                                        <p:cTn id="98" dur="1" fill="hold">
                                          <p:stCondLst>
                                            <p:cond delay="4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2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9959" y="16285"/>
            <a:ext cx="9144000" cy="6858000"/>
          </a:xfrm>
          <a:prstGeom prst="rect">
            <a:avLst/>
          </a:prstGeom>
          <a:noFill/>
          <a:ln>
            <a:noFill/>
          </a:ln>
        </p:spPr>
      </p:pic>
      <p:sp>
        <p:nvSpPr>
          <p:cNvPr id="2" name="Forma libre 5"/>
          <p:cNvSpPr/>
          <p:nvPr/>
        </p:nvSpPr>
        <p:spPr>
          <a:xfrm rot="10800000" flipH="1" flipV="1">
            <a:off x="54914" y="130073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5"/>
          <p:cNvSpPr/>
          <p:nvPr/>
        </p:nvSpPr>
        <p:spPr>
          <a:xfrm rot="10800000" flipV="1">
            <a:off x="7183445" y="124874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5"/>
          <p:cNvSpPr/>
          <p:nvPr/>
        </p:nvSpPr>
        <p:spPr>
          <a:xfrm rot="10800000" flipH="1" flipV="1">
            <a:off x="1310473" y="1282578"/>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5"/>
          <p:cNvSpPr/>
          <p:nvPr/>
        </p:nvSpPr>
        <p:spPr>
          <a:xfrm rot="10800000" flipH="1" flipV="1">
            <a:off x="2534609" y="126777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0800000" flipV="1">
            <a:off x="5918985" y="126777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5"/>
          <p:cNvSpPr/>
          <p:nvPr/>
        </p:nvSpPr>
        <p:spPr>
          <a:xfrm rot="10800000" flipV="1">
            <a:off x="4694848" y="1282578"/>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flipV="1">
            <a:off x="52791" y="299390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flipH="1" flipV="1">
            <a:off x="4639576" y="3029854"/>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5"/>
          <p:cNvSpPr/>
          <p:nvPr/>
        </p:nvSpPr>
        <p:spPr>
          <a:xfrm flipH="1" flipV="1">
            <a:off x="5918985" y="303169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flipH="1" flipV="1">
            <a:off x="7183445" y="302465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flipV="1">
            <a:off x="1310472" y="3029855"/>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5"/>
          <p:cNvSpPr/>
          <p:nvPr/>
        </p:nvSpPr>
        <p:spPr>
          <a:xfrm flipV="1">
            <a:off x="2571841" y="302465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rgbClr val="FF0300"/>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lumMod val="33000"/>
                </a:srgbClr>
              </a:gs>
              <a:gs pos="77000">
                <a:srgbClr val="C00000">
                  <a:lumMod val="76000"/>
                </a:srgbClr>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13911" y="5708786"/>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lumMod val="33000"/>
                </a:srgbClr>
              </a:gs>
              <a:gs pos="77000">
                <a:srgbClr val="C00000">
                  <a:lumMod val="76000"/>
                </a:srgbClr>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90161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6"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9"/>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0"/>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1"/>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0-#ppt_w/2"/>
                                          </p:val>
                                        </p:tav>
                                        <p:tav tm="100000">
                                          <p:val>
                                            <p:strVal val="#ppt_x"/>
                                          </p:val>
                                        </p:tav>
                                      </p:tavLst>
                                    </p:anim>
                                    <p:anim calcmode="lin" valueType="num">
                                      <p:cBhvr additive="base">
                                        <p:cTn id="65" dur="3000" fill="hold"/>
                                        <p:tgtEl>
                                          <p:spTgt spid="12"/>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2"/>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3000" fill="hold"/>
                                        <p:tgtEl>
                                          <p:spTgt spid="13"/>
                                        </p:tgtEl>
                                        <p:attrNameLst>
                                          <p:attrName>r</p:attrName>
                                        </p:attrNameLst>
                                      </p:cBhvr>
                                    </p:animRot>
                                  </p:childTnLst>
                                </p:cTn>
                              </p:par>
                              <p:par>
                                <p:cTn id="74" presetID="2" presetClass="entr" presetSubtype="3"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1+#ppt_w/2"/>
                                          </p:val>
                                        </p:tav>
                                        <p:tav tm="100000">
                                          <p:val>
                                            <p:strVal val="#ppt_x"/>
                                          </p:val>
                                        </p:tav>
                                      </p:tavLst>
                                    </p:anim>
                                    <p:anim calcmode="lin" valueType="num">
                                      <p:cBhvr additive="base">
                                        <p:cTn id="77" dur="3000" fill="hold"/>
                                        <p:tgtEl>
                                          <p:spTgt spid="14"/>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4000"/>
                                        <p:tgtEl>
                                          <p:spTgt spid="2"/>
                                        </p:tgtEl>
                                        <p:attrNameLst>
                                          <p:attrName>ppt_x</p:attrName>
                                        </p:attrNameLst>
                                      </p:cBhvr>
                                      <p:tavLst>
                                        <p:tav tm="0">
                                          <p:val>
                                            <p:strVal val="ppt_x"/>
                                          </p:val>
                                        </p:tav>
                                        <p:tav tm="100000">
                                          <p:val>
                                            <p:strVal val="1+ppt_w/2"/>
                                          </p:val>
                                        </p:tav>
                                      </p:tavLst>
                                    </p:anim>
                                    <p:anim calcmode="lin" valueType="num">
                                      <p:cBhvr additive="base">
                                        <p:cTn id="83" dur="4000"/>
                                        <p:tgtEl>
                                          <p:spTgt spid="2"/>
                                        </p:tgtEl>
                                        <p:attrNameLst>
                                          <p:attrName>ppt_y</p:attrName>
                                        </p:attrNameLst>
                                      </p:cBhvr>
                                      <p:tavLst>
                                        <p:tav tm="0">
                                          <p:val>
                                            <p:strVal val="ppt_y"/>
                                          </p:val>
                                        </p:tav>
                                        <p:tav tm="100000">
                                          <p:val>
                                            <p:strVal val="ppt_y"/>
                                          </p:val>
                                        </p:tav>
                                      </p:tavLst>
                                    </p:anim>
                                    <p:set>
                                      <p:cBhvr>
                                        <p:cTn id="84" dur="1" fill="hold">
                                          <p:stCondLst>
                                            <p:cond delay="3999"/>
                                          </p:stCondLst>
                                        </p:cTn>
                                        <p:tgtEl>
                                          <p:spTgt spid="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4000"/>
                                        <p:tgtEl>
                                          <p:spTgt spid="3"/>
                                        </p:tgtEl>
                                        <p:attrNameLst>
                                          <p:attrName>ppt_x</p:attrName>
                                        </p:attrNameLst>
                                      </p:cBhvr>
                                      <p:tavLst>
                                        <p:tav tm="0">
                                          <p:val>
                                            <p:strVal val="ppt_x"/>
                                          </p:val>
                                        </p:tav>
                                        <p:tav tm="100000">
                                          <p:val>
                                            <p:strVal val="0-ppt_w/2"/>
                                          </p:val>
                                        </p:tav>
                                      </p:tavLst>
                                    </p:anim>
                                    <p:anim calcmode="lin" valueType="num">
                                      <p:cBhvr additive="base">
                                        <p:cTn id="87" dur="4000"/>
                                        <p:tgtEl>
                                          <p:spTgt spid="3"/>
                                        </p:tgtEl>
                                        <p:attrNameLst>
                                          <p:attrName>ppt_y</p:attrName>
                                        </p:attrNameLst>
                                      </p:cBhvr>
                                      <p:tavLst>
                                        <p:tav tm="0">
                                          <p:val>
                                            <p:strVal val="ppt_y"/>
                                          </p:val>
                                        </p:tav>
                                        <p:tav tm="100000">
                                          <p:val>
                                            <p:strVal val="ppt_y"/>
                                          </p:val>
                                        </p:tav>
                                      </p:tavLst>
                                    </p:anim>
                                    <p:set>
                                      <p:cBhvr>
                                        <p:cTn id="88" dur="1" fill="hold">
                                          <p:stCondLst>
                                            <p:cond delay="3999"/>
                                          </p:stCondLst>
                                        </p:cTn>
                                        <p:tgtEl>
                                          <p:spTgt spid="3"/>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4000"/>
                                        <p:tgtEl>
                                          <p:spTgt spid="4"/>
                                        </p:tgtEl>
                                        <p:attrNameLst>
                                          <p:attrName>ppt_x</p:attrName>
                                        </p:attrNameLst>
                                      </p:cBhvr>
                                      <p:tavLst>
                                        <p:tav tm="0">
                                          <p:val>
                                            <p:strVal val="ppt_x"/>
                                          </p:val>
                                        </p:tav>
                                        <p:tav tm="100000">
                                          <p:val>
                                            <p:strVal val="1+ppt_w/2"/>
                                          </p:val>
                                        </p:tav>
                                      </p:tavLst>
                                    </p:anim>
                                    <p:anim calcmode="lin" valueType="num">
                                      <p:cBhvr additive="base">
                                        <p:cTn id="91" dur="4000"/>
                                        <p:tgtEl>
                                          <p:spTgt spid="4"/>
                                        </p:tgtEl>
                                        <p:attrNameLst>
                                          <p:attrName>ppt_y</p:attrName>
                                        </p:attrNameLst>
                                      </p:cBhvr>
                                      <p:tavLst>
                                        <p:tav tm="0">
                                          <p:val>
                                            <p:strVal val="ppt_y"/>
                                          </p:val>
                                        </p:tav>
                                        <p:tav tm="100000">
                                          <p:val>
                                            <p:strVal val="ppt_y"/>
                                          </p:val>
                                        </p:tav>
                                      </p:tavLst>
                                    </p:anim>
                                    <p:set>
                                      <p:cBhvr>
                                        <p:cTn id="92" dur="1" fill="hold">
                                          <p:stCondLst>
                                            <p:cond delay="3999"/>
                                          </p:stCondLst>
                                        </p:cTn>
                                        <p:tgtEl>
                                          <p:spTgt spid="4"/>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4000"/>
                                        <p:tgtEl>
                                          <p:spTgt spid="5"/>
                                        </p:tgtEl>
                                        <p:attrNameLst>
                                          <p:attrName>ppt_x</p:attrName>
                                        </p:attrNameLst>
                                      </p:cBhvr>
                                      <p:tavLst>
                                        <p:tav tm="0">
                                          <p:val>
                                            <p:strVal val="ppt_x"/>
                                          </p:val>
                                        </p:tav>
                                        <p:tav tm="100000">
                                          <p:val>
                                            <p:strVal val="1+ppt_w/2"/>
                                          </p:val>
                                        </p:tav>
                                      </p:tavLst>
                                    </p:anim>
                                    <p:anim calcmode="lin" valueType="num">
                                      <p:cBhvr additive="base">
                                        <p:cTn id="95" dur="4000"/>
                                        <p:tgtEl>
                                          <p:spTgt spid="5"/>
                                        </p:tgtEl>
                                        <p:attrNameLst>
                                          <p:attrName>ppt_y</p:attrName>
                                        </p:attrNameLst>
                                      </p:cBhvr>
                                      <p:tavLst>
                                        <p:tav tm="0">
                                          <p:val>
                                            <p:strVal val="ppt_y"/>
                                          </p:val>
                                        </p:tav>
                                        <p:tav tm="100000">
                                          <p:val>
                                            <p:strVal val="ppt_y"/>
                                          </p:val>
                                        </p:tav>
                                      </p:tavLst>
                                    </p:anim>
                                    <p:set>
                                      <p:cBhvr>
                                        <p:cTn id="96" dur="1" fill="hold">
                                          <p:stCondLst>
                                            <p:cond delay="3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4000"/>
                                        <p:tgtEl>
                                          <p:spTgt spid="6"/>
                                        </p:tgtEl>
                                        <p:attrNameLst>
                                          <p:attrName>ppt_x</p:attrName>
                                        </p:attrNameLst>
                                      </p:cBhvr>
                                      <p:tavLst>
                                        <p:tav tm="0">
                                          <p:val>
                                            <p:strVal val="ppt_x"/>
                                          </p:val>
                                        </p:tav>
                                        <p:tav tm="100000">
                                          <p:val>
                                            <p:strVal val="0-ppt_w/2"/>
                                          </p:val>
                                        </p:tav>
                                      </p:tavLst>
                                    </p:anim>
                                    <p:anim calcmode="lin" valueType="num">
                                      <p:cBhvr additive="base">
                                        <p:cTn id="99" dur="4000"/>
                                        <p:tgtEl>
                                          <p:spTgt spid="6"/>
                                        </p:tgtEl>
                                        <p:attrNameLst>
                                          <p:attrName>ppt_y</p:attrName>
                                        </p:attrNameLst>
                                      </p:cBhvr>
                                      <p:tavLst>
                                        <p:tav tm="0">
                                          <p:val>
                                            <p:strVal val="ppt_y"/>
                                          </p:val>
                                        </p:tav>
                                        <p:tav tm="100000">
                                          <p:val>
                                            <p:strVal val="ppt_y"/>
                                          </p:val>
                                        </p:tav>
                                      </p:tavLst>
                                    </p:anim>
                                    <p:set>
                                      <p:cBhvr>
                                        <p:cTn id="100" dur="1" fill="hold">
                                          <p:stCondLst>
                                            <p:cond delay="3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4000"/>
                                        <p:tgtEl>
                                          <p:spTgt spid="7"/>
                                        </p:tgtEl>
                                        <p:attrNameLst>
                                          <p:attrName>ppt_x</p:attrName>
                                        </p:attrNameLst>
                                      </p:cBhvr>
                                      <p:tavLst>
                                        <p:tav tm="0">
                                          <p:val>
                                            <p:strVal val="ppt_x"/>
                                          </p:val>
                                        </p:tav>
                                        <p:tav tm="100000">
                                          <p:val>
                                            <p:strVal val="0-ppt_w/2"/>
                                          </p:val>
                                        </p:tav>
                                      </p:tavLst>
                                    </p:anim>
                                    <p:anim calcmode="lin" valueType="num">
                                      <p:cBhvr additive="base">
                                        <p:cTn id="103" dur="4000"/>
                                        <p:tgtEl>
                                          <p:spTgt spid="7"/>
                                        </p:tgtEl>
                                        <p:attrNameLst>
                                          <p:attrName>ppt_y</p:attrName>
                                        </p:attrNameLst>
                                      </p:cBhvr>
                                      <p:tavLst>
                                        <p:tav tm="0">
                                          <p:val>
                                            <p:strVal val="ppt_y"/>
                                          </p:val>
                                        </p:tav>
                                        <p:tav tm="100000">
                                          <p:val>
                                            <p:strVal val="ppt_y"/>
                                          </p:val>
                                        </p:tav>
                                      </p:tavLst>
                                    </p:anim>
                                    <p:set>
                                      <p:cBhvr>
                                        <p:cTn id="104" dur="1" fill="hold">
                                          <p:stCondLst>
                                            <p:cond delay="3999"/>
                                          </p:stCondLst>
                                        </p:cTn>
                                        <p:tgtEl>
                                          <p:spTgt spid="7"/>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4000"/>
                                        <p:tgtEl>
                                          <p:spTgt spid="9"/>
                                        </p:tgtEl>
                                        <p:attrNameLst>
                                          <p:attrName>ppt_x</p:attrName>
                                        </p:attrNameLst>
                                      </p:cBhvr>
                                      <p:tavLst>
                                        <p:tav tm="0">
                                          <p:val>
                                            <p:strVal val="ppt_x"/>
                                          </p:val>
                                        </p:tav>
                                        <p:tav tm="100000">
                                          <p:val>
                                            <p:strVal val="1+ppt_w/2"/>
                                          </p:val>
                                        </p:tav>
                                      </p:tavLst>
                                    </p:anim>
                                    <p:anim calcmode="lin" valueType="num">
                                      <p:cBhvr additive="base">
                                        <p:cTn id="107" dur="4000"/>
                                        <p:tgtEl>
                                          <p:spTgt spid="9"/>
                                        </p:tgtEl>
                                        <p:attrNameLst>
                                          <p:attrName>ppt_y</p:attrName>
                                        </p:attrNameLst>
                                      </p:cBhvr>
                                      <p:tavLst>
                                        <p:tav tm="0">
                                          <p:val>
                                            <p:strVal val="ppt_y"/>
                                          </p:val>
                                        </p:tav>
                                        <p:tav tm="100000">
                                          <p:val>
                                            <p:strVal val="ppt_y"/>
                                          </p:val>
                                        </p:tav>
                                      </p:tavLst>
                                    </p:anim>
                                    <p:set>
                                      <p:cBhvr>
                                        <p:cTn id="108" dur="1" fill="hold">
                                          <p:stCondLst>
                                            <p:cond delay="3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4000"/>
                                        <p:tgtEl>
                                          <p:spTgt spid="10"/>
                                        </p:tgtEl>
                                        <p:attrNameLst>
                                          <p:attrName>ppt_x</p:attrName>
                                        </p:attrNameLst>
                                      </p:cBhvr>
                                      <p:tavLst>
                                        <p:tav tm="0">
                                          <p:val>
                                            <p:strVal val="ppt_x"/>
                                          </p:val>
                                        </p:tav>
                                        <p:tav tm="100000">
                                          <p:val>
                                            <p:strVal val="0-ppt_w/2"/>
                                          </p:val>
                                        </p:tav>
                                      </p:tavLst>
                                    </p:anim>
                                    <p:anim calcmode="lin" valueType="num">
                                      <p:cBhvr additive="base">
                                        <p:cTn id="111" dur="4000"/>
                                        <p:tgtEl>
                                          <p:spTgt spid="10"/>
                                        </p:tgtEl>
                                        <p:attrNameLst>
                                          <p:attrName>ppt_y</p:attrName>
                                        </p:attrNameLst>
                                      </p:cBhvr>
                                      <p:tavLst>
                                        <p:tav tm="0">
                                          <p:val>
                                            <p:strVal val="ppt_y"/>
                                          </p:val>
                                        </p:tav>
                                        <p:tav tm="100000">
                                          <p:val>
                                            <p:strVal val="ppt_y"/>
                                          </p:val>
                                        </p:tav>
                                      </p:tavLst>
                                    </p:anim>
                                    <p:set>
                                      <p:cBhvr>
                                        <p:cTn id="112" dur="1" fill="hold">
                                          <p:stCondLst>
                                            <p:cond delay="3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4000"/>
                                        <p:tgtEl>
                                          <p:spTgt spid="11"/>
                                        </p:tgtEl>
                                        <p:attrNameLst>
                                          <p:attrName>ppt_x</p:attrName>
                                        </p:attrNameLst>
                                      </p:cBhvr>
                                      <p:tavLst>
                                        <p:tav tm="0">
                                          <p:val>
                                            <p:strVal val="ppt_x"/>
                                          </p:val>
                                        </p:tav>
                                        <p:tav tm="100000">
                                          <p:val>
                                            <p:strVal val="0-ppt_w/2"/>
                                          </p:val>
                                        </p:tav>
                                      </p:tavLst>
                                    </p:anim>
                                    <p:anim calcmode="lin" valueType="num">
                                      <p:cBhvr additive="base">
                                        <p:cTn id="115" dur="4000"/>
                                        <p:tgtEl>
                                          <p:spTgt spid="11"/>
                                        </p:tgtEl>
                                        <p:attrNameLst>
                                          <p:attrName>ppt_y</p:attrName>
                                        </p:attrNameLst>
                                      </p:cBhvr>
                                      <p:tavLst>
                                        <p:tav tm="0">
                                          <p:val>
                                            <p:strVal val="ppt_y"/>
                                          </p:val>
                                        </p:tav>
                                        <p:tav tm="100000">
                                          <p:val>
                                            <p:strVal val="ppt_y"/>
                                          </p:val>
                                        </p:tav>
                                      </p:tavLst>
                                    </p:anim>
                                    <p:set>
                                      <p:cBhvr>
                                        <p:cTn id="116" dur="1" fill="hold">
                                          <p:stCondLst>
                                            <p:cond delay="3999"/>
                                          </p:stCondLst>
                                        </p:cTn>
                                        <p:tgtEl>
                                          <p:spTgt spid="11"/>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4000"/>
                                        <p:tgtEl>
                                          <p:spTgt spid="12"/>
                                        </p:tgtEl>
                                        <p:attrNameLst>
                                          <p:attrName>ppt_x</p:attrName>
                                        </p:attrNameLst>
                                      </p:cBhvr>
                                      <p:tavLst>
                                        <p:tav tm="0">
                                          <p:val>
                                            <p:strVal val="ppt_x"/>
                                          </p:val>
                                        </p:tav>
                                        <p:tav tm="100000">
                                          <p:val>
                                            <p:strVal val="0-ppt_w/2"/>
                                          </p:val>
                                        </p:tav>
                                      </p:tavLst>
                                    </p:anim>
                                    <p:anim calcmode="lin" valueType="num">
                                      <p:cBhvr additive="base">
                                        <p:cTn id="119" dur="4000"/>
                                        <p:tgtEl>
                                          <p:spTgt spid="12"/>
                                        </p:tgtEl>
                                        <p:attrNameLst>
                                          <p:attrName>ppt_y</p:attrName>
                                        </p:attrNameLst>
                                      </p:cBhvr>
                                      <p:tavLst>
                                        <p:tav tm="0">
                                          <p:val>
                                            <p:strVal val="ppt_y"/>
                                          </p:val>
                                        </p:tav>
                                        <p:tav tm="100000">
                                          <p:val>
                                            <p:strVal val="ppt_y"/>
                                          </p:val>
                                        </p:tav>
                                      </p:tavLst>
                                    </p:anim>
                                    <p:set>
                                      <p:cBhvr>
                                        <p:cTn id="120" dur="1" fill="hold">
                                          <p:stCondLst>
                                            <p:cond delay="3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4000"/>
                                        <p:tgtEl>
                                          <p:spTgt spid="13"/>
                                        </p:tgtEl>
                                        <p:attrNameLst>
                                          <p:attrName>ppt_x</p:attrName>
                                        </p:attrNameLst>
                                      </p:cBhvr>
                                      <p:tavLst>
                                        <p:tav tm="0">
                                          <p:val>
                                            <p:strVal val="ppt_x"/>
                                          </p:val>
                                        </p:tav>
                                        <p:tav tm="100000">
                                          <p:val>
                                            <p:strVal val="1+ppt_w/2"/>
                                          </p:val>
                                        </p:tav>
                                      </p:tavLst>
                                    </p:anim>
                                    <p:anim calcmode="lin" valueType="num">
                                      <p:cBhvr additive="base">
                                        <p:cTn id="123" dur="4000"/>
                                        <p:tgtEl>
                                          <p:spTgt spid="13"/>
                                        </p:tgtEl>
                                        <p:attrNameLst>
                                          <p:attrName>ppt_y</p:attrName>
                                        </p:attrNameLst>
                                      </p:cBhvr>
                                      <p:tavLst>
                                        <p:tav tm="0">
                                          <p:val>
                                            <p:strVal val="ppt_y"/>
                                          </p:val>
                                        </p:tav>
                                        <p:tav tm="100000">
                                          <p:val>
                                            <p:strVal val="ppt_y"/>
                                          </p:val>
                                        </p:tav>
                                      </p:tavLst>
                                    </p:anim>
                                    <p:set>
                                      <p:cBhvr>
                                        <p:cTn id="124" dur="1" fill="hold">
                                          <p:stCondLst>
                                            <p:cond delay="3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4000"/>
                                        <p:tgtEl>
                                          <p:spTgt spid="14"/>
                                        </p:tgtEl>
                                        <p:attrNameLst>
                                          <p:attrName>ppt_x</p:attrName>
                                        </p:attrNameLst>
                                      </p:cBhvr>
                                      <p:tavLst>
                                        <p:tav tm="0">
                                          <p:val>
                                            <p:strVal val="ppt_x"/>
                                          </p:val>
                                        </p:tav>
                                        <p:tav tm="100000">
                                          <p:val>
                                            <p:strVal val="1+ppt_w/2"/>
                                          </p:val>
                                        </p:tav>
                                      </p:tavLst>
                                    </p:anim>
                                    <p:anim calcmode="lin" valueType="num">
                                      <p:cBhvr additive="base">
                                        <p:cTn id="127" dur="4000"/>
                                        <p:tgtEl>
                                          <p:spTgt spid="14"/>
                                        </p:tgtEl>
                                        <p:attrNameLst>
                                          <p:attrName>ppt_y</p:attrName>
                                        </p:attrNameLst>
                                      </p:cBhvr>
                                      <p:tavLst>
                                        <p:tav tm="0">
                                          <p:val>
                                            <p:strVal val="ppt_y"/>
                                          </p:val>
                                        </p:tav>
                                        <p:tav tm="100000">
                                          <p:val>
                                            <p:strVal val="ppt_y"/>
                                          </p:val>
                                        </p:tav>
                                      </p:tavLst>
                                    </p:anim>
                                    <p:set>
                                      <p:cBhvr>
                                        <p:cTn id="128" dur="1" fill="hold">
                                          <p:stCondLst>
                                            <p:cond delay="3999"/>
                                          </p:stCondLst>
                                        </p:cTn>
                                        <p:tgtEl>
                                          <p:spTgt spid="14"/>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15"/>
                                        </p:tgtEl>
                                        <p:attrNameLst>
                                          <p:attrName>style.visibility</p:attrName>
                                        </p:attrNameLst>
                                      </p:cBhvr>
                                      <p:to>
                                        <p:strVal val="visible"/>
                                      </p:to>
                                    </p:set>
                                    <p:anim calcmode="lin" valueType="num">
                                      <p:cBhvr>
                                        <p:cTn id="131" dur="4250" fill="hold"/>
                                        <p:tgtEl>
                                          <p:spTgt spid="15"/>
                                        </p:tgtEl>
                                        <p:attrNameLst>
                                          <p:attrName>ppt_w</p:attrName>
                                        </p:attrNameLst>
                                      </p:cBhvr>
                                      <p:tavLst>
                                        <p:tav tm="0">
                                          <p:val>
                                            <p:strVal val="2/3*#ppt_w"/>
                                          </p:val>
                                        </p:tav>
                                        <p:tav tm="100000">
                                          <p:val>
                                            <p:strVal val="#ppt_w"/>
                                          </p:val>
                                        </p:tav>
                                      </p:tavLst>
                                    </p:anim>
                                    <p:anim calcmode="lin" valueType="num">
                                      <p:cBhvr>
                                        <p:cTn id="132" dur="4250" fill="hold"/>
                                        <p:tgtEl>
                                          <p:spTgt spid="15"/>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15"/>
                                        </p:tgtEl>
                                        <p:attrNameLst>
                                          <p:attrName>style.visibility</p:attrName>
                                        </p:attrNameLst>
                                      </p:cBhvr>
                                      <p:to>
                                        <p:strVal val="visible"/>
                                      </p:to>
                                    </p:set>
                                    <p:animEffect transition="in" filter="box(out)">
                                      <p:cBhvr>
                                        <p:cTn id="135" dur="4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1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13" name="Forma libre 31"/>
          <p:cNvSpPr/>
          <p:nvPr/>
        </p:nvSpPr>
        <p:spPr>
          <a:xfrm flipH="1">
            <a:off x="6139715" y="61612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25357" y="1910638"/>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68809" y="3008684"/>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31"/>
          <p:cNvSpPr/>
          <p:nvPr/>
        </p:nvSpPr>
        <p:spPr>
          <a:xfrm flipH="1">
            <a:off x="6149413" y="4221088"/>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31"/>
          <p:cNvSpPr/>
          <p:nvPr/>
        </p:nvSpPr>
        <p:spPr>
          <a:xfrm>
            <a:off x="-13911" y="5725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31"/>
          <p:cNvSpPr/>
          <p:nvPr/>
        </p:nvSpPr>
        <p:spPr>
          <a:xfrm>
            <a:off x="-2849" y="1884237"/>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31"/>
          <p:cNvSpPr/>
          <p:nvPr/>
        </p:nvSpPr>
        <p:spPr>
          <a:xfrm>
            <a:off x="-13911" y="309408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31"/>
          <p:cNvSpPr/>
          <p:nvPr/>
        </p:nvSpPr>
        <p:spPr>
          <a:xfrm>
            <a:off x="5205" y="4223319"/>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8000">
                <a:schemeClr val="accent2">
                  <a:lumMod val="20000"/>
                  <a:lumOff val="80000"/>
                </a:schemeClr>
              </a:gs>
              <a:gs pos="24000">
                <a:srgbClr val="C00000">
                  <a:lumMod val="65000"/>
                </a:srgbClr>
              </a:gs>
              <a:gs pos="75000">
                <a:srgbClr val="A34B0F"/>
              </a:gs>
              <a:gs pos="37000">
                <a:schemeClr val="accent6">
                  <a:lumMod val="61000"/>
                </a:schemeClr>
              </a:gs>
              <a:gs pos="69000">
                <a:schemeClr val="accent2">
                  <a:lumMod val="75000"/>
                </a:schemeClr>
              </a:gs>
              <a:gs pos="52000">
                <a:schemeClr val="accent2">
                  <a:lumMod val="50000"/>
                </a:schemeClr>
              </a:gs>
              <a:gs pos="100000">
                <a:schemeClr val="accent2">
                  <a:lumMod val="50000"/>
                </a:schemeClr>
              </a:gs>
            </a:gsLst>
            <a:path path="circle">
              <a:fillToRect l="100000" t="100000"/>
            </a:path>
          </a:gradFill>
          <a:ln>
            <a:noFill/>
          </a:ln>
          <a:scene3d>
            <a:camera prst="orthographicFront"/>
            <a:lightRig rig="flat" dir="t"/>
          </a:scene3d>
          <a:sp3d>
            <a:bevelT w="79375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chemeClr val="accent2">
                  <a:lumMod val="9000"/>
                </a:schemeClr>
              </a:gs>
              <a:gs pos="52000">
                <a:schemeClr val="accent6">
                  <a:lumMod val="50000"/>
                </a:schemeClr>
              </a:gs>
              <a:gs pos="13000">
                <a:srgbClr val="FCD78E">
                  <a:lumMod val="56000"/>
                  <a:lumOff val="44000"/>
                </a:srgbClr>
              </a:gs>
              <a:gs pos="34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6" name="15 Forma libre"/>
          <p:cNvSpPr/>
          <p:nvPr/>
        </p:nvSpPr>
        <p:spPr>
          <a:xfrm rot="10800000">
            <a:off x="-13911" y="5709758"/>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chemeClr val="accent2">
                  <a:lumMod val="9000"/>
                </a:schemeClr>
              </a:gs>
              <a:gs pos="52000">
                <a:schemeClr val="accent6">
                  <a:lumMod val="50000"/>
                </a:schemeClr>
              </a:gs>
              <a:gs pos="13000">
                <a:srgbClr val="FCD78E">
                  <a:lumMod val="56000"/>
                  <a:lumOff val="44000"/>
                </a:srgbClr>
              </a:gs>
              <a:gs pos="34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7" name="16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68691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6" presetClass="entr" presetSubtype="37" fill="hold" nodeType="withEffect">
                                  <p:stCondLst>
                                    <p:cond delay="500"/>
                                  </p:stCondLst>
                                  <p:childTnLst>
                                    <p:set>
                                      <p:cBhvr>
                                        <p:cTn id="9" dur="1" fill="hold">
                                          <p:stCondLst>
                                            <p:cond delay="0"/>
                                          </p:stCondLst>
                                        </p:cTn>
                                        <p:tgtEl>
                                          <p:spTgt spid="14"/>
                                        </p:tgtEl>
                                        <p:attrNameLst>
                                          <p:attrName>style.visibility</p:attrName>
                                        </p:attrNameLst>
                                      </p:cBhvr>
                                      <p:to>
                                        <p:strVal val="visible"/>
                                      </p:to>
                                    </p:set>
                                    <p:animEffect transition="in" filter="barn(outVertical)">
                                      <p:cBhvr>
                                        <p:cTn id="10" dur="4250"/>
                                        <p:tgtEl>
                                          <p:spTgt spid="14"/>
                                        </p:tgtEl>
                                      </p:cBhvr>
                                    </p:animEffect>
                                  </p:childTnLst>
                                </p:cTn>
                              </p:par>
                              <p:par>
                                <p:cTn id="11" presetID="23" presetClass="entr" presetSubtype="288"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4250" fill="hold"/>
                                        <p:tgtEl>
                                          <p:spTgt spid="14"/>
                                        </p:tgtEl>
                                        <p:attrNameLst>
                                          <p:attrName>ppt_w</p:attrName>
                                        </p:attrNameLst>
                                      </p:cBhvr>
                                      <p:tavLst>
                                        <p:tav tm="0">
                                          <p:val>
                                            <p:strVal val="4/3*#ppt_w"/>
                                          </p:val>
                                        </p:tav>
                                        <p:tav tm="100000">
                                          <p:val>
                                            <p:strVal val="#ppt_w"/>
                                          </p:val>
                                        </p:tav>
                                      </p:tavLst>
                                    </p:anim>
                                    <p:anim calcmode="lin" valueType="num">
                                      <p:cBhvr>
                                        <p:cTn id="14" dur="4250" fill="hold"/>
                                        <p:tgtEl>
                                          <p:spTgt spid="14"/>
                                        </p:tgtEl>
                                        <p:attrNameLst>
                                          <p:attrName>ppt_h</p:attrName>
                                        </p:attrNameLst>
                                      </p:cBhvr>
                                      <p:tavLst>
                                        <p:tav tm="0">
                                          <p:val>
                                            <p:strVal val="4/3*#ppt_h"/>
                                          </p:val>
                                        </p:tav>
                                        <p:tav tm="100000">
                                          <p:val>
                                            <p:strVal val="#ppt_h"/>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4500" fill="hold"/>
                                        <p:tgtEl>
                                          <p:spTgt spid="13"/>
                                        </p:tgtEl>
                                        <p:attrNameLst>
                                          <p:attrName>ppt_x</p:attrName>
                                        </p:attrNameLst>
                                      </p:cBhvr>
                                      <p:tavLst>
                                        <p:tav tm="0">
                                          <p:val>
                                            <p:strVal val="0-#ppt_w/2"/>
                                          </p:val>
                                        </p:tav>
                                        <p:tav tm="100000">
                                          <p:val>
                                            <p:strVal val="#ppt_x"/>
                                          </p:val>
                                        </p:tav>
                                      </p:tavLst>
                                    </p:anim>
                                    <p:anim calcmode="lin" valueType="num">
                                      <p:cBhvr additive="base">
                                        <p:cTn id="18" dur="4500" fill="hold"/>
                                        <p:tgtEl>
                                          <p:spTgt spid="13"/>
                                        </p:tgtEl>
                                        <p:attrNameLst>
                                          <p:attrName>ppt_y</p:attrName>
                                        </p:attrNameLst>
                                      </p:cBhvr>
                                      <p:tavLst>
                                        <p:tav tm="0">
                                          <p:val>
                                            <p:strVal val="#ppt_y"/>
                                          </p:val>
                                        </p:tav>
                                        <p:tav tm="100000">
                                          <p:val>
                                            <p:strVal val="#ppt_y"/>
                                          </p:val>
                                        </p:tav>
                                      </p:tavLst>
                                    </p:anim>
                                  </p:childTnLst>
                                </p:cTn>
                              </p:par>
                              <p:par>
                                <p:cTn id="19" presetID="19" presetClass="entr" presetSubtype="5" fill="hold" grpId="1"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4500" fill="hold"/>
                                        <p:tgtEl>
                                          <p:spTgt spid="13"/>
                                        </p:tgtEl>
                                        <p:attrNameLst>
                                          <p:attrName>ppt_w</p:attrName>
                                        </p:attrNameLst>
                                      </p:cBhvr>
                                      <p:tavLst>
                                        <p:tav tm="0">
                                          <p:val>
                                            <p:strVal val="#ppt_w"/>
                                          </p:val>
                                        </p:tav>
                                        <p:tav tm="100000">
                                          <p:val>
                                            <p:strVal val="#ppt_w"/>
                                          </p:val>
                                        </p:tav>
                                      </p:tavLst>
                                    </p:anim>
                                    <p:anim calcmode="lin" valueType="num">
                                      <p:cBhvr>
                                        <p:cTn id="22" dur="4500" fill="hold"/>
                                        <p:tgtEl>
                                          <p:spTgt spid="13"/>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grpId="2" nodeType="withEffect">
                                  <p:stCondLst>
                                    <p:cond delay="0"/>
                                  </p:stCondLst>
                                  <p:childTnLst>
                                    <p:animRot by="-21600000">
                                      <p:cBhvr>
                                        <p:cTn id="24" dur="4500" fill="hold"/>
                                        <p:tgtEl>
                                          <p:spTgt spid="13"/>
                                        </p:tgtEl>
                                        <p:attrNameLst>
                                          <p:attrName>r</p:attrName>
                                        </p:attrNameLst>
                                      </p:cBhvr>
                                    </p:animRot>
                                  </p:childTnLst>
                                </p:cTn>
                              </p:par>
                              <p:par>
                                <p:cTn id="25" presetID="2" presetClass="exit" presetSubtype="8" fill="hold" grpId="3" nodeType="withEffect">
                                  <p:stCondLst>
                                    <p:cond delay="0"/>
                                  </p:stCondLst>
                                  <p:childTnLst>
                                    <p:anim calcmode="lin" valueType="num">
                                      <p:cBhvr additive="base">
                                        <p:cTn id="26" dur="4500"/>
                                        <p:tgtEl>
                                          <p:spTgt spid="13"/>
                                        </p:tgtEl>
                                        <p:attrNameLst>
                                          <p:attrName>ppt_x</p:attrName>
                                        </p:attrNameLst>
                                      </p:cBhvr>
                                      <p:tavLst>
                                        <p:tav tm="0">
                                          <p:val>
                                            <p:strVal val="ppt_x"/>
                                          </p:val>
                                        </p:tav>
                                        <p:tav tm="100000">
                                          <p:val>
                                            <p:strVal val="0-ppt_w/2"/>
                                          </p:val>
                                        </p:tav>
                                      </p:tavLst>
                                    </p:anim>
                                    <p:anim calcmode="lin" valueType="num">
                                      <p:cBhvr additive="base">
                                        <p:cTn id="27" dur="4500"/>
                                        <p:tgtEl>
                                          <p:spTgt spid="13"/>
                                        </p:tgtEl>
                                        <p:attrNameLst>
                                          <p:attrName>ppt_y</p:attrName>
                                        </p:attrNameLst>
                                      </p:cBhvr>
                                      <p:tavLst>
                                        <p:tav tm="0">
                                          <p:val>
                                            <p:strVal val="ppt_y"/>
                                          </p:val>
                                        </p:tav>
                                        <p:tav tm="100000">
                                          <p:val>
                                            <p:strVal val="ppt_y"/>
                                          </p:val>
                                        </p:tav>
                                      </p:tavLst>
                                    </p:anim>
                                    <p:set>
                                      <p:cBhvr>
                                        <p:cTn id="28" dur="1" fill="hold">
                                          <p:stCondLst>
                                            <p:cond delay="4499"/>
                                          </p:stCondLst>
                                        </p:cTn>
                                        <p:tgtEl>
                                          <p:spTgt spid="13"/>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4500" fill="hold"/>
                                        <p:tgtEl>
                                          <p:spTgt spid="18"/>
                                        </p:tgtEl>
                                        <p:attrNameLst>
                                          <p:attrName>ppt_x</p:attrName>
                                        </p:attrNameLst>
                                      </p:cBhvr>
                                      <p:tavLst>
                                        <p:tav tm="0">
                                          <p:val>
                                            <p:strVal val="0-#ppt_w/2"/>
                                          </p:val>
                                        </p:tav>
                                        <p:tav tm="100000">
                                          <p:val>
                                            <p:strVal val="#ppt_x"/>
                                          </p:val>
                                        </p:tav>
                                      </p:tavLst>
                                    </p:anim>
                                    <p:anim calcmode="lin" valueType="num">
                                      <p:cBhvr additive="base">
                                        <p:cTn id="32" dur="4500" fill="hold"/>
                                        <p:tgtEl>
                                          <p:spTgt spid="18"/>
                                        </p:tgtEl>
                                        <p:attrNameLst>
                                          <p:attrName>ppt_y</p:attrName>
                                        </p:attrNameLst>
                                      </p:cBhvr>
                                      <p:tavLst>
                                        <p:tav tm="0">
                                          <p:val>
                                            <p:strVal val="#ppt_y"/>
                                          </p:val>
                                        </p:tav>
                                        <p:tav tm="100000">
                                          <p:val>
                                            <p:strVal val="#ppt_y"/>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4500" fill="hold"/>
                                        <p:tgtEl>
                                          <p:spTgt spid="18"/>
                                        </p:tgtEl>
                                        <p:attrNameLst>
                                          <p:attrName>ppt_w</p:attrName>
                                        </p:attrNameLst>
                                      </p:cBhvr>
                                      <p:tavLst>
                                        <p:tav tm="0">
                                          <p:val>
                                            <p:strVal val="#ppt_w"/>
                                          </p:val>
                                        </p:tav>
                                        <p:tav tm="100000">
                                          <p:val>
                                            <p:strVal val="#ppt_w"/>
                                          </p:val>
                                        </p:tav>
                                      </p:tavLst>
                                    </p:anim>
                                    <p:anim calcmode="lin" valueType="num">
                                      <p:cBhvr>
                                        <p:cTn id="36" dur="4500" fill="hold"/>
                                        <p:tgtEl>
                                          <p:spTgt spid="18"/>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grpId="2" nodeType="withEffect">
                                  <p:stCondLst>
                                    <p:cond delay="0"/>
                                  </p:stCondLst>
                                  <p:childTnLst>
                                    <p:animRot by="-21600000">
                                      <p:cBhvr>
                                        <p:cTn id="38" dur="4500" fill="hold"/>
                                        <p:tgtEl>
                                          <p:spTgt spid="18"/>
                                        </p:tgtEl>
                                        <p:attrNameLst>
                                          <p:attrName>r</p:attrName>
                                        </p:attrNameLst>
                                      </p:cBhvr>
                                    </p:animRot>
                                  </p:childTnLst>
                                </p:cTn>
                              </p:par>
                              <p:par>
                                <p:cTn id="39" presetID="2" presetClass="exit" presetSubtype="8" fill="hold" grpId="3" nodeType="withEffect">
                                  <p:stCondLst>
                                    <p:cond delay="0"/>
                                  </p:stCondLst>
                                  <p:childTnLst>
                                    <p:anim calcmode="lin" valueType="num">
                                      <p:cBhvr additive="base">
                                        <p:cTn id="40" dur="4500"/>
                                        <p:tgtEl>
                                          <p:spTgt spid="18"/>
                                        </p:tgtEl>
                                        <p:attrNameLst>
                                          <p:attrName>ppt_x</p:attrName>
                                        </p:attrNameLst>
                                      </p:cBhvr>
                                      <p:tavLst>
                                        <p:tav tm="0">
                                          <p:val>
                                            <p:strVal val="ppt_x"/>
                                          </p:val>
                                        </p:tav>
                                        <p:tav tm="100000">
                                          <p:val>
                                            <p:strVal val="0-ppt_w/2"/>
                                          </p:val>
                                        </p:tav>
                                      </p:tavLst>
                                    </p:anim>
                                    <p:anim calcmode="lin" valueType="num">
                                      <p:cBhvr additive="base">
                                        <p:cTn id="41" dur="4500"/>
                                        <p:tgtEl>
                                          <p:spTgt spid="18"/>
                                        </p:tgtEl>
                                        <p:attrNameLst>
                                          <p:attrName>ppt_y</p:attrName>
                                        </p:attrNameLst>
                                      </p:cBhvr>
                                      <p:tavLst>
                                        <p:tav tm="0">
                                          <p:val>
                                            <p:strVal val="ppt_y"/>
                                          </p:val>
                                        </p:tav>
                                        <p:tav tm="100000">
                                          <p:val>
                                            <p:strVal val="ppt_y"/>
                                          </p:val>
                                        </p:tav>
                                      </p:tavLst>
                                    </p:anim>
                                    <p:set>
                                      <p:cBhvr>
                                        <p:cTn id="42" dur="1" fill="hold">
                                          <p:stCondLst>
                                            <p:cond delay="4499"/>
                                          </p:stCondLst>
                                        </p:cTn>
                                        <p:tgtEl>
                                          <p:spTgt spid="18"/>
                                        </p:tgtEl>
                                        <p:attrNameLst>
                                          <p:attrName>style.visibility</p:attrName>
                                        </p:attrNameLst>
                                      </p:cBhvr>
                                      <p:to>
                                        <p:strVal val="hidden"/>
                                      </p:to>
                                    </p:set>
                                  </p:childTnLst>
                                </p:cTn>
                              </p:par>
                              <p:par>
                                <p:cTn id="43" presetID="2" presetClass="entr" presetSubtype="8"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4500" fill="hold"/>
                                        <p:tgtEl>
                                          <p:spTgt spid="19"/>
                                        </p:tgtEl>
                                        <p:attrNameLst>
                                          <p:attrName>ppt_x</p:attrName>
                                        </p:attrNameLst>
                                      </p:cBhvr>
                                      <p:tavLst>
                                        <p:tav tm="0">
                                          <p:val>
                                            <p:strVal val="0-#ppt_w/2"/>
                                          </p:val>
                                        </p:tav>
                                        <p:tav tm="100000">
                                          <p:val>
                                            <p:strVal val="#ppt_x"/>
                                          </p:val>
                                        </p:tav>
                                      </p:tavLst>
                                    </p:anim>
                                    <p:anim calcmode="lin" valueType="num">
                                      <p:cBhvr additive="base">
                                        <p:cTn id="46" dur="4500" fill="hold"/>
                                        <p:tgtEl>
                                          <p:spTgt spid="19"/>
                                        </p:tgtEl>
                                        <p:attrNameLst>
                                          <p:attrName>ppt_y</p:attrName>
                                        </p:attrNameLst>
                                      </p:cBhvr>
                                      <p:tavLst>
                                        <p:tav tm="0">
                                          <p:val>
                                            <p:strVal val="#ppt_y"/>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4500" fill="hold"/>
                                        <p:tgtEl>
                                          <p:spTgt spid="19"/>
                                        </p:tgtEl>
                                        <p:attrNameLst>
                                          <p:attrName>ppt_w</p:attrName>
                                        </p:attrNameLst>
                                      </p:cBhvr>
                                      <p:tavLst>
                                        <p:tav tm="0">
                                          <p:val>
                                            <p:strVal val="#ppt_w"/>
                                          </p:val>
                                        </p:tav>
                                        <p:tav tm="100000">
                                          <p:val>
                                            <p:strVal val="#ppt_w"/>
                                          </p:val>
                                        </p:tav>
                                      </p:tavLst>
                                    </p:anim>
                                    <p:anim calcmode="lin" valueType="num">
                                      <p:cBhvr>
                                        <p:cTn id="50" dur="4500" fill="hold"/>
                                        <p:tgtEl>
                                          <p:spTgt spid="19"/>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grpId="2" nodeType="withEffect">
                                  <p:stCondLst>
                                    <p:cond delay="0"/>
                                  </p:stCondLst>
                                  <p:childTnLst>
                                    <p:animRot by="-21600000">
                                      <p:cBhvr>
                                        <p:cTn id="52" dur="4500" fill="hold"/>
                                        <p:tgtEl>
                                          <p:spTgt spid="19"/>
                                        </p:tgtEl>
                                        <p:attrNameLst>
                                          <p:attrName>r</p:attrName>
                                        </p:attrNameLst>
                                      </p:cBhvr>
                                    </p:animRot>
                                  </p:childTnLst>
                                </p:cTn>
                              </p:par>
                              <p:par>
                                <p:cTn id="53" presetID="2" presetClass="exit" presetSubtype="8" fill="hold" grpId="3" nodeType="withEffect">
                                  <p:stCondLst>
                                    <p:cond delay="0"/>
                                  </p:stCondLst>
                                  <p:childTnLst>
                                    <p:anim calcmode="lin" valueType="num">
                                      <p:cBhvr additive="base">
                                        <p:cTn id="54" dur="4500"/>
                                        <p:tgtEl>
                                          <p:spTgt spid="19"/>
                                        </p:tgtEl>
                                        <p:attrNameLst>
                                          <p:attrName>ppt_x</p:attrName>
                                        </p:attrNameLst>
                                      </p:cBhvr>
                                      <p:tavLst>
                                        <p:tav tm="0">
                                          <p:val>
                                            <p:strVal val="ppt_x"/>
                                          </p:val>
                                        </p:tav>
                                        <p:tav tm="100000">
                                          <p:val>
                                            <p:strVal val="0-ppt_w/2"/>
                                          </p:val>
                                        </p:tav>
                                      </p:tavLst>
                                    </p:anim>
                                    <p:anim calcmode="lin" valueType="num">
                                      <p:cBhvr additive="base">
                                        <p:cTn id="55" dur="4500"/>
                                        <p:tgtEl>
                                          <p:spTgt spid="19"/>
                                        </p:tgtEl>
                                        <p:attrNameLst>
                                          <p:attrName>ppt_y</p:attrName>
                                        </p:attrNameLst>
                                      </p:cBhvr>
                                      <p:tavLst>
                                        <p:tav tm="0">
                                          <p:val>
                                            <p:strVal val="ppt_y"/>
                                          </p:val>
                                        </p:tav>
                                        <p:tav tm="100000">
                                          <p:val>
                                            <p:strVal val="ppt_y"/>
                                          </p:val>
                                        </p:tav>
                                      </p:tavLst>
                                    </p:anim>
                                    <p:set>
                                      <p:cBhvr>
                                        <p:cTn id="56" dur="1" fill="hold">
                                          <p:stCondLst>
                                            <p:cond delay="4499"/>
                                          </p:stCondLst>
                                        </p:cTn>
                                        <p:tgtEl>
                                          <p:spTgt spid="19"/>
                                        </p:tgtEl>
                                        <p:attrNameLst>
                                          <p:attrName>style.visibility</p:attrName>
                                        </p:attrNameLst>
                                      </p:cBhvr>
                                      <p:to>
                                        <p:strVal val="hidden"/>
                                      </p:to>
                                    </p:set>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4500" fill="hold"/>
                                        <p:tgtEl>
                                          <p:spTgt spid="20"/>
                                        </p:tgtEl>
                                        <p:attrNameLst>
                                          <p:attrName>ppt_x</p:attrName>
                                        </p:attrNameLst>
                                      </p:cBhvr>
                                      <p:tavLst>
                                        <p:tav tm="0">
                                          <p:val>
                                            <p:strVal val="0-#ppt_w/2"/>
                                          </p:val>
                                        </p:tav>
                                        <p:tav tm="100000">
                                          <p:val>
                                            <p:strVal val="#ppt_x"/>
                                          </p:val>
                                        </p:tav>
                                      </p:tavLst>
                                    </p:anim>
                                    <p:anim calcmode="lin" valueType="num">
                                      <p:cBhvr additive="base">
                                        <p:cTn id="60" dur="4500" fill="hold"/>
                                        <p:tgtEl>
                                          <p:spTgt spid="20"/>
                                        </p:tgtEl>
                                        <p:attrNameLst>
                                          <p:attrName>ppt_y</p:attrName>
                                        </p:attrNameLst>
                                      </p:cBhvr>
                                      <p:tavLst>
                                        <p:tav tm="0">
                                          <p:val>
                                            <p:strVal val="#ppt_y"/>
                                          </p:val>
                                        </p:tav>
                                        <p:tav tm="100000">
                                          <p:val>
                                            <p:strVal val="#ppt_y"/>
                                          </p:val>
                                        </p:tav>
                                      </p:tavLst>
                                    </p:anim>
                                  </p:childTnLst>
                                </p:cTn>
                              </p:par>
                              <p:par>
                                <p:cTn id="61" presetID="19" presetClass="entr" presetSubtype="5"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4500" fill="hold"/>
                                        <p:tgtEl>
                                          <p:spTgt spid="20"/>
                                        </p:tgtEl>
                                        <p:attrNameLst>
                                          <p:attrName>ppt_w</p:attrName>
                                        </p:attrNameLst>
                                      </p:cBhvr>
                                      <p:tavLst>
                                        <p:tav tm="0">
                                          <p:val>
                                            <p:strVal val="#ppt_w"/>
                                          </p:val>
                                        </p:tav>
                                        <p:tav tm="100000">
                                          <p:val>
                                            <p:strVal val="#ppt_w"/>
                                          </p:val>
                                        </p:tav>
                                      </p:tavLst>
                                    </p:anim>
                                    <p:anim calcmode="lin" valueType="num">
                                      <p:cBhvr>
                                        <p:cTn id="64" dur="4500" fill="hold"/>
                                        <p:tgtEl>
                                          <p:spTgt spid="20"/>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grpId="2" nodeType="withEffect">
                                  <p:stCondLst>
                                    <p:cond delay="0"/>
                                  </p:stCondLst>
                                  <p:childTnLst>
                                    <p:animRot by="-21600000">
                                      <p:cBhvr>
                                        <p:cTn id="66" dur="4500" fill="hold"/>
                                        <p:tgtEl>
                                          <p:spTgt spid="20"/>
                                        </p:tgtEl>
                                        <p:attrNameLst>
                                          <p:attrName>r</p:attrName>
                                        </p:attrNameLst>
                                      </p:cBhvr>
                                    </p:animRot>
                                  </p:childTnLst>
                                </p:cTn>
                              </p:par>
                              <p:par>
                                <p:cTn id="67" presetID="2" presetClass="exit" presetSubtype="8" fill="hold" grpId="3" nodeType="withEffect">
                                  <p:stCondLst>
                                    <p:cond delay="0"/>
                                  </p:stCondLst>
                                  <p:childTnLst>
                                    <p:anim calcmode="lin" valueType="num">
                                      <p:cBhvr additive="base">
                                        <p:cTn id="68" dur="4500"/>
                                        <p:tgtEl>
                                          <p:spTgt spid="20"/>
                                        </p:tgtEl>
                                        <p:attrNameLst>
                                          <p:attrName>ppt_x</p:attrName>
                                        </p:attrNameLst>
                                      </p:cBhvr>
                                      <p:tavLst>
                                        <p:tav tm="0">
                                          <p:val>
                                            <p:strVal val="ppt_x"/>
                                          </p:val>
                                        </p:tav>
                                        <p:tav tm="100000">
                                          <p:val>
                                            <p:strVal val="0-ppt_w/2"/>
                                          </p:val>
                                        </p:tav>
                                      </p:tavLst>
                                    </p:anim>
                                    <p:anim calcmode="lin" valueType="num">
                                      <p:cBhvr additive="base">
                                        <p:cTn id="69" dur="4500"/>
                                        <p:tgtEl>
                                          <p:spTgt spid="20"/>
                                        </p:tgtEl>
                                        <p:attrNameLst>
                                          <p:attrName>ppt_y</p:attrName>
                                        </p:attrNameLst>
                                      </p:cBhvr>
                                      <p:tavLst>
                                        <p:tav tm="0">
                                          <p:val>
                                            <p:strVal val="ppt_y"/>
                                          </p:val>
                                        </p:tav>
                                        <p:tav tm="100000">
                                          <p:val>
                                            <p:strVal val="ppt_y"/>
                                          </p:val>
                                        </p:tav>
                                      </p:tavLst>
                                    </p:anim>
                                    <p:set>
                                      <p:cBhvr>
                                        <p:cTn id="70" dur="1" fill="hold">
                                          <p:stCondLst>
                                            <p:cond delay="4499"/>
                                          </p:stCondLst>
                                        </p:cTn>
                                        <p:tgtEl>
                                          <p:spTgt spid="20"/>
                                        </p:tgtEl>
                                        <p:attrNameLst>
                                          <p:attrName>style.visibility</p:attrName>
                                        </p:attrNameLst>
                                      </p:cBhvr>
                                      <p:to>
                                        <p:strVal val="hidden"/>
                                      </p:to>
                                    </p:set>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4500" fill="hold"/>
                                        <p:tgtEl>
                                          <p:spTgt spid="21"/>
                                        </p:tgtEl>
                                        <p:attrNameLst>
                                          <p:attrName>ppt_x</p:attrName>
                                        </p:attrNameLst>
                                      </p:cBhvr>
                                      <p:tavLst>
                                        <p:tav tm="0">
                                          <p:val>
                                            <p:strVal val="1+#ppt_w/2"/>
                                          </p:val>
                                        </p:tav>
                                        <p:tav tm="100000">
                                          <p:val>
                                            <p:strVal val="#ppt_x"/>
                                          </p:val>
                                        </p:tav>
                                      </p:tavLst>
                                    </p:anim>
                                    <p:anim calcmode="lin" valueType="num">
                                      <p:cBhvr additive="base">
                                        <p:cTn id="74" dur="4500" fill="hold"/>
                                        <p:tgtEl>
                                          <p:spTgt spid="21"/>
                                        </p:tgtEl>
                                        <p:attrNameLst>
                                          <p:attrName>ppt_y</p:attrName>
                                        </p:attrNameLst>
                                      </p:cBhvr>
                                      <p:tavLst>
                                        <p:tav tm="0">
                                          <p:val>
                                            <p:strVal val="#ppt_y"/>
                                          </p:val>
                                        </p:tav>
                                        <p:tav tm="100000">
                                          <p:val>
                                            <p:strVal val="#ppt_y"/>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p:cTn id="77" dur="4500" fill="hold"/>
                                        <p:tgtEl>
                                          <p:spTgt spid="21"/>
                                        </p:tgtEl>
                                        <p:attrNameLst>
                                          <p:attrName>ppt_w</p:attrName>
                                        </p:attrNameLst>
                                      </p:cBhvr>
                                      <p:tavLst>
                                        <p:tav tm="0">
                                          <p:val>
                                            <p:strVal val="#ppt_w"/>
                                          </p:val>
                                        </p:tav>
                                        <p:tav tm="100000">
                                          <p:val>
                                            <p:strVal val="#ppt_w"/>
                                          </p:val>
                                        </p:tav>
                                      </p:tavLst>
                                    </p:anim>
                                    <p:anim calcmode="lin" valueType="num">
                                      <p:cBhvr>
                                        <p:cTn id="78" dur="4500" fill="hold"/>
                                        <p:tgtEl>
                                          <p:spTgt spid="21"/>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2" nodeType="withEffect">
                                  <p:stCondLst>
                                    <p:cond delay="0"/>
                                  </p:stCondLst>
                                  <p:childTnLst>
                                    <p:animRot by="21600000">
                                      <p:cBhvr>
                                        <p:cTn id="80" dur="4500" fill="hold"/>
                                        <p:tgtEl>
                                          <p:spTgt spid="21"/>
                                        </p:tgtEl>
                                        <p:attrNameLst>
                                          <p:attrName>r</p:attrName>
                                        </p:attrNameLst>
                                      </p:cBhvr>
                                    </p:animRot>
                                  </p:childTnLst>
                                </p:cTn>
                              </p:par>
                              <p:par>
                                <p:cTn id="81" presetID="2" presetClass="exit" presetSubtype="2" fill="hold" grpId="3" nodeType="withEffect">
                                  <p:stCondLst>
                                    <p:cond delay="0"/>
                                  </p:stCondLst>
                                  <p:childTnLst>
                                    <p:anim calcmode="lin" valueType="num">
                                      <p:cBhvr additive="base">
                                        <p:cTn id="82" dur="4500"/>
                                        <p:tgtEl>
                                          <p:spTgt spid="21"/>
                                        </p:tgtEl>
                                        <p:attrNameLst>
                                          <p:attrName>ppt_x</p:attrName>
                                        </p:attrNameLst>
                                      </p:cBhvr>
                                      <p:tavLst>
                                        <p:tav tm="0">
                                          <p:val>
                                            <p:strVal val="ppt_x"/>
                                          </p:val>
                                        </p:tav>
                                        <p:tav tm="100000">
                                          <p:val>
                                            <p:strVal val="1+ppt_w/2"/>
                                          </p:val>
                                        </p:tav>
                                      </p:tavLst>
                                    </p:anim>
                                    <p:anim calcmode="lin" valueType="num">
                                      <p:cBhvr additive="base">
                                        <p:cTn id="83" dur="4500"/>
                                        <p:tgtEl>
                                          <p:spTgt spid="21"/>
                                        </p:tgtEl>
                                        <p:attrNameLst>
                                          <p:attrName>ppt_y</p:attrName>
                                        </p:attrNameLst>
                                      </p:cBhvr>
                                      <p:tavLst>
                                        <p:tav tm="0">
                                          <p:val>
                                            <p:strVal val="ppt_y"/>
                                          </p:val>
                                        </p:tav>
                                        <p:tav tm="100000">
                                          <p:val>
                                            <p:strVal val="ppt_y"/>
                                          </p:val>
                                        </p:tav>
                                      </p:tavLst>
                                    </p:anim>
                                    <p:set>
                                      <p:cBhvr>
                                        <p:cTn id="84" dur="1" fill="hold">
                                          <p:stCondLst>
                                            <p:cond delay="4499"/>
                                          </p:stCondLst>
                                        </p:cTn>
                                        <p:tgtEl>
                                          <p:spTgt spid="21"/>
                                        </p:tgtEl>
                                        <p:attrNameLst>
                                          <p:attrName>style.visibility</p:attrName>
                                        </p:attrNameLst>
                                      </p:cBhvr>
                                      <p:to>
                                        <p:strVal val="hidden"/>
                                      </p:to>
                                    </p:set>
                                  </p:childTnLst>
                                </p:cTn>
                              </p:par>
                              <p:par>
                                <p:cTn id="85" presetID="2" presetClass="entr" presetSubtype="2"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4500" fill="hold"/>
                                        <p:tgtEl>
                                          <p:spTgt spid="22"/>
                                        </p:tgtEl>
                                        <p:attrNameLst>
                                          <p:attrName>ppt_x</p:attrName>
                                        </p:attrNameLst>
                                      </p:cBhvr>
                                      <p:tavLst>
                                        <p:tav tm="0">
                                          <p:val>
                                            <p:strVal val="1+#ppt_w/2"/>
                                          </p:val>
                                        </p:tav>
                                        <p:tav tm="100000">
                                          <p:val>
                                            <p:strVal val="#ppt_x"/>
                                          </p:val>
                                        </p:tav>
                                      </p:tavLst>
                                    </p:anim>
                                    <p:anim calcmode="lin" valueType="num">
                                      <p:cBhvr additive="base">
                                        <p:cTn id="88" dur="4500" fill="hold"/>
                                        <p:tgtEl>
                                          <p:spTgt spid="22"/>
                                        </p:tgtEl>
                                        <p:attrNameLst>
                                          <p:attrName>ppt_y</p:attrName>
                                        </p:attrNameLst>
                                      </p:cBhvr>
                                      <p:tavLst>
                                        <p:tav tm="0">
                                          <p:val>
                                            <p:strVal val="#ppt_y"/>
                                          </p:val>
                                        </p:tav>
                                        <p:tav tm="100000">
                                          <p:val>
                                            <p:strVal val="#ppt_y"/>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4500" fill="hold"/>
                                        <p:tgtEl>
                                          <p:spTgt spid="22"/>
                                        </p:tgtEl>
                                        <p:attrNameLst>
                                          <p:attrName>ppt_w</p:attrName>
                                        </p:attrNameLst>
                                      </p:cBhvr>
                                      <p:tavLst>
                                        <p:tav tm="0">
                                          <p:val>
                                            <p:strVal val="#ppt_w"/>
                                          </p:val>
                                        </p:tav>
                                        <p:tav tm="100000">
                                          <p:val>
                                            <p:strVal val="#ppt_w"/>
                                          </p:val>
                                        </p:tav>
                                      </p:tavLst>
                                    </p:anim>
                                    <p:anim calcmode="lin" valueType="num">
                                      <p:cBhvr>
                                        <p:cTn id="92" dur="4500" fill="hold"/>
                                        <p:tgtEl>
                                          <p:spTgt spid="22"/>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grpId="2" nodeType="withEffect">
                                  <p:stCondLst>
                                    <p:cond delay="0"/>
                                  </p:stCondLst>
                                  <p:childTnLst>
                                    <p:animRot by="21600000">
                                      <p:cBhvr>
                                        <p:cTn id="94" dur="4500" fill="hold"/>
                                        <p:tgtEl>
                                          <p:spTgt spid="22"/>
                                        </p:tgtEl>
                                        <p:attrNameLst>
                                          <p:attrName>r</p:attrName>
                                        </p:attrNameLst>
                                      </p:cBhvr>
                                    </p:animRot>
                                  </p:childTnLst>
                                </p:cTn>
                              </p:par>
                              <p:par>
                                <p:cTn id="95" presetID="2" presetClass="exit" presetSubtype="2" fill="hold" grpId="3" nodeType="withEffect">
                                  <p:stCondLst>
                                    <p:cond delay="0"/>
                                  </p:stCondLst>
                                  <p:childTnLst>
                                    <p:anim calcmode="lin" valueType="num">
                                      <p:cBhvr additive="base">
                                        <p:cTn id="96" dur="4500"/>
                                        <p:tgtEl>
                                          <p:spTgt spid="22"/>
                                        </p:tgtEl>
                                        <p:attrNameLst>
                                          <p:attrName>ppt_x</p:attrName>
                                        </p:attrNameLst>
                                      </p:cBhvr>
                                      <p:tavLst>
                                        <p:tav tm="0">
                                          <p:val>
                                            <p:strVal val="ppt_x"/>
                                          </p:val>
                                        </p:tav>
                                        <p:tav tm="100000">
                                          <p:val>
                                            <p:strVal val="1+ppt_w/2"/>
                                          </p:val>
                                        </p:tav>
                                      </p:tavLst>
                                    </p:anim>
                                    <p:anim calcmode="lin" valueType="num">
                                      <p:cBhvr additive="base">
                                        <p:cTn id="97" dur="4500"/>
                                        <p:tgtEl>
                                          <p:spTgt spid="22"/>
                                        </p:tgtEl>
                                        <p:attrNameLst>
                                          <p:attrName>ppt_y</p:attrName>
                                        </p:attrNameLst>
                                      </p:cBhvr>
                                      <p:tavLst>
                                        <p:tav tm="0">
                                          <p:val>
                                            <p:strVal val="ppt_y"/>
                                          </p:val>
                                        </p:tav>
                                        <p:tav tm="100000">
                                          <p:val>
                                            <p:strVal val="ppt_y"/>
                                          </p:val>
                                        </p:tav>
                                      </p:tavLst>
                                    </p:anim>
                                    <p:set>
                                      <p:cBhvr>
                                        <p:cTn id="98" dur="1" fill="hold">
                                          <p:stCondLst>
                                            <p:cond delay="4499"/>
                                          </p:stCondLst>
                                        </p:cTn>
                                        <p:tgtEl>
                                          <p:spTgt spid="22"/>
                                        </p:tgtEl>
                                        <p:attrNameLst>
                                          <p:attrName>style.visibility</p:attrName>
                                        </p:attrNameLst>
                                      </p:cBhvr>
                                      <p:to>
                                        <p:strVal val="hidden"/>
                                      </p:to>
                                    </p:set>
                                  </p:childTnLst>
                                </p:cTn>
                              </p:par>
                              <p:par>
                                <p:cTn id="99" presetID="2" presetClass="entr" presetSubtype="2" fill="hold" grpId="0"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4500" fill="hold"/>
                                        <p:tgtEl>
                                          <p:spTgt spid="23"/>
                                        </p:tgtEl>
                                        <p:attrNameLst>
                                          <p:attrName>ppt_x</p:attrName>
                                        </p:attrNameLst>
                                      </p:cBhvr>
                                      <p:tavLst>
                                        <p:tav tm="0">
                                          <p:val>
                                            <p:strVal val="1+#ppt_w/2"/>
                                          </p:val>
                                        </p:tav>
                                        <p:tav tm="100000">
                                          <p:val>
                                            <p:strVal val="#ppt_x"/>
                                          </p:val>
                                        </p:tav>
                                      </p:tavLst>
                                    </p:anim>
                                    <p:anim calcmode="lin" valueType="num">
                                      <p:cBhvr additive="base">
                                        <p:cTn id="102" dur="4500" fill="hold"/>
                                        <p:tgtEl>
                                          <p:spTgt spid="23"/>
                                        </p:tgtEl>
                                        <p:attrNameLst>
                                          <p:attrName>ppt_y</p:attrName>
                                        </p:attrNameLst>
                                      </p:cBhvr>
                                      <p:tavLst>
                                        <p:tav tm="0">
                                          <p:val>
                                            <p:strVal val="#ppt_y"/>
                                          </p:val>
                                        </p:tav>
                                        <p:tav tm="100000">
                                          <p:val>
                                            <p:strVal val="#ppt_y"/>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p:cTn id="105" dur="4500" fill="hold"/>
                                        <p:tgtEl>
                                          <p:spTgt spid="23"/>
                                        </p:tgtEl>
                                        <p:attrNameLst>
                                          <p:attrName>ppt_w</p:attrName>
                                        </p:attrNameLst>
                                      </p:cBhvr>
                                      <p:tavLst>
                                        <p:tav tm="0">
                                          <p:val>
                                            <p:strVal val="#ppt_w"/>
                                          </p:val>
                                        </p:tav>
                                        <p:tav tm="100000">
                                          <p:val>
                                            <p:strVal val="#ppt_w"/>
                                          </p:val>
                                        </p:tav>
                                      </p:tavLst>
                                    </p:anim>
                                    <p:anim calcmode="lin" valueType="num">
                                      <p:cBhvr>
                                        <p:cTn id="106" dur="4500" fill="hold"/>
                                        <p:tgtEl>
                                          <p:spTgt spid="23"/>
                                        </p:tgtEl>
                                        <p:attrNameLst>
                                          <p:attrName>ppt_h</p:attrName>
                                        </p:attrNameLst>
                                      </p:cBhvr>
                                      <p:tavLst>
                                        <p:tav tm="0" fmla="#ppt_h*sin(2.5*pi*$)">
                                          <p:val>
                                            <p:fltVal val="0"/>
                                          </p:val>
                                        </p:tav>
                                        <p:tav tm="100000">
                                          <p:val>
                                            <p:fltVal val="1"/>
                                          </p:val>
                                        </p:tav>
                                      </p:tavLst>
                                    </p:anim>
                                  </p:childTnLst>
                                </p:cTn>
                              </p:par>
                              <p:par>
                                <p:cTn id="107" presetID="8" presetClass="emph" presetSubtype="0" repeatCount="indefinite" fill="hold" grpId="2" nodeType="withEffect">
                                  <p:stCondLst>
                                    <p:cond delay="0"/>
                                  </p:stCondLst>
                                  <p:childTnLst>
                                    <p:animRot by="21600000">
                                      <p:cBhvr>
                                        <p:cTn id="108" dur="4500" fill="hold"/>
                                        <p:tgtEl>
                                          <p:spTgt spid="23"/>
                                        </p:tgtEl>
                                        <p:attrNameLst>
                                          <p:attrName>r</p:attrName>
                                        </p:attrNameLst>
                                      </p:cBhvr>
                                    </p:animRot>
                                  </p:childTnLst>
                                </p:cTn>
                              </p:par>
                              <p:par>
                                <p:cTn id="109" presetID="2" presetClass="exit" presetSubtype="2" fill="hold" grpId="3" nodeType="withEffect">
                                  <p:stCondLst>
                                    <p:cond delay="0"/>
                                  </p:stCondLst>
                                  <p:childTnLst>
                                    <p:anim calcmode="lin" valueType="num">
                                      <p:cBhvr additive="base">
                                        <p:cTn id="110" dur="4500"/>
                                        <p:tgtEl>
                                          <p:spTgt spid="23"/>
                                        </p:tgtEl>
                                        <p:attrNameLst>
                                          <p:attrName>ppt_x</p:attrName>
                                        </p:attrNameLst>
                                      </p:cBhvr>
                                      <p:tavLst>
                                        <p:tav tm="0">
                                          <p:val>
                                            <p:strVal val="ppt_x"/>
                                          </p:val>
                                        </p:tav>
                                        <p:tav tm="100000">
                                          <p:val>
                                            <p:strVal val="1+ppt_w/2"/>
                                          </p:val>
                                        </p:tav>
                                      </p:tavLst>
                                    </p:anim>
                                    <p:anim calcmode="lin" valueType="num">
                                      <p:cBhvr additive="base">
                                        <p:cTn id="111" dur="4500"/>
                                        <p:tgtEl>
                                          <p:spTgt spid="23"/>
                                        </p:tgtEl>
                                        <p:attrNameLst>
                                          <p:attrName>ppt_y</p:attrName>
                                        </p:attrNameLst>
                                      </p:cBhvr>
                                      <p:tavLst>
                                        <p:tav tm="0">
                                          <p:val>
                                            <p:strVal val="ppt_y"/>
                                          </p:val>
                                        </p:tav>
                                        <p:tav tm="100000">
                                          <p:val>
                                            <p:strVal val="ppt_y"/>
                                          </p:val>
                                        </p:tav>
                                      </p:tavLst>
                                    </p:anim>
                                    <p:set>
                                      <p:cBhvr>
                                        <p:cTn id="112" dur="1" fill="hold">
                                          <p:stCondLst>
                                            <p:cond delay="4499"/>
                                          </p:stCondLst>
                                        </p:cTn>
                                        <p:tgtEl>
                                          <p:spTgt spid="23"/>
                                        </p:tgtEl>
                                        <p:attrNameLst>
                                          <p:attrName>style.visibility</p:attrName>
                                        </p:attrNameLst>
                                      </p:cBhvr>
                                      <p:to>
                                        <p:strVal val="hidden"/>
                                      </p:to>
                                    </p:set>
                                  </p:childTnLst>
                                </p:cTn>
                              </p:par>
                              <p:par>
                                <p:cTn id="113" presetID="2" presetClass="entr" presetSubtype="2" fill="hold" grpId="0" nodeType="withEffect">
                                  <p:stCondLst>
                                    <p:cond delay="0"/>
                                  </p:stCondLst>
                                  <p:childTnLst>
                                    <p:set>
                                      <p:cBhvr>
                                        <p:cTn id="114" dur="1" fill="hold">
                                          <p:stCondLst>
                                            <p:cond delay="0"/>
                                          </p:stCondLst>
                                        </p:cTn>
                                        <p:tgtEl>
                                          <p:spTgt spid="24"/>
                                        </p:tgtEl>
                                        <p:attrNameLst>
                                          <p:attrName>style.visibility</p:attrName>
                                        </p:attrNameLst>
                                      </p:cBhvr>
                                      <p:to>
                                        <p:strVal val="visible"/>
                                      </p:to>
                                    </p:set>
                                    <p:anim calcmode="lin" valueType="num">
                                      <p:cBhvr additive="base">
                                        <p:cTn id="115" dur="4500" fill="hold"/>
                                        <p:tgtEl>
                                          <p:spTgt spid="24"/>
                                        </p:tgtEl>
                                        <p:attrNameLst>
                                          <p:attrName>ppt_x</p:attrName>
                                        </p:attrNameLst>
                                      </p:cBhvr>
                                      <p:tavLst>
                                        <p:tav tm="0">
                                          <p:val>
                                            <p:strVal val="1+#ppt_w/2"/>
                                          </p:val>
                                        </p:tav>
                                        <p:tav tm="100000">
                                          <p:val>
                                            <p:strVal val="#ppt_x"/>
                                          </p:val>
                                        </p:tav>
                                      </p:tavLst>
                                    </p:anim>
                                    <p:anim calcmode="lin" valueType="num">
                                      <p:cBhvr additive="base">
                                        <p:cTn id="116" dur="4500" fill="hold"/>
                                        <p:tgtEl>
                                          <p:spTgt spid="24"/>
                                        </p:tgtEl>
                                        <p:attrNameLst>
                                          <p:attrName>ppt_y</p:attrName>
                                        </p:attrNameLst>
                                      </p:cBhvr>
                                      <p:tavLst>
                                        <p:tav tm="0">
                                          <p:val>
                                            <p:strVal val="#ppt_y"/>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p:cTn id="119" dur="4500" fill="hold"/>
                                        <p:tgtEl>
                                          <p:spTgt spid="24"/>
                                        </p:tgtEl>
                                        <p:attrNameLst>
                                          <p:attrName>ppt_w</p:attrName>
                                        </p:attrNameLst>
                                      </p:cBhvr>
                                      <p:tavLst>
                                        <p:tav tm="0">
                                          <p:val>
                                            <p:strVal val="#ppt_w"/>
                                          </p:val>
                                        </p:tav>
                                        <p:tav tm="100000">
                                          <p:val>
                                            <p:strVal val="#ppt_w"/>
                                          </p:val>
                                        </p:tav>
                                      </p:tavLst>
                                    </p:anim>
                                    <p:anim calcmode="lin" valueType="num">
                                      <p:cBhvr>
                                        <p:cTn id="120" dur="4500" fill="hold"/>
                                        <p:tgtEl>
                                          <p:spTgt spid="24"/>
                                        </p:tgtEl>
                                        <p:attrNameLst>
                                          <p:attrName>ppt_h</p:attrName>
                                        </p:attrNameLst>
                                      </p:cBhvr>
                                      <p:tavLst>
                                        <p:tav tm="0" fmla="#ppt_h*sin(2.5*pi*$)">
                                          <p:val>
                                            <p:fltVal val="0"/>
                                          </p:val>
                                        </p:tav>
                                        <p:tav tm="100000">
                                          <p:val>
                                            <p:fltVal val="1"/>
                                          </p:val>
                                        </p:tav>
                                      </p:tavLst>
                                    </p:anim>
                                  </p:childTnLst>
                                </p:cTn>
                              </p:par>
                              <p:par>
                                <p:cTn id="121" presetID="8" presetClass="emph" presetSubtype="0" repeatCount="indefinite" fill="hold" grpId="2" nodeType="withEffect">
                                  <p:stCondLst>
                                    <p:cond delay="0"/>
                                  </p:stCondLst>
                                  <p:childTnLst>
                                    <p:animRot by="21600000">
                                      <p:cBhvr>
                                        <p:cTn id="122" dur="4500" fill="hold"/>
                                        <p:tgtEl>
                                          <p:spTgt spid="24"/>
                                        </p:tgtEl>
                                        <p:attrNameLst>
                                          <p:attrName>r</p:attrName>
                                        </p:attrNameLst>
                                      </p:cBhvr>
                                    </p:animRot>
                                  </p:childTnLst>
                                </p:cTn>
                              </p:par>
                              <p:par>
                                <p:cTn id="123" presetID="2" presetClass="exit" presetSubtype="2" fill="hold" grpId="3" nodeType="withEffect">
                                  <p:stCondLst>
                                    <p:cond delay="0"/>
                                  </p:stCondLst>
                                  <p:childTnLst>
                                    <p:anim calcmode="lin" valueType="num">
                                      <p:cBhvr additive="base">
                                        <p:cTn id="124" dur="4500"/>
                                        <p:tgtEl>
                                          <p:spTgt spid="24"/>
                                        </p:tgtEl>
                                        <p:attrNameLst>
                                          <p:attrName>ppt_x</p:attrName>
                                        </p:attrNameLst>
                                      </p:cBhvr>
                                      <p:tavLst>
                                        <p:tav tm="0">
                                          <p:val>
                                            <p:strVal val="ppt_x"/>
                                          </p:val>
                                        </p:tav>
                                        <p:tav tm="100000">
                                          <p:val>
                                            <p:strVal val="1+ppt_w/2"/>
                                          </p:val>
                                        </p:tav>
                                      </p:tavLst>
                                    </p:anim>
                                    <p:anim calcmode="lin" valueType="num">
                                      <p:cBhvr additive="base">
                                        <p:cTn id="125" dur="4500"/>
                                        <p:tgtEl>
                                          <p:spTgt spid="24"/>
                                        </p:tgtEl>
                                        <p:attrNameLst>
                                          <p:attrName>ppt_y</p:attrName>
                                        </p:attrNameLst>
                                      </p:cBhvr>
                                      <p:tavLst>
                                        <p:tav tm="0">
                                          <p:val>
                                            <p:strVal val="ppt_y"/>
                                          </p:val>
                                        </p:tav>
                                        <p:tav tm="100000">
                                          <p:val>
                                            <p:strVal val="ppt_y"/>
                                          </p:val>
                                        </p:tav>
                                      </p:tavLst>
                                    </p:anim>
                                    <p:set>
                                      <p:cBhvr>
                                        <p:cTn id="126" dur="1" fill="hold">
                                          <p:stCondLst>
                                            <p:cond delay="4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566730" y="980728"/>
            <a:ext cx="6048672" cy="4524315"/>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La </a:t>
            </a:r>
            <a:r>
              <a:rPr lang="es-ES" sz="2400" dirty="0">
                <a:solidFill>
                  <a:schemeClr val="bg1"/>
                </a:solidFill>
                <a:latin typeface="Hobo Std" pitchFamily="34" charset="0"/>
              </a:rPr>
              <a:t>salud del corazón</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Probablemente esta sea una de las principales virtudes por las que el vino tinto se ha hecho famoso como tratamiento medicinal, tanto así que suele recomendarse beber una copa de vino al día para mantener el corazón sano y fuerte, debiéndose todos estos beneficios nuevamente al </a:t>
            </a:r>
            <a:r>
              <a:rPr lang="es-ES" sz="2400" dirty="0" err="1">
                <a:solidFill>
                  <a:schemeClr val="bg1"/>
                </a:solidFill>
                <a:latin typeface="Hobo Std" pitchFamily="34" charset="0"/>
              </a:rPr>
              <a:t>resveratrol</a:t>
            </a:r>
            <a:r>
              <a:rPr lang="es-ES" sz="2400" dirty="0">
                <a:solidFill>
                  <a:schemeClr val="bg1"/>
                </a:solidFill>
                <a:latin typeface="Hobo Std" pitchFamily="34" charset="0"/>
              </a:rPr>
              <a:t> y a los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agentes </a:t>
            </a:r>
            <a:r>
              <a:rPr lang="es-ES" sz="2400" dirty="0">
                <a:solidFill>
                  <a:schemeClr val="bg1"/>
                </a:solidFill>
                <a:latin typeface="Hobo Std" pitchFamily="34" charset="0"/>
              </a:rPr>
              <a:t>antioxidantes del vino.</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31692867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2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gradFill>
            <a:gsLst>
              <a:gs pos="80000">
                <a:srgbClr val="FFC000">
                  <a:lumMod val="48000"/>
                  <a:lumOff val="52000"/>
                </a:srgbClr>
              </a:gs>
              <a:gs pos="43000">
                <a:schemeClr val="accent3">
                  <a:lumMod val="75000"/>
                </a:schemeClr>
              </a:gs>
              <a:gs pos="7000">
                <a:schemeClr val="accent2">
                  <a:lumMod val="75000"/>
                </a:schemeClr>
              </a:gs>
              <a:gs pos="64000">
                <a:schemeClr val="accent2">
                  <a:lumMod val="88000"/>
                </a:schemeClr>
              </a:gs>
              <a:gs pos="100000">
                <a:schemeClr val="accent2">
                  <a:lumMod val="50000"/>
                </a:schemeClr>
              </a:gs>
            </a:gsLst>
            <a:lin ang="0" scaled="1"/>
          </a:gradFill>
          <a:ln>
            <a:noFill/>
          </a:ln>
        </p:spPr>
      </p:pic>
      <p:sp>
        <p:nvSpPr>
          <p:cNvPr id="6" name="Forma libre 11"/>
          <p:cNvSpPr/>
          <p:nvPr/>
        </p:nvSpPr>
        <p:spPr>
          <a:xfrm>
            <a:off x="-6957" y="764704"/>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7914">
                <a:srgbClr val="FFFF00"/>
              </a:gs>
              <a:gs pos="43000">
                <a:srgbClr val="CCFF33"/>
              </a:gs>
              <a:gs pos="7000">
                <a:schemeClr val="accent2">
                  <a:lumMod val="75000"/>
                </a:schemeClr>
              </a:gs>
              <a:gs pos="64000">
                <a:schemeClr val="accent2">
                  <a:lumMod val="88000"/>
                </a:schemeClr>
              </a:gs>
              <a:gs pos="100000">
                <a:schemeClr val="accent2">
                  <a:lumMod val="50000"/>
                </a:schemeClr>
              </a:gs>
            </a:gsLst>
            <a:lin ang="0" scaled="1"/>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a:off x="-64041" y="3593963"/>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7914">
                <a:srgbClr val="FFFF00"/>
              </a:gs>
              <a:gs pos="43000">
                <a:srgbClr val="CCFF33"/>
              </a:gs>
              <a:gs pos="7000">
                <a:schemeClr val="accent2">
                  <a:lumMod val="75000"/>
                </a:schemeClr>
              </a:gs>
              <a:gs pos="64000">
                <a:schemeClr val="accent2">
                  <a:lumMod val="88000"/>
                </a:schemeClr>
              </a:gs>
              <a:gs pos="100000">
                <a:schemeClr val="accent2">
                  <a:lumMod val="50000"/>
                </a:schemeClr>
              </a:gs>
            </a:gsLst>
            <a:lin ang="0" scaled="1"/>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flipH="1">
            <a:off x="4564682" y="764704"/>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7914">
                <a:srgbClr val="FFFF00"/>
              </a:gs>
              <a:gs pos="43000">
                <a:srgbClr val="CCFF33"/>
              </a:gs>
              <a:gs pos="7000">
                <a:schemeClr val="accent2">
                  <a:lumMod val="75000"/>
                </a:schemeClr>
              </a:gs>
              <a:gs pos="64000">
                <a:schemeClr val="accent2">
                  <a:lumMod val="88000"/>
                </a:schemeClr>
              </a:gs>
              <a:gs pos="100000">
                <a:schemeClr val="accent2">
                  <a:lumMod val="50000"/>
                </a:schemeClr>
              </a:gs>
            </a:gsLst>
            <a:lin ang="0" scaled="1"/>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1"/>
          <p:cNvSpPr/>
          <p:nvPr/>
        </p:nvSpPr>
        <p:spPr>
          <a:xfrm flipH="1">
            <a:off x="4578954" y="3674746"/>
            <a:ext cx="4585911" cy="256177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7914">
                <a:srgbClr val="FFFF00"/>
              </a:gs>
              <a:gs pos="43000">
                <a:srgbClr val="CCFF33"/>
              </a:gs>
              <a:gs pos="7000">
                <a:schemeClr val="accent2">
                  <a:lumMod val="75000"/>
                </a:schemeClr>
              </a:gs>
              <a:gs pos="64000">
                <a:schemeClr val="accent2">
                  <a:lumMod val="88000"/>
                </a:schemeClr>
              </a:gs>
              <a:gs pos="100000">
                <a:schemeClr val="accent2">
                  <a:lumMod val="50000"/>
                </a:schemeClr>
              </a:gs>
            </a:gsLst>
            <a:lin ang="0" scaled="1"/>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4068"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14274" y="5730679"/>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76197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xit" presetSubtype="8" fill="hold" grpId="0" nodeType="withEffect">
                                  <p:stCondLst>
                                    <p:cond delay="0"/>
                                  </p:stCondLst>
                                  <p:childTnLst>
                                    <p:anim calcmode="lin" valueType="num">
                                      <p:cBhvr>
                                        <p:cTn id="9" dur="4000"/>
                                        <p:tgtEl>
                                          <p:spTgt spid="6"/>
                                        </p:tgtEl>
                                        <p:attrNameLst>
                                          <p:attrName>ppt_x</p:attrName>
                                        </p:attrNameLst>
                                      </p:cBhvr>
                                      <p:tavLst>
                                        <p:tav tm="0">
                                          <p:val>
                                            <p:strVal val="ppt_x"/>
                                          </p:val>
                                        </p:tav>
                                        <p:tav tm="100000">
                                          <p:val>
                                            <p:strVal val="ppt_x-ppt_w/2"/>
                                          </p:val>
                                        </p:tav>
                                      </p:tavLst>
                                    </p:anim>
                                    <p:anim calcmode="lin" valueType="num">
                                      <p:cBhvr>
                                        <p:cTn id="10" dur="4000"/>
                                        <p:tgtEl>
                                          <p:spTgt spid="6"/>
                                        </p:tgtEl>
                                        <p:attrNameLst>
                                          <p:attrName>ppt_y</p:attrName>
                                        </p:attrNameLst>
                                      </p:cBhvr>
                                      <p:tavLst>
                                        <p:tav tm="0">
                                          <p:val>
                                            <p:strVal val="ppt_y"/>
                                          </p:val>
                                        </p:tav>
                                        <p:tav tm="100000">
                                          <p:val>
                                            <p:strVal val="ppt_y"/>
                                          </p:val>
                                        </p:tav>
                                      </p:tavLst>
                                    </p:anim>
                                    <p:anim calcmode="lin" valueType="num">
                                      <p:cBhvr>
                                        <p:cTn id="11" dur="4000"/>
                                        <p:tgtEl>
                                          <p:spTgt spid="6"/>
                                        </p:tgtEl>
                                        <p:attrNameLst>
                                          <p:attrName>ppt_w</p:attrName>
                                        </p:attrNameLst>
                                      </p:cBhvr>
                                      <p:tavLst>
                                        <p:tav tm="0">
                                          <p:val>
                                            <p:strVal val="ppt_w"/>
                                          </p:val>
                                        </p:tav>
                                        <p:tav tm="100000">
                                          <p:val>
                                            <p:fltVal val="0"/>
                                          </p:val>
                                        </p:tav>
                                      </p:tavLst>
                                    </p:anim>
                                    <p:anim calcmode="lin" valueType="num">
                                      <p:cBhvr>
                                        <p:cTn id="12" dur="4000"/>
                                        <p:tgtEl>
                                          <p:spTgt spid="6"/>
                                        </p:tgtEl>
                                        <p:attrNameLst>
                                          <p:attrName>ppt_h</p:attrName>
                                        </p:attrNameLst>
                                      </p:cBhvr>
                                      <p:tavLst>
                                        <p:tav tm="0">
                                          <p:val>
                                            <p:strVal val="ppt_h"/>
                                          </p:val>
                                        </p:tav>
                                        <p:tav tm="100000">
                                          <p:val>
                                            <p:strVal val="ppt_h"/>
                                          </p:val>
                                        </p:tav>
                                      </p:tavLst>
                                    </p:anim>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4000"/>
                                        <p:tgtEl>
                                          <p:spTgt spid="7"/>
                                        </p:tgtEl>
                                        <p:attrNameLst>
                                          <p:attrName>ppt_x</p:attrName>
                                        </p:attrNameLst>
                                      </p:cBhvr>
                                      <p:tavLst>
                                        <p:tav tm="0">
                                          <p:val>
                                            <p:strVal val="ppt_x"/>
                                          </p:val>
                                        </p:tav>
                                        <p:tav tm="100000">
                                          <p:val>
                                            <p:strVal val="ppt_x-ppt_w/2"/>
                                          </p:val>
                                        </p:tav>
                                      </p:tavLst>
                                    </p:anim>
                                    <p:anim calcmode="lin" valueType="num">
                                      <p:cBhvr>
                                        <p:cTn id="16" dur="4000"/>
                                        <p:tgtEl>
                                          <p:spTgt spid="7"/>
                                        </p:tgtEl>
                                        <p:attrNameLst>
                                          <p:attrName>ppt_y</p:attrName>
                                        </p:attrNameLst>
                                      </p:cBhvr>
                                      <p:tavLst>
                                        <p:tav tm="0">
                                          <p:val>
                                            <p:strVal val="ppt_y"/>
                                          </p:val>
                                        </p:tav>
                                        <p:tav tm="100000">
                                          <p:val>
                                            <p:strVal val="ppt_y"/>
                                          </p:val>
                                        </p:tav>
                                      </p:tavLst>
                                    </p:anim>
                                    <p:anim calcmode="lin" valueType="num">
                                      <p:cBhvr>
                                        <p:cTn id="17" dur="4000"/>
                                        <p:tgtEl>
                                          <p:spTgt spid="7"/>
                                        </p:tgtEl>
                                        <p:attrNameLst>
                                          <p:attrName>ppt_w</p:attrName>
                                        </p:attrNameLst>
                                      </p:cBhvr>
                                      <p:tavLst>
                                        <p:tav tm="0">
                                          <p:val>
                                            <p:strVal val="ppt_w"/>
                                          </p:val>
                                        </p:tav>
                                        <p:tav tm="100000">
                                          <p:val>
                                            <p:fltVal val="0"/>
                                          </p:val>
                                        </p:tav>
                                      </p:tavLst>
                                    </p:anim>
                                    <p:anim calcmode="lin" valueType="num">
                                      <p:cBhvr>
                                        <p:cTn id="18" dur="4000"/>
                                        <p:tgtEl>
                                          <p:spTgt spid="7"/>
                                        </p:tgtEl>
                                        <p:attrNameLst>
                                          <p:attrName>ppt_h</p:attrName>
                                        </p:attrNameLst>
                                      </p:cBhvr>
                                      <p:tavLst>
                                        <p:tav tm="0">
                                          <p:val>
                                            <p:strVal val="ppt_h"/>
                                          </p:val>
                                        </p:tav>
                                        <p:tav tm="100000">
                                          <p:val>
                                            <p:strVal val="ppt_h"/>
                                          </p:val>
                                        </p:tav>
                                      </p:tavLst>
                                    </p:anim>
                                    <p:set>
                                      <p:cBhvr>
                                        <p:cTn id="19" dur="1" fill="hold">
                                          <p:stCondLst>
                                            <p:cond delay="3999"/>
                                          </p:stCondLst>
                                        </p:cTn>
                                        <p:tgtEl>
                                          <p:spTgt spid="7"/>
                                        </p:tgtEl>
                                        <p:attrNameLst>
                                          <p:attrName>style.visibility</p:attrName>
                                        </p:attrNameLst>
                                      </p:cBhvr>
                                      <p:to>
                                        <p:strVal val="hidden"/>
                                      </p:to>
                                    </p:set>
                                  </p:childTnLst>
                                </p:cTn>
                              </p:par>
                              <p:par>
                                <p:cTn id="20" presetID="17" presetClass="exit" presetSubtype="2" fill="hold" grpId="0" nodeType="withEffect">
                                  <p:stCondLst>
                                    <p:cond delay="0"/>
                                  </p:stCondLst>
                                  <p:childTnLst>
                                    <p:anim calcmode="lin" valueType="num">
                                      <p:cBhvr>
                                        <p:cTn id="21" dur="4000"/>
                                        <p:tgtEl>
                                          <p:spTgt spid="8"/>
                                        </p:tgtEl>
                                        <p:attrNameLst>
                                          <p:attrName>ppt_x</p:attrName>
                                        </p:attrNameLst>
                                      </p:cBhvr>
                                      <p:tavLst>
                                        <p:tav tm="0">
                                          <p:val>
                                            <p:strVal val="ppt_x"/>
                                          </p:val>
                                        </p:tav>
                                        <p:tav tm="100000">
                                          <p:val>
                                            <p:strVal val="ppt_x+ppt_w/2"/>
                                          </p:val>
                                        </p:tav>
                                      </p:tavLst>
                                    </p:anim>
                                    <p:anim calcmode="lin" valueType="num">
                                      <p:cBhvr>
                                        <p:cTn id="22" dur="4000"/>
                                        <p:tgtEl>
                                          <p:spTgt spid="8"/>
                                        </p:tgtEl>
                                        <p:attrNameLst>
                                          <p:attrName>ppt_y</p:attrName>
                                        </p:attrNameLst>
                                      </p:cBhvr>
                                      <p:tavLst>
                                        <p:tav tm="0">
                                          <p:val>
                                            <p:strVal val="ppt_y"/>
                                          </p:val>
                                        </p:tav>
                                        <p:tav tm="100000">
                                          <p:val>
                                            <p:strVal val="ppt_y"/>
                                          </p:val>
                                        </p:tav>
                                      </p:tavLst>
                                    </p:anim>
                                    <p:anim calcmode="lin" valueType="num">
                                      <p:cBhvr>
                                        <p:cTn id="23" dur="4000"/>
                                        <p:tgtEl>
                                          <p:spTgt spid="8"/>
                                        </p:tgtEl>
                                        <p:attrNameLst>
                                          <p:attrName>ppt_w</p:attrName>
                                        </p:attrNameLst>
                                      </p:cBhvr>
                                      <p:tavLst>
                                        <p:tav tm="0">
                                          <p:val>
                                            <p:strVal val="ppt_w"/>
                                          </p:val>
                                        </p:tav>
                                        <p:tav tm="100000">
                                          <p:val>
                                            <p:fltVal val="0"/>
                                          </p:val>
                                        </p:tav>
                                      </p:tavLst>
                                    </p:anim>
                                    <p:anim calcmode="lin" valueType="num">
                                      <p:cBhvr>
                                        <p:cTn id="24" dur="4000"/>
                                        <p:tgtEl>
                                          <p:spTgt spid="8"/>
                                        </p:tgtEl>
                                        <p:attrNameLst>
                                          <p:attrName>ppt_h</p:attrName>
                                        </p:attrNameLst>
                                      </p:cBhvr>
                                      <p:tavLst>
                                        <p:tav tm="0">
                                          <p:val>
                                            <p:strVal val="ppt_h"/>
                                          </p:val>
                                        </p:tav>
                                        <p:tav tm="100000">
                                          <p:val>
                                            <p:strVal val="ppt_h"/>
                                          </p:val>
                                        </p:tav>
                                      </p:tavLst>
                                    </p:anim>
                                    <p:set>
                                      <p:cBhvr>
                                        <p:cTn id="25" dur="1" fill="hold">
                                          <p:stCondLst>
                                            <p:cond delay="3999"/>
                                          </p:stCondLst>
                                        </p:cTn>
                                        <p:tgtEl>
                                          <p:spTgt spid="8"/>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4000"/>
                                        <p:tgtEl>
                                          <p:spTgt spid="9"/>
                                        </p:tgtEl>
                                        <p:attrNameLst>
                                          <p:attrName>ppt_x</p:attrName>
                                        </p:attrNameLst>
                                      </p:cBhvr>
                                      <p:tavLst>
                                        <p:tav tm="0">
                                          <p:val>
                                            <p:strVal val="ppt_x"/>
                                          </p:val>
                                        </p:tav>
                                        <p:tav tm="100000">
                                          <p:val>
                                            <p:strVal val="ppt_x+ppt_w/2"/>
                                          </p:val>
                                        </p:tav>
                                      </p:tavLst>
                                    </p:anim>
                                    <p:anim calcmode="lin" valueType="num">
                                      <p:cBhvr>
                                        <p:cTn id="28" dur="4000"/>
                                        <p:tgtEl>
                                          <p:spTgt spid="9"/>
                                        </p:tgtEl>
                                        <p:attrNameLst>
                                          <p:attrName>ppt_y</p:attrName>
                                        </p:attrNameLst>
                                      </p:cBhvr>
                                      <p:tavLst>
                                        <p:tav tm="0">
                                          <p:val>
                                            <p:strVal val="ppt_y"/>
                                          </p:val>
                                        </p:tav>
                                        <p:tav tm="100000">
                                          <p:val>
                                            <p:strVal val="ppt_y"/>
                                          </p:val>
                                        </p:tav>
                                      </p:tavLst>
                                    </p:anim>
                                    <p:anim calcmode="lin" valueType="num">
                                      <p:cBhvr>
                                        <p:cTn id="29" dur="4000"/>
                                        <p:tgtEl>
                                          <p:spTgt spid="9"/>
                                        </p:tgtEl>
                                        <p:attrNameLst>
                                          <p:attrName>ppt_w</p:attrName>
                                        </p:attrNameLst>
                                      </p:cBhvr>
                                      <p:tavLst>
                                        <p:tav tm="0">
                                          <p:val>
                                            <p:strVal val="ppt_w"/>
                                          </p:val>
                                        </p:tav>
                                        <p:tav tm="100000">
                                          <p:val>
                                            <p:fltVal val="0"/>
                                          </p:val>
                                        </p:tav>
                                      </p:tavLst>
                                    </p:anim>
                                    <p:anim calcmode="lin" valueType="num">
                                      <p:cBhvr>
                                        <p:cTn id="30" dur="4000"/>
                                        <p:tgtEl>
                                          <p:spTgt spid="9"/>
                                        </p:tgtEl>
                                        <p:attrNameLst>
                                          <p:attrName>ppt_h</p:attrName>
                                        </p:attrNameLst>
                                      </p:cBhvr>
                                      <p:tavLst>
                                        <p:tav tm="0">
                                          <p:val>
                                            <p:strVal val="ppt_h"/>
                                          </p:val>
                                        </p:tav>
                                        <p:tav tm="100000">
                                          <p:val>
                                            <p:strVal val="ppt_h"/>
                                          </p:val>
                                        </p:tav>
                                      </p:tavLst>
                                    </p:anim>
                                    <p:set>
                                      <p:cBhvr>
                                        <p:cTn id="31" dur="1" fill="hold">
                                          <p:stCondLst>
                                            <p:cond delay="3999"/>
                                          </p:stCondLst>
                                        </p:cTn>
                                        <p:tgtEl>
                                          <p:spTgt spid="9"/>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outVertical)">
                                      <p:cBhvr>
                                        <p:cTn id="34" dur="4000"/>
                                        <p:tgtEl>
                                          <p:spTgt spid="10"/>
                                        </p:tgtEl>
                                      </p:cBhvr>
                                    </p:animEffect>
                                  </p:childTnLst>
                                </p:cTn>
                              </p:par>
                              <p:par>
                                <p:cTn id="35" presetID="23" presetClass="entr" presetSubtype="28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ppt_w</p:attrName>
                                        </p:attrNameLst>
                                      </p:cBhvr>
                                      <p:tavLst>
                                        <p:tav tm="0">
                                          <p:val>
                                            <p:strVal val="4/3*#ppt_w"/>
                                          </p:val>
                                        </p:tav>
                                        <p:tav tm="100000">
                                          <p:val>
                                            <p:strVal val="#ppt_w"/>
                                          </p:val>
                                        </p:tav>
                                      </p:tavLst>
                                    </p:anim>
                                    <p:anim calcmode="lin" valueType="num">
                                      <p:cBhvr>
                                        <p:cTn id="38" dur="4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20"/>
          <p:cNvSpPr/>
          <p:nvPr/>
        </p:nvSpPr>
        <p:spPr>
          <a:xfrm rot="5400000">
            <a:off x="572294"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0410">
                <a:srgbClr val="FF0066">
                  <a:lumMod val="57000"/>
                </a:srgbClr>
              </a:gs>
              <a:gs pos="32000">
                <a:srgbClr val="C00000"/>
              </a:gs>
              <a:gs pos="81000">
                <a:srgbClr val="CCFF33"/>
              </a:gs>
            </a:gsLst>
            <a:lin ang="5400000" scaled="1"/>
          </a:gradFill>
          <a:ln>
            <a:noFill/>
          </a:ln>
          <a:scene3d>
            <a:camera prst="orthographicFront"/>
            <a:lightRig rig="flood" dir="t"/>
          </a:scene3d>
          <a:sp3d>
            <a:bevelT w="2667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0"/>
          <p:cNvSpPr/>
          <p:nvPr/>
        </p:nvSpPr>
        <p:spPr>
          <a:xfrm rot="5400000">
            <a:off x="556932" y="1922054"/>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0410">
                <a:srgbClr val="FF0066">
                  <a:lumMod val="57000"/>
                </a:srgbClr>
              </a:gs>
              <a:gs pos="32000">
                <a:srgbClr val="C00000"/>
              </a:gs>
              <a:gs pos="81000">
                <a:srgbClr val="CCFF33"/>
              </a:gs>
            </a:gsLst>
            <a:lin ang="5400000" scaled="1"/>
          </a:gradFill>
          <a:ln>
            <a:noFill/>
          </a:ln>
          <a:scene3d>
            <a:camera prst="orthographicFront"/>
            <a:lightRig rig="flood" dir="t"/>
          </a:scene3d>
          <a:sp3d>
            <a:bevelT w="2603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556932" y="329020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0410">
                <a:srgbClr val="FF0066">
                  <a:lumMod val="57000"/>
                </a:srgbClr>
              </a:gs>
              <a:gs pos="32000">
                <a:srgbClr val="C00000"/>
              </a:gs>
              <a:gs pos="81000">
                <a:srgbClr val="CCFF33"/>
              </a:gs>
            </a:gsLst>
            <a:lin ang="5400000" scaled="1"/>
          </a:gradFill>
          <a:ln>
            <a:noFill/>
          </a:ln>
          <a:scene3d>
            <a:camera prst="orthographicFront"/>
            <a:lightRig rig="flood" dir="t"/>
          </a:scene3d>
          <a:sp3d>
            <a:bevelT w="2540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0"/>
          <p:cNvSpPr/>
          <p:nvPr/>
        </p:nvSpPr>
        <p:spPr>
          <a:xfrm rot="16200000" flipH="1">
            <a:off x="6502040"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0410">
                <a:srgbClr val="FF0066">
                  <a:lumMod val="57000"/>
                </a:srgbClr>
              </a:gs>
              <a:gs pos="32000">
                <a:srgbClr val="C00000"/>
              </a:gs>
              <a:gs pos="81000">
                <a:srgbClr val="CCFF33"/>
              </a:gs>
            </a:gsLst>
            <a:lin ang="5400000" scaled="1"/>
          </a:gradFill>
          <a:ln>
            <a:noFill/>
          </a:ln>
          <a:scene3d>
            <a:camera prst="orthographicFront"/>
            <a:lightRig rig="flood" dir="t">
              <a:rot lat="0" lon="0" rev="9000000"/>
            </a:lightRig>
          </a:scene3d>
          <a:sp3d>
            <a:bevelT w="2159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0"/>
          <p:cNvSpPr/>
          <p:nvPr/>
        </p:nvSpPr>
        <p:spPr>
          <a:xfrm rot="16200000" flipH="1">
            <a:off x="6440834" y="1959249"/>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0410">
                <a:srgbClr val="FF0066">
                  <a:lumMod val="57000"/>
                </a:srgbClr>
              </a:gs>
              <a:gs pos="32000">
                <a:srgbClr val="C00000"/>
              </a:gs>
              <a:gs pos="81000">
                <a:srgbClr val="CCFF33"/>
              </a:gs>
            </a:gsLst>
            <a:lin ang="5400000" scaled="1"/>
          </a:gradFill>
          <a:ln>
            <a:noFill/>
          </a:ln>
          <a:scene3d>
            <a:camera prst="orthographicFront"/>
            <a:lightRig rig="flood" dir="t">
              <a:rot lat="0" lon="0" rev="9000000"/>
            </a:lightRig>
          </a:scene3d>
          <a:sp3d>
            <a:bevelT w="2476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0"/>
          <p:cNvSpPr/>
          <p:nvPr/>
        </p:nvSpPr>
        <p:spPr>
          <a:xfrm rot="16200000" flipH="1">
            <a:off x="6511131" y="345732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0410">
                <a:srgbClr val="FF0066">
                  <a:lumMod val="57000"/>
                </a:srgbClr>
              </a:gs>
              <a:gs pos="32000">
                <a:srgbClr val="C00000"/>
              </a:gs>
              <a:gs pos="81000">
                <a:srgbClr val="CCFF33"/>
              </a:gs>
            </a:gsLst>
            <a:lin ang="5400000" scaled="1"/>
          </a:gradFill>
          <a:ln>
            <a:noFill/>
          </a:ln>
          <a:scene3d>
            <a:camera prst="orthographicFront"/>
            <a:lightRig rig="flood" dir="t">
              <a:rot lat="0" lon="0" rev="9000000"/>
            </a:lightRig>
          </a:scene3d>
          <a:sp3d>
            <a:bevelT w="2413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Forma libre"/>
          <p:cNvSpPr/>
          <p:nvPr/>
        </p:nvSpPr>
        <p:spPr>
          <a:xfrm>
            <a:off x="0" y="0"/>
            <a:ext cx="9157911" cy="126876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flip="none" rotWithShape="1">
            <a:gsLst>
              <a:gs pos="77000">
                <a:schemeClr val="accent2">
                  <a:lumMod val="50000"/>
                </a:schemeClr>
              </a:gs>
              <a:gs pos="87000">
                <a:srgbClr val="C00000">
                  <a:lumMod val="25000"/>
                </a:srgbClr>
              </a:gs>
              <a:gs pos="69000">
                <a:srgbClr val="FF0066">
                  <a:lumMod val="57000"/>
                </a:srgbClr>
              </a:gs>
              <a:gs pos="57000">
                <a:srgbClr val="C00000"/>
              </a:gs>
              <a:gs pos="29000">
                <a:srgbClr val="CCFF3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1" y="5722232"/>
            <a:ext cx="916636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7000">
                <a:schemeClr val="accent2">
                  <a:lumMod val="50000"/>
                </a:schemeClr>
              </a:gs>
              <a:gs pos="87000">
                <a:srgbClr val="C00000">
                  <a:lumMod val="25000"/>
                </a:srgbClr>
              </a:gs>
              <a:gs pos="69000">
                <a:srgbClr val="FF0066">
                  <a:lumMod val="57000"/>
                </a:srgbClr>
              </a:gs>
              <a:gs pos="57000">
                <a:srgbClr val="C00000"/>
              </a:gs>
              <a:gs pos="29000">
                <a:srgbClr val="CCFF33"/>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135953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1+#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5"/>
                                        </p:tgtEl>
                                        <p:attrNameLst>
                                          <p:attrName>ppt_x</p:attrName>
                                        </p:attrNameLst>
                                      </p:cBhvr>
                                      <p:tavLst>
                                        <p:tav tm="0">
                                          <p:val>
                                            <p:strVal val="ppt_x"/>
                                          </p:val>
                                        </p:tav>
                                        <p:tav tm="100000">
                                          <p:val>
                                            <p:strVal val="1+ppt_w/2"/>
                                          </p:val>
                                        </p:tav>
                                      </p:tavLst>
                                    </p:anim>
                                    <p:anim calcmode="lin" valueType="num">
                                      <p:cBhvr additive="base">
                                        <p:cTn id="20" dur="4500"/>
                                        <p:tgtEl>
                                          <p:spTgt spid="5"/>
                                        </p:tgtEl>
                                        <p:attrNameLst>
                                          <p:attrName>ppt_y</p:attrName>
                                        </p:attrNameLst>
                                      </p:cBhvr>
                                      <p:tavLst>
                                        <p:tav tm="0">
                                          <p:val>
                                            <p:strVal val="ppt_y"/>
                                          </p:val>
                                        </p:tav>
                                        <p:tav tm="100000">
                                          <p:val>
                                            <p:strVal val="ppt_y"/>
                                          </p:val>
                                        </p:tav>
                                      </p:tavLst>
                                    </p:anim>
                                    <p:set>
                                      <p:cBhvr>
                                        <p:cTn id="21" dur="1" fill="hold">
                                          <p:stCondLst>
                                            <p:cond delay="4499"/>
                                          </p:stCondLst>
                                        </p:cTn>
                                        <p:tgtEl>
                                          <p:spTgt spid="5"/>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4500" fill="hold"/>
                                        <p:tgtEl>
                                          <p:spTgt spid="6"/>
                                        </p:tgtEl>
                                        <p:attrNameLst>
                                          <p:attrName>ppt_x</p:attrName>
                                        </p:attrNameLst>
                                      </p:cBhvr>
                                      <p:tavLst>
                                        <p:tav tm="0">
                                          <p:val>
                                            <p:strVal val="1+#ppt_w/2"/>
                                          </p:val>
                                        </p:tav>
                                        <p:tav tm="100000">
                                          <p:val>
                                            <p:strVal val="#ppt_x"/>
                                          </p:val>
                                        </p:tav>
                                      </p:tavLst>
                                    </p:anim>
                                    <p:anim calcmode="lin" valueType="num">
                                      <p:cBhvr additive="base">
                                        <p:cTn id="25" dur="4500" fill="hold"/>
                                        <p:tgtEl>
                                          <p:spTgt spid="6"/>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500" fill="hold"/>
                                        <p:tgtEl>
                                          <p:spTgt spid="6"/>
                                        </p:tgtEl>
                                        <p:attrNameLst>
                                          <p:attrName>ppt_w</p:attrName>
                                        </p:attrNameLst>
                                      </p:cBhvr>
                                      <p:tavLst>
                                        <p:tav tm="0">
                                          <p:val>
                                            <p:strVal val="#ppt_w"/>
                                          </p:val>
                                        </p:tav>
                                        <p:tav tm="100000">
                                          <p:val>
                                            <p:strVal val="#ppt_w"/>
                                          </p:val>
                                        </p:tav>
                                      </p:tavLst>
                                    </p:anim>
                                    <p:anim calcmode="lin" valueType="num">
                                      <p:cBhvr>
                                        <p:cTn id="29" dur="4500" fill="hold"/>
                                        <p:tgtEl>
                                          <p:spTgt spid="6"/>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6"/>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6"/>
                                        </p:tgtEl>
                                        <p:attrNameLst>
                                          <p:attrName>ppt_x</p:attrName>
                                        </p:attrNameLst>
                                      </p:cBhvr>
                                      <p:tavLst>
                                        <p:tav tm="0">
                                          <p:val>
                                            <p:strVal val="ppt_x"/>
                                          </p:val>
                                        </p:tav>
                                        <p:tav tm="100000">
                                          <p:val>
                                            <p:strVal val="1+ppt_w/2"/>
                                          </p:val>
                                        </p:tav>
                                      </p:tavLst>
                                    </p:anim>
                                    <p:anim calcmode="lin" valueType="num">
                                      <p:cBhvr additive="base">
                                        <p:cTn id="34" dur="4500"/>
                                        <p:tgtEl>
                                          <p:spTgt spid="6"/>
                                        </p:tgtEl>
                                        <p:attrNameLst>
                                          <p:attrName>ppt_y</p:attrName>
                                        </p:attrNameLst>
                                      </p:cBhvr>
                                      <p:tavLst>
                                        <p:tav tm="0">
                                          <p:val>
                                            <p:strVal val="ppt_y"/>
                                          </p:val>
                                        </p:tav>
                                        <p:tav tm="100000">
                                          <p:val>
                                            <p:strVal val="ppt_y"/>
                                          </p:val>
                                        </p:tav>
                                      </p:tavLst>
                                    </p:anim>
                                    <p:set>
                                      <p:cBhvr>
                                        <p:cTn id="35" dur="1" fill="hold">
                                          <p:stCondLst>
                                            <p:cond delay="4499"/>
                                          </p:stCondLst>
                                        </p:cTn>
                                        <p:tgtEl>
                                          <p:spTgt spid="6"/>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4500" fill="hold"/>
                                        <p:tgtEl>
                                          <p:spTgt spid="7"/>
                                        </p:tgtEl>
                                        <p:attrNameLst>
                                          <p:attrName>ppt_x</p:attrName>
                                        </p:attrNameLst>
                                      </p:cBhvr>
                                      <p:tavLst>
                                        <p:tav tm="0">
                                          <p:val>
                                            <p:strVal val="1+#ppt_w/2"/>
                                          </p:val>
                                        </p:tav>
                                        <p:tav tm="100000">
                                          <p:val>
                                            <p:strVal val="#ppt_x"/>
                                          </p:val>
                                        </p:tav>
                                      </p:tavLst>
                                    </p:anim>
                                    <p:anim calcmode="lin" valueType="num">
                                      <p:cBhvr additive="base">
                                        <p:cTn id="39" dur="4500" fill="hold"/>
                                        <p:tgtEl>
                                          <p:spTgt spid="7"/>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500" fill="hold"/>
                                        <p:tgtEl>
                                          <p:spTgt spid="7"/>
                                        </p:tgtEl>
                                        <p:attrNameLst>
                                          <p:attrName>ppt_w</p:attrName>
                                        </p:attrNameLst>
                                      </p:cBhvr>
                                      <p:tavLst>
                                        <p:tav tm="0">
                                          <p:val>
                                            <p:strVal val="#ppt_w"/>
                                          </p:val>
                                        </p:tav>
                                        <p:tav tm="100000">
                                          <p:val>
                                            <p:strVal val="#ppt_w"/>
                                          </p:val>
                                        </p:tav>
                                      </p:tavLst>
                                    </p:anim>
                                    <p:anim calcmode="lin" valueType="num">
                                      <p:cBhvr>
                                        <p:cTn id="43" dur="4500" fill="hold"/>
                                        <p:tgtEl>
                                          <p:spTgt spid="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7"/>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7"/>
                                        </p:tgtEl>
                                        <p:attrNameLst>
                                          <p:attrName>ppt_x</p:attrName>
                                        </p:attrNameLst>
                                      </p:cBhvr>
                                      <p:tavLst>
                                        <p:tav tm="0">
                                          <p:val>
                                            <p:strVal val="ppt_x"/>
                                          </p:val>
                                        </p:tav>
                                        <p:tav tm="100000">
                                          <p:val>
                                            <p:strVal val="1+ppt_w/2"/>
                                          </p:val>
                                        </p:tav>
                                      </p:tavLst>
                                    </p:anim>
                                    <p:anim calcmode="lin" valueType="num">
                                      <p:cBhvr additive="base">
                                        <p:cTn id="48" dur="4500"/>
                                        <p:tgtEl>
                                          <p:spTgt spid="7"/>
                                        </p:tgtEl>
                                        <p:attrNameLst>
                                          <p:attrName>ppt_y</p:attrName>
                                        </p:attrNameLst>
                                      </p:cBhvr>
                                      <p:tavLst>
                                        <p:tav tm="0">
                                          <p:val>
                                            <p:strVal val="ppt_y"/>
                                          </p:val>
                                        </p:tav>
                                        <p:tav tm="100000">
                                          <p:val>
                                            <p:strVal val="ppt_y"/>
                                          </p:val>
                                        </p:tav>
                                      </p:tavLst>
                                    </p:anim>
                                    <p:set>
                                      <p:cBhvr>
                                        <p:cTn id="49" dur="1" fill="hold">
                                          <p:stCondLst>
                                            <p:cond delay="4499"/>
                                          </p:stCondLst>
                                        </p:cTn>
                                        <p:tgtEl>
                                          <p:spTgt spid="7"/>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4500" fill="hold"/>
                                        <p:tgtEl>
                                          <p:spTgt spid="8"/>
                                        </p:tgtEl>
                                        <p:attrNameLst>
                                          <p:attrName>ppt_x</p:attrName>
                                        </p:attrNameLst>
                                      </p:cBhvr>
                                      <p:tavLst>
                                        <p:tav tm="0">
                                          <p:val>
                                            <p:strVal val="0-#ppt_w/2"/>
                                          </p:val>
                                        </p:tav>
                                        <p:tav tm="100000">
                                          <p:val>
                                            <p:strVal val="#ppt_x"/>
                                          </p:val>
                                        </p:tav>
                                      </p:tavLst>
                                    </p:anim>
                                    <p:anim calcmode="lin" valueType="num">
                                      <p:cBhvr additive="base">
                                        <p:cTn id="53" dur="4500" fill="hold"/>
                                        <p:tgtEl>
                                          <p:spTgt spid="8"/>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4500" fill="hold"/>
                                        <p:tgtEl>
                                          <p:spTgt spid="8"/>
                                        </p:tgtEl>
                                        <p:attrNameLst>
                                          <p:attrName>ppt_w</p:attrName>
                                        </p:attrNameLst>
                                      </p:cBhvr>
                                      <p:tavLst>
                                        <p:tav tm="0">
                                          <p:val>
                                            <p:strVal val="#ppt_w"/>
                                          </p:val>
                                        </p:tav>
                                        <p:tav tm="100000">
                                          <p:val>
                                            <p:strVal val="#ppt_w"/>
                                          </p:val>
                                        </p:tav>
                                      </p:tavLst>
                                    </p:anim>
                                    <p:anim calcmode="lin" valueType="num">
                                      <p:cBhvr>
                                        <p:cTn id="57" dur="4500" fill="hold"/>
                                        <p:tgtEl>
                                          <p:spTgt spid="8"/>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8"/>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8"/>
                                        </p:tgtEl>
                                        <p:attrNameLst>
                                          <p:attrName>ppt_x</p:attrName>
                                        </p:attrNameLst>
                                      </p:cBhvr>
                                      <p:tavLst>
                                        <p:tav tm="0">
                                          <p:val>
                                            <p:strVal val="ppt_x"/>
                                          </p:val>
                                        </p:tav>
                                        <p:tav tm="100000">
                                          <p:val>
                                            <p:strVal val="0-ppt_w/2"/>
                                          </p:val>
                                        </p:tav>
                                      </p:tavLst>
                                    </p:anim>
                                    <p:anim calcmode="lin" valueType="num">
                                      <p:cBhvr additive="base">
                                        <p:cTn id="62" dur="4500"/>
                                        <p:tgtEl>
                                          <p:spTgt spid="8"/>
                                        </p:tgtEl>
                                        <p:attrNameLst>
                                          <p:attrName>ppt_y</p:attrName>
                                        </p:attrNameLst>
                                      </p:cBhvr>
                                      <p:tavLst>
                                        <p:tav tm="0">
                                          <p:val>
                                            <p:strVal val="ppt_y"/>
                                          </p:val>
                                        </p:tav>
                                        <p:tav tm="100000">
                                          <p:val>
                                            <p:strVal val="ppt_y"/>
                                          </p:val>
                                        </p:tav>
                                      </p:tavLst>
                                    </p:anim>
                                    <p:set>
                                      <p:cBhvr>
                                        <p:cTn id="63" dur="1" fill="hold">
                                          <p:stCondLst>
                                            <p:cond delay="4499"/>
                                          </p:stCondLst>
                                        </p:cTn>
                                        <p:tgtEl>
                                          <p:spTgt spid="8"/>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4500" fill="hold"/>
                                        <p:tgtEl>
                                          <p:spTgt spid="9"/>
                                        </p:tgtEl>
                                        <p:attrNameLst>
                                          <p:attrName>ppt_x</p:attrName>
                                        </p:attrNameLst>
                                      </p:cBhvr>
                                      <p:tavLst>
                                        <p:tav tm="0">
                                          <p:val>
                                            <p:strVal val="0-#ppt_w/2"/>
                                          </p:val>
                                        </p:tav>
                                        <p:tav tm="100000">
                                          <p:val>
                                            <p:strVal val="#ppt_x"/>
                                          </p:val>
                                        </p:tav>
                                      </p:tavLst>
                                    </p:anim>
                                    <p:anim calcmode="lin" valueType="num">
                                      <p:cBhvr additive="base">
                                        <p:cTn id="67" dur="45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p:val>
                                            <p:strVal val="#ppt_w"/>
                                          </p:val>
                                        </p:tav>
                                        <p:tav tm="100000">
                                          <p:val>
                                            <p:strVal val="#ppt_w"/>
                                          </p:val>
                                        </p:tav>
                                      </p:tavLst>
                                    </p:anim>
                                    <p:anim calcmode="lin" valueType="num">
                                      <p:cBhvr>
                                        <p:cTn id="71" dur="4500" fill="hold"/>
                                        <p:tgtEl>
                                          <p:spTgt spid="9"/>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9"/>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9"/>
                                        </p:tgtEl>
                                        <p:attrNameLst>
                                          <p:attrName>ppt_x</p:attrName>
                                        </p:attrNameLst>
                                      </p:cBhvr>
                                      <p:tavLst>
                                        <p:tav tm="0">
                                          <p:val>
                                            <p:strVal val="ppt_x"/>
                                          </p:val>
                                        </p:tav>
                                        <p:tav tm="100000">
                                          <p:val>
                                            <p:strVal val="0-ppt_w/2"/>
                                          </p:val>
                                        </p:tav>
                                      </p:tavLst>
                                    </p:anim>
                                    <p:anim calcmode="lin" valueType="num">
                                      <p:cBhvr additive="base">
                                        <p:cTn id="76" dur="4500"/>
                                        <p:tgtEl>
                                          <p:spTgt spid="9"/>
                                        </p:tgtEl>
                                        <p:attrNameLst>
                                          <p:attrName>ppt_y</p:attrName>
                                        </p:attrNameLst>
                                      </p:cBhvr>
                                      <p:tavLst>
                                        <p:tav tm="0">
                                          <p:val>
                                            <p:strVal val="ppt_y"/>
                                          </p:val>
                                        </p:tav>
                                        <p:tav tm="100000">
                                          <p:val>
                                            <p:strVal val="ppt_y"/>
                                          </p:val>
                                        </p:tav>
                                      </p:tavLst>
                                    </p:anim>
                                    <p:set>
                                      <p:cBhvr>
                                        <p:cTn id="77" dur="1" fill="hold">
                                          <p:stCondLst>
                                            <p:cond delay="4499"/>
                                          </p:stCondLst>
                                        </p:cTn>
                                        <p:tgtEl>
                                          <p:spTgt spid="9"/>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4500" fill="hold"/>
                                        <p:tgtEl>
                                          <p:spTgt spid="10"/>
                                        </p:tgtEl>
                                        <p:attrNameLst>
                                          <p:attrName>ppt_x</p:attrName>
                                        </p:attrNameLst>
                                      </p:cBhvr>
                                      <p:tavLst>
                                        <p:tav tm="0">
                                          <p:val>
                                            <p:strVal val="0-#ppt_w/2"/>
                                          </p:val>
                                        </p:tav>
                                        <p:tav tm="100000">
                                          <p:val>
                                            <p:strVal val="#ppt_x"/>
                                          </p:val>
                                        </p:tav>
                                      </p:tavLst>
                                    </p:anim>
                                    <p:anim calcmode="lin" valueType="num">
                                      <p:cBhvr additive="base">
                                        <p:cTn id="81" dur="4500" fill="hold"/>
                                        <p:tgtEl>
                                          <p:spTgt spid="10"/>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4500" fill="hold"/>
                                        <p:tgtEl>
                                          <p:spTgt spid="10"/>
                                        </p:tgtEl>
                                        <p:attrNameLst>
                                          <p:attrName>ppt_w</p:attrName>
                                        </p:attrNameLst>
                                      </p:cBhvr>
                                      <p:tavLst>
                                        <p:tav tm="0">
                                          <p:val>
                                            <p:strVal val="#ppt_w"/>
                                          </p:val>
                                        </p:tav>
                                        <p:tav tm="100000">
                                          <p:val>
                                            <p:strVal val="#ppt_w"/>
                                          </p:val>
                                        </p:tav>
                                      </p:tavLst>
                                    </p:anim>
                                    <p:anim calcmode="lin" valueType="num">
                                      <p:cBhvr>
                                        <p:cTn id="85" dur="4500" fill="hold"/>
                                        <p:tgtEl>
                                          <p:spTgt spid="1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0"/>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0"/>
                                        </p:tgtEl>
                                        <p:attrNameLst>
                                          <p:attrName>ppt_x</p:attrName>
                                        </p:attrNameLst>
                                      </p:cBhvr>
                                      <p:tavLst>
                                        <p:tav tm="0">
                                          <p:val>
                                            <p:strVal val="ppt_x"/>
                                          </p:val>
                                        </p:tav>
                                        <p:tav tm="100000">
                                          <p:val>
                                            <p:strVal val="0-ppt_w/2"/>
                                          </p:val>
                                        </p:tav>
                                      </p:tavLst>
                                    </p:anim>
                                    <p:anim calcmode="lin" valueType="num">
                                      <p:cBhvr additive="base">
                                        <p:cTn id="90" dur="4500"/>
                                        <p:tgtEl>
                                          <p:spTgt spid="10"/>
                                        </p:tgtEl>
                                        <p:attrNameLst>
                                          <p:attrName>ppt_y</p:attrName>
                                        </p:attrNameLst>
                                      </p:cBhvr>
                                      <p:tavLst>
                                        <p:tav tm="0">
                                          <p:val>
                                            <p:strVal val="ppt_y"/>
                                          </p:val>
                                        </p:tav>
                                        <p:tav tm="100000">
                                          <p:val>
                                            <p:strVal val="ppt_y"/>
                                          </p:val>
                                        </p:tav>
                                      </p:tavLst>
                                    </p:anim>
                                    <p:set>
                                      <p:cBhvr>
                                        <p:cTn id="91" dur="1" fill="hold">
                                          <p:stCondLst>
                                            <p:cond delay="4499"/>
                                          </p:stCondLst>
                                        </p:cTn>
                                        <p:tgtEl>
                                          <p:spTgt spid="10"/>
                                        </p:tgtEl>
                                        <p:attrNameLst>
                                          <p:attrName>style.visibility</p:attrName>
                                        </p:attrNameLst>
                                      </p:cBhvr>
                                      <p:to>
                                        <p:strVal val="hidden"/>
                                      </p:to>
                                    </p:set>
                                  </p:childTnLst>
                                </p:cTn>
                              </p:par>
                              <p:par>
                                <p:cTn id="92" presetID="16" presetClass="entr" presetSubtype="37" fill="hold" nodeType="withEffect">
                                  <p:stCondLst>
                                    <p:cond delay="750"/>
                                  </p:stCondLst>
                                  <p:childTnLst>
                                    <p:set>
                                      <p:cBhvr>
                                        <p:cTn id="93" dur="1" fill="hold">
                                          <p:stCondLst>
                                            <p:cond delay="0"/>
                                          </p:stCondLst>
                                        </p:cTn>
                                        <p:tgtEl>
                                          <p:spTgt spid="11"/>
                                        </p:tgtEl>
                                        <p:attrNameLst>
                                          <p:attrName>style.visibility</p:attrName>
                                        </p:attrNameLst>
                                      </p:cBhvr>
                                      <p:to>
                                        <p:strVal val="visible"/>
                                      </p:to>
                                    </p:set>
                                    <p:animEffect transition="in" filter="barn(outVertical)">
                                      <p:cBhvr>
                                        <p:cTn id="94" dur="3500"/>
                                        <p:tgtEl>
                                          <p:spTgt spid="11"/>
                                        </p:tgtEl>
                                      </p:cBhvr>
                                    </p:animEffect>
                                  </p:childTnLst>
                                </p:cTn>
                              </p:par>
                              <p:par>
                                <p:cTn id="95" presetID="23" presetClass="entr" presetSubtype="288" fill="hold" nodeType="withEffect">
                                  <p:stCondLst>
                                    <p:cond delay="750"/>
                                  </p:stCondLst>
                                  <p:childTnLst>
                                    <p:set>
                                      <p:cBhvr>
                                        <p:cTn id="96" dur="1" fill="hold">
                                          <p:stCondLst>
                                            <p:cond delay="0"/>
                                          </p:stCondLst>
                                        </p:cTn>
                                        <p:tgtEl>
                                          <p:spTgt spid="11"/>
                                        </p:tgtEl>
                                        <p:attrNameLst>
                                          <p:attrName>style.visibility</p:attrName>
                                        </p:attrNameLst>
                                      </p:cBhvr>
                                      <p:to>
                                        <p:strVal val="visible"/>
                                      </p:to>
                                    </p:set>
                                    <p:anim calcmode="lin" valueType="num">
                                      <p:cBhvr>
                                        <p:cTn id="97" dur="3500" fill="hold"/>
                                        <p:tgtEl>
                                          <p:spTgt spid="11"/>
                                        </p:tgtEl>
                                        <p:attrNameLst>
                                          <p:attrName>ppt_w</p:attrName>
                                        </p:attrNameLst>
                                      </p:cBhvr>
                                      <p:tavLst>
                                        <p:tav tm="0">
                                          <p:val>
                                            <p:strVal val="4/3*#ppt_w"/>
                                          </p:val>
                                        </p:tav>
                                        <p:tav tm="100000">
                                          <p:val>
                                            <p:strVal val="#ppt_w"/>
                                          </p:val>
                                        </p:tav>
                                      </p:tavLst>
                                    </p:anim>
                                    <p:anim calcmode="lin" valueType="num">
                                      <p:cBhvr>
                                        <p:cTn id="98" dur="35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2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6898341"/>
          </a:xfrm>
          <a:prstGeom prst="rect">
            <a:avLst/>
          </a:prstGeom>
          <a:solidFill>
            <a:schemeClr val="accent1"/>
          </a:solid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34825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rgbClr val="FFFF00"/>
              </a:gs>
              <a:gs pos="1700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24" name="23 Forma libre"/>
          <p:cNvSpPr/>
          <p:nvPr/>
        </p:nvSpPr>
        <p:spPr>
          <a:xfrm rot="10800000">
            <a:off x="-17497" y="5757348"/>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84111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21"/>
                                        </p:tgtEl>
                                        <p:attrNameLst>
                                          <p:attrName>style.visibility</p:attrName>
                                        </p:attrNameLst>
                                      </p:cBhvr>
                                      <p:to>
                                        <p:strVal val="visible"/>
                                      </p:to>
                                    </p:set>
                                    <p:animEffect transition="in" filter="barn(outVertical)">
                                      <p:cBhvr>
                                        <p:cTn id="122" dur="4250"/>
                                        <p:tgtEl>
                                          <p:spTgt spid="21"/>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21"/>
                                        </p:tgtEl>
                                        <p:attrNameLst>
                                          <p:attrName>style.visibility</p:attrName>
                                        </p:attrNameLst>
                                      </p:cBhvr>
                                      <p:to>
                                        <p:strVal val="visible"/>
                                      </p:to>
                                    </p:set>
                                    <p:anim calcmode="lin" valueType="num">
                                      <p:cBhvr>
                                        <p:cTn id="125" dur="4250" fill="hold"/>
                                        <p:tgtEl>
                                          <p:spTgt spid="21"/>
                                        </p:tgtEl>
                                        <p:attrNameLst>
                                          <p:attrName>ppt_w</p:attrName>
                                        </p:attrNameLst>
                                      </p:cBhvr>
                                      <p:tavLst>
                                        <p:tav tm="0">
                                          <p:val>
                                            <p:strVal val="4/3*#ppt_w"/>
                                          </p:val>
                                        </p:tav>
                                        <p:tav tm="100000">
                                          <p:val>
                                            <p:strVal val="#ppt_w"/>
                                          </p:val>
                                        </p:tav>
                                      </p:tavLst>
                                    </p:anim>
                                    <p:anim calcmode="lin" valueType="num">
                                      <p:cBhvr>
                                        <p:cTn id="126" dur="4250" fill="hold"/>
                                        <p:tgtEl>
                                          <p:spTgt spid="2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2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6858000"/>
          </a:xfrm>
          <a:prstGeom prst="rect">
            <a:avLst/>
          </a:prstGeom>
          <a:noFill/>
          <a:ln>
            <a:noFill/>
          </a:ln>
        </p:spPr>
      </p:pic>
      <p:sp>
        <p:nvSpPr>
          <p:cNvPr id="2" name="Forma libre 30"/>
          <p:cNvSpPr/>
          <p:nvPr/>
        </p:nvSpPr>
        <p:spPr>
          <a:xfrm rot="14879755" flipH="1">
            <a:off x="-154018" y="1095295"/>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92000"/>
                  </a:srgbClr>
                </a:gs>
                <a:gs pos="71000">
                  <a:srgbClr val="FF0000"/>
                </a:gs>
                <a:gs pos="100000">
                  <a:srgbClr val="4D0808"/>
                </a:gs>
              </a:gsLst>
              <a:lin ang="5400000" scaled="0"/>
            </a:gradFill>
            <a:prstDash val="sysDot"/>
          </a:ln>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30"/>
          <p:cNvSpPr/>
          <p:nvPr/>
        </p:nvSpPr>
        <p:spPr>
          <a:xfrm rot="17589071" flipH="1" flipV="1">
            <a:off x="6144552" y="1112547"/>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76000"/>
                    <a:lumOff val="24000"/>
                  </a:srgbClr>
                </a:gs>
                <a:gs pos="77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30"/>
          <p:cNvSpPr/>
          <p:nvPr/>
        </p:nvSpPr>
        <p:spPr>
          <a:xfrm rot="4036667" flipH="1">
            <a:off x="6230902" y="3886684"/>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80000"/>
                    <a:lumOff val="20000"/>
                  </a:srgbClr>
                </a:gs>
                <a:gs pos="68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30"/>
          <p:cNvSpPr/>
          <p:nvPr/>
        </p:nvSpPr>
        <p:spPr>
          <a:xfrm rot="17422878">
            <a:off x="-187935" y="3875884"/>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90000"/>
                    <a:lumOff val="10000"/>
                  </a:srgbClr>
                </a:gs>
                <a:gs pos="70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30"/>
          <p:cNvSpPr/>
          <p:nvPr/>
        </p:nvSpPr>
        <p:spPr>
          <a:xfrm rot="15060517" flipH="1">
            <a:off x="1650404" y="1147775"/>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79000"/>
                    <a:lumOff val="21000"/>
                  </a:srgbClr>
                </a:gs>
                <a:gs pos="57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30"/>
          <p:cNvSpPr/>
          <p:nvPr/>
        </p:nvSpPr>
        <p:spPr>
          <a:xfrm rot="17338337" flipH="1" flipV="1">
            <a:off x="4288912" y="1166340"/>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86000"/>
                  </a:srgbClr>
                </a:gs>
                <a:gs pos="66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30"/>
          <p:cNvSpPr/>
          <p:nvPr/>
        </p:nvSpPr>
        <p:spPr>
          <a:xfrm rot="4175792" flipH="1">
            <a:off x="4346764" y="3876002"/>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97000"/>
                  </a:srgbClr>
                </a:gs>
                <a:gs pos="68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30"/>
          <p:cNvSpPr/>
          <p:nvPr/>
        </p:nvSpPr>
        <p:spPr>
          <a:xfrm rot="17430132">
            <a:off x="1622361" y="3880571"/>
            <a:ext cx="3141900" cy="1809367"/>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noFill/>
          <a:ln>
            <a:gradFill>
              <a:gsLst>
                <a:gs pos="0">
                  <a:srgbClr val="FFF200">
                    <a:lumMod val="0"/>
                    <a:lumOff val="100000"/>
                  </a:srgbClr>
                </a:gs>
                <a:gs pos="45000">
                  <a:srgbClr val="FF0000"/>
                </a:gs>
                <a:gs pos="100000">
                  <a:srgbClr val="4D0808"/>
                </a:gs>
              </a:gsLst>
              <a:lin ang="5400000" scaled="0"/>
            </a:gra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a:off x="-6956"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8" name="17 Forma libre"/>
          <p:cNvSpPr/>
          <p:nvPr/>
        </p:nvSpPr>
        <p:spPr>
          <a:xfrm rot="10800000">
            <a:off x="-6956"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65000">
                <a:srgbClr val="975803">
                  <a:lumMod val="45000"/>
                </a:srgbClr>
              </a:gs>
              <a:gs pos="13000">
                <a:srgbClr val="FCD78E">
                  <a:lumMod val="56000"/>
                  <a:lumOff val="44000"/>
                </a:srgbClr>
              </a:gs>
              <a:gs pos="43000">
                <a:srgbClr val="CCCC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177743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9"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0-#ppt_w/2"/>
                                          </p:val>
                                        </p:tav>
                                        <p:tav tm="100000">
                                          <p:val>
                                            <p:strVal val="#ppt_x"/>
                                          </p:val>
                                        </p:tav>
                                      </p:tavLst>
                                    </p:anim>
                                    <p:anim calcmode="lin" valueType="num">
                                      <p:cBhvr additive="base">
                                        <p:cTn id="29" dur="3000" fill="hold"/>
                                        <p:tgtEl>
                                          <p:spTgt spid="4"/>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4"/>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3"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9"/>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4000"/>
                                        <p:tgtEl>
                                          <p:spTgt spid="2"/>
                                        </p:tgtEl>
                                        <p:attrNameLst>
                                          <p:attrName>ppt_x</p:attrName>
                                        </p:attrNameLst>
                                      </p:cBhvr>
                                      <p:tavLst>
                                        <p:tav tm="0">
                                          <p:val>
                                            <p:strVal val="ppt_x"/>
                                          </p:val>
                                        </p:tav>
                                        <p:tav tm="100000">
                                          <p:val>
                                            <p:strVal val="1+ppt_w/2"/>
                                          </p:val>
                                        </p:tav>
                                      </p:tavLst>
                                    </p:anim>
                                    <p:anim calcmode="lin" valueType="num">
                                      <p:cBhvr additive="base">
                                        <p:cTn id="59" dur="4000"/>
                                        <p:tgtEl>
                                          <p:spTgt spid="2"/>
                                        </p:tgtEl>
                                        <p:attrNameLst>
                                          <p:attrName>ppt_y</p:attrName>
                                        </p:attrNameLst>
                                      </p:cBhvr>
                                      <p:tavLst>
                                        <p:tav tm="0">
                                          <p:val>
                                            <p:strVal val="ppt_y"/>
                                          </p:val>
                                        </p:tav>
                                        <p:tav tm="100000">
                                          <p:val>
                                            <p:strVal val="ppt_y"/>
                                          </p:val>
                                        </p:tav>
                                      </p:tavLst>
                                    </p:anim>
                                    <p:set>
                                      <p:cBhvr>
                                        <p:cTn id="60" dur="1" fill="hold">
                                          <p:stCondLst>
                                            <p:cond delay="3999"/>
                                          </p:stCondLst>
                                        </p:cTn>
                                        <p:tgtEl>
                                          <p:spTgt spid="2"/>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4000"/>
                                        <p:tgtEl>
                                          <p:spTgt spid="3"/>
                                        </p:tgtEl>
                                        <p:attrNameLst>
                                          <p:attrName>ppt_x</p:attrName>
                                        </p:attrNameLst>
                                      </p:cBhvr>
                                      <p:tavLst>
                                        <p:tav tm="0">
                                          <p:val>
                                            <p:strVal val="ppt_x"/>
                                          </p:val>
                                        </p:tav>
                                        <p:tav tm="100000">
                                          <p:val>
                                            <p:strVal val="0-ppt_w/2"/>
                                          </p:val>
                                        </p:tav>
                                      </p:tavLst>
                                    </p:anim>
                                    <p:anim calcmode="lin" valueType="num">
                                      <p:cBhvr additive="base">
                                        <p:cTn id="63" dur="4000"/>
                                        <p:tgtEl>
                                          <p:spTgt spid="3"/>
                                        </p:tgtEl>
                                        <p:attrNameLst>
                                          <p:attrName>ppt_y</p:attrName>
                                        </p:attrNameLst>
                                      </p:cBhvr>
                                      <p:tavLst>
                                        <p:tav tm="0">
                                          <p:val>
                                            <p:strVal val="ppt_y"/>
                                          </p:val>
                                        </p:tav>
                                        <p:tav tm="100000">
                                          <p:val>
                                            <p:strVal val="ppt_y"/>
                                          </p:val>
                                        </p:tav>
                                      </p:tavLst>
                                    </p:anim>
                                    <p:set>
                                      <p:cBhvr>
                                        <p:cTn id="64" dur="1" fill="hold">
                                          <p:stCondLst>
                                            <p:cond delay="3999"/>
                                          </p:stCondLst>
                                        </p:cTn>
                                        <p:tgtEl>
                                          <p:spTgt spid="3"/>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4000"/>
                                        <p:tgtEl>
                                          <p:spTgt spid="5"/>
                                        </p:tgtEl>
                                        <p:attrNameLst>
                                          <p:attrName>ppt_x</p:attrName>
                                        </p:attrNameLst>
                                      </p:cBhvr>
                                      <p:tavLst>
                                        <p:tav tm="0">
                                          <p:val>
                                            <p:strVal val="ppt_x"/>
                                          </p:val>
                                        </p:tav>
                                        <p:tav tm="100000">
                                          <p:val>
                                            <p:strVal val="1+ppt_w/2"/>
                                          </p:val>
                                        </p:tav>
                                      </p:tavLst>
                                    </p:anim>
                                    <p:anim calcmode="lin" valueType="num">
                                      <p:cBhvr additive="base">
                                        <p:cTn id="67" dur="4000"/>
                                        <p:tgtEl>
                                          <p:spTgt spid="5"/>
                                        </p:tgtEl>
                                        <p:attrNameLst>
                                          <p:attrName>ppt_y</p:attrName>
                                        </p:attrNameLst>
                                      </p:cBhvr>
                                      <p:tavLst>
                                        <p:tav tm="0">
                                          <p:val>
                                            <p:strVal val="ppt_y"/>
                                          </p:val>
                                        </p:tav>
                                        <p:tav tm="100000">
                                          <p:val>
                                            <p:strVal val="ppt_y"/>
                                          </p:val>
                                        </p:tav>
                                      </p:tavLst>
                                    </p:anim>
                                    <p:set>
                                      <p:cBhvr>
                                        <p:cTn id="68" dur="1" fill="hold">
                                          <p:stCondLst>
                                            <p:cond delay="3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4000"/>
                                        <p:tgtEl>
                                          <p:spTgt spid="4"/>
                                        </p:tgtEl>
                                        <p:attrNameLst>
                                          <p:attrName>ppt_x</p:attrName>
                                        </p:attrNameLst>
                                      </p:cBhvr>
                                      <p:tavLst>
                                        <p:tav tm="0">
                                          <p:val>
                                            <p:strVal val="ppt_x"/>
                                          </p:val>
                                        </p:tav>
                                        <p:tav tm="100000">
                                          <p:val>
                                            <p:strVal val="0-ppt_w/2"/>
                                          </p:val>
                                        </p:tav>
                                      </p:tavLst>
                                    </p:anim>
                                    <p:anim calcmode="lin" valueType="num">
                                      <p:cBhvr additive="base">
                                        <p:cTn id="71" dur="4000"/>
                                        <p:tgtEl>
                                          <p:spTgt spid="4"/>
                                        </p:tgtEl>
                                        <p:attrNameLst>
                                          <p:attrName>ppt_y</p:attrName>
                                        </p:attrNameLst>
                                      </p:cBhvr>
                                      <p:tavLst>
                                        <p:tav tm="0">
                                          <p:val>
                                            <p:strVal val="ppt_y"/>
                                          </p:val>
                                        </p:tav>
                                        <p:tav tm="100000">
                                          <p:val>
                                            <p:strVal val="ppt_y"/>
                                          </p:val>
                                        </p:tav>
                                      </p:tavLst>
                                    </p:anim>
                                    <p:set>
                                      <p:cBhvr>
                                        <p:cTn id="72" dur="1" fill="hold">
                                          <p:stCondLst>
                                            <p:cond delay="3999"/>
                                          </p:stCondLst>
                                        </p:cTn>
                                        <p:tgtEl>
                                          <p:spTgt spid="4"/>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1+ppt_w/2"/>
                                          </p:val>
                                        </p:tav>
                                      </p:tavLst>
                                    </p:anim>
                                    <p:anim calcmode="lin" valueType="num">
                                      <p:cBhvr additive="base">
                                        <p:cTn id="75" dur="4000"/>
                                        <p:tgtEl>
                                          <p:spTgt spid="6"/>
                                        </p:tgtEl>
                                        <p:attrNameLst>
                                          <p:attrName>ppt_y</p:attrName>
                                        </p:attrNameLst>
                                      </p:cBhvr>
                                      <p:tavLst>
                                        <p:tav tm="0">
                                          <p:val>
                                            <p:strVal val="ppt_y"/>
                                          </p:val>
                                        </p:tav>
                                        <p:tav tm="100000">
                                          <p:val>
                                            <p:strVal val="ppt_y"/>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4000"/>
                                        <p:tgtEl>
                                          <p:spTgt spid="7"/>
                                        </p:tgtEl>
                                        <p:attrNameLst>
                                          <p:attrName>ppt_x</p:attrName>
                                        </p:attrNameLst>
                                      </p:cBhvr>
                                      <p:tavLst>
                                        <p:tav tm="0">
                                          <p:val>
                                            <p:strVal val="ppt_x"/>
                                          </p:val>
                                        </p:tav>
                                        <p:tav tm="100000">
                                          <p:val>
                                            <p:strVal val="0-ppt_w/2"/>
                                          </p:val>
                                        </p:tav>
                                      </p:tavLst>
                                    </p:anim>
                                    <p:anim calcmode="lin" valueType="num">
                                      <p:cBhvr additive="base">
                                        <p:cTn id="79" dur="4000"/>
                                        <p:tgtEl>
                                          <p:spTgt spid="7"/>
                                        </p:tgtEl>
                                        <p:attrNameLst>
                                          <p:attrName>ppt_y</p:attrName>
                                        </p:attrNameLst>
                                      </p:cBhvr>
                                      <p:tavLst>
                                        <p:tav tm="0">
                                          <p:val>
                                            <p:strVal val="ppt_y"/>
                                          </p:val>
                                        </p:tav>
                                        <p:tav tm="100000">
                                          <p:val>
                                            <p:strVal val="ppt_y"/>
                                          </p:val>
                                        </p:tav>
                                      </p:tavLst>
                                    </p:anim>
                                    <p:set>
                                      <p:cBhvr>
                                        <p:cTn id="80" dur="1" fill="hold">
                                          <p:stCondLst>
                                            <p:cond delay="3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4000"/>
                                        <p:tgtEl>
                                          <p:spTgt spid="8"/>
                                        </p:tgtEl>
                                        <p:attrNameLst>
                                          <p:attrName>ppt_x</p:attrName>
                                        </p:attrNameLst>
                                      </p:cBhvr>
                                      <p:tavLst>
                                        <p:tav tm="0">
                                          <p:val>
                                            <p:strVal val="ppt_x"/>
                                          </p:val>
                                        </p:tav>
                                        <p:tav tm="100000">
                                          <p:val>
                                            <p:strVal val="0-ppt_w/2"/>
                                          </p:val>
                                        </p:tav>
                                      </p:tavLst>
                                    </p:anim>
                                    <p:anim calcmode="lin" valueType="num">
                                      <p:cBhvr additive="base">
                                        <p:cTn id="83" dur="4000"/>
                                        <p:tgtEl>
                                          <p:spTgt spid="8"/>
                                        </p:tgtEl>
                                        <p:attrNameLst>
                                          <p:attrName>ppt_y</p:attrName>
                                        </p:attrNameLst>
                                      </p:cBhvr>
                                      <p:tavLst>
                                        <p:tav tm="0">
                                          <p:val>
                                            <p:strVal val="ppt_y"/>
                                          </p:val>
                                        </p:tav>
                                        <p:tav tm="100000">
                                          <p:val>
                                            <p:strVal val="ppt_y"/>
                                          </p:val>
                                        </p:tav>
                                      </p:tavLst>
                                    </p:anim>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4000"/>
                                        <p:tgtEl>
                                          <p:spTgt spid="9"/>
                                        </p:tgtEl>
                                        <p:attrNameLst>
                                          <p:attrName>ppt_x</p:attrName>
                                        </p:attrNameLst>
                                      </p:cBhvr>
                                      <p:tavLst>
                                        <p:tav tm="0">
                                          <p:val>
                                            <p:strVal val="ppt_x"/>
                                          </p:val>
                                        </p:tav>
                                        <p:tav tm="100000">
                                          <p:val>
                                            <p:strVal val="1+ppt_w/2"/>
                                          </p:val>
                                        </p:tav>
                                      </p:tavLst>
                                    </p:anim>
                                    <p:anim calcmode="lin" valueType="num">
                                      <p:cBhvr additive="base">
                                        <p:cTn id="87" dur="4000"/>
                                        <p:tgtEl>
                                          <p:spTgt spid="9"/>
                                        </p:tgtEl>
                                        <p:attrNameLst>
                                          <p:attrName>ppt_y</p:attrName>
                                        </p:attrNameLst>
                                      </p:cBhvr>
                                      <p:tavLst>
                                        <p:tav tm="0">
                                          <p:val>
                                            <p:strVal val="ppt_y"/>
                                          </p:val>
                                        </p:tav>
                                        <p:tav tm="100000">
                                          <p:val>
                                            <p:strVal val="ppt_y"/>
                                          </p:val>
                                        </p:tav>
                                      </p:tavLst>
                                    </p:anim>
                                    <p:set>
                                      <p:cBhvr>
                                        <p:cTn id="88" dur="1" fill="hold">
                                          <p:stCondLst>
                                            <p:cond delay="3999"/>
                                          </p:stCondLst>
                                        </p:cTn>
                                        <p:tgtEl>
                                          <p:spTgt spid="9"/>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500" fill="hold"/>
                                        <p:tgtEl>
                                          <p:spTgt spid="14"/>
                                        </p:tgtEl>
                                        <p:attrNameLst>
                                          <p:attrName>ppt_w</p:attrName>
                                        </p:attrNameLst>
                                      </p:cBhvr>
                                      <p:tavLst>
                                        <p:tav tm="0">
                                          <p:val>
                                            <p:strVal val="2/3*#ppt_w"/>
                                          </p:val>
                                        </p:tav>
                                        <p:tav tm="100000">
                                          <p:val>
                                            <p:strVal val="#ppt_w"/>
                                          </p:val>
                                        </p:tav>
                                      </p:tavLst>
                                    </p:anim>
                                    <p:anim calcmode="lin" valueType="num">
                                      <p:cBhvr>
                                        <p:cTn id="92" dur="3500" fill="hold"/>
                                        <p:tgtEl>
                                          <p:spTgt spid="14"/>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box(out)">
                                      <p:cBhvr>
                                        <p:cTn id="95"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182115" y="1536174"/>
            <a:ext cx="4779404" cy="3785652"/>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Colesterol</a:t>
            </a: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En cuanto al colesterol, las propiedades del </a:t>
            </a:r>
            <a:r>
              <a:rPr lang="es-ES" sz="2400" dirty="0" err="1">
                <a:solidFill>
                  <a:schemeClr val="bg1"/>
                </a:solidFill>
                <a:latin typeface="Hobo Std" pitchFamily="34" charset="0"/>
              </a:rPr>
              <a:t>resveratrol</a:t>
            </a:r>
            <a:r>
              <a:rPr lang="es-ES" sz="2400" dirty="0">
                <a:solidFill>
                  <a:schemeClr val="bg1"/>
                </a:solidFill>
                <a:latin typeface="Hobo Std" pitchFamily="34" charset="0"/>
              </a:rPr>
              <a:t> y los taninos contenidos en el vino tinto permiten reducir el LDL, o colesterol malo, a la vez que reducen el riesgo de padecer arteriosclerosis.</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5057011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223436_winogrona_lampka_wina"/>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441094"/>
            <a:ext cx="9144000" cy="6003032"/>
          </a:xfrm>
          <a:prstGeom prst="rect">
            <a:avLst/>
          </a:prstGeom>
          <a:noFill/>
          <a:ln>
            <a:noFill/>
          </a:ln>
        </p:spPr>
      </p:pic>
      <p:sp>
        <p:nvSpPr>
          <p:cNvPr id="6" name="Forma libre 4"/>
          <p:cNvSpPr/>
          <p:nvPr/>
        </p:nvSpPr>
        <p:spPr>
          <a:xfrm rot="20854875">
            <a:off x="251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6000">
                <a:srgbClr val="48001B">
                  <a:lumMod val="77000"/>
                </a:srgbClr>
              </a:gs>
              <a:gs pos="31000">
                <a:schemeClr val="accent6">
                  <a:lumMod val="60000"/>
                  <a:lumOff val="40000"/>
                </a:schemeClr>
              </a:gs>
              <a:gs pos="7000">
                <a:srgbClr val="FF9966">
                  <a:lumMod val="18000"/>
                  <a:lumOff val="82000"/>
                </a:srgbClr>
              </a:gs>
              <a:gs pos="77000">
                <a:srgbClr val="FF0000">
                  <a:lumMod val="29000"/>
                </a:srgbClr>
              </a:gs>
              <a:gs pos="61000">
                <a:srgbClr val="C00000">
                  <a:lumMod val="86000"/>
                </a:srgb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4"/>
          <p:cNvSpPr/>
          <p:nvPr/>
        </p:nvSpPr>
        <p:spPr>
          <a:xfrm rot="20935713">
            <a:off x="25172" y="242088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6000">
                <a:srgbClr val="48001B">
                  <a:lumMod val="77000"/>
                </a:srgbClr>
              </a:gs>
              <a:gs pos="31000">
                <a:schemeClr val="accent6">
                  <a:lumMod val="60000"/>
                  <a:lumOff val="40000"/>
                </a:schemeClr>
              </a:gs>
              <a:gs pos="7000">
                <a:srgbClr val="FF9966">
                  <a:lumMod val="18000"/>
                  <a:lumOff val="82000"/>
                </a:srgbClr>
              </a:gs>
              <a:gs pos="77000">
                <a:srgbClr val="FF0000">
                  <a:lumMod val="29000"/>
                </a:srgbClr>
              </a:gs>
              <a:gs pos="61000">
                <a:srgbClr val="C00000">
                  <a:lumMod val="86000"/>
                </a:srgb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20755430">
            <a:off x="-13911"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6000">
                <a:srgbClr val="48001B">
                  <a:lumMod val="77000"/>
                </a:srgbClr>
              </a:gs>
              <a:gs pos="31000">
                <a:schemeClr val="accent6">
                  <a:lumMod val="60000"/>
                  <a:lumOff val="40000"/>
                </a:schemeClr>
              </a:gs>
              <a:gs pos="7000">
                <a:srgbClr val="FF9966">
                  <a:lumMod val="18000"/>
                  <a:lumOff val="82000"/>
                </a:srgbClr>
              </a:gs>
              <a:gs pos="77000">
                <a:srgbClr val="FF0000">
                  <a:lumMod val="29000"/>
                </a:srgbClr>
              </a:gs>
              <a:gs pos="61000">
                <a:srgbClr val="C00000">
                  <a:lumMod val="86000"/>
                </a:srgb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624959" flipH="1">
            <a:off x="45333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46000">
                <a:srgbClr val="48001B">
                  <a:lumMod val="77000"/>
                </a:srgbClr>
              </a:gs>
              <a:gs pos="31000">
                <a:schemeClr val="accent6">
                  <a:lumMod val="60000"/>
                  <a:lumOff val="40000"/>
                </a:schemeClr>
              </a:gs>
              <a:gs pos="7000">
                <a:srgbClr val="FF9966">
                  <a:lumMod val="18000"/>
                  <a:lumOff val="82000"/>
                </a:srgbClr>
              </a:gs>
              <a:gs pos="77000">
                <a:srgbClr val="FF0000">
                  <a:lumMod val="29000"/>
                </a:srgbClr>
              </a:gs>
              <a:gs pos="61000">
                <a:srgbClr val="C00000">
                  <a:lumMod val="86000"/>
                </a:srgbClr>
              </a:gs>
              <a:gs pos="100000">
                <a:schemeClr val="bg1"/>
              </a:gs>
            </a:gsLst>
            <a:lin ang="2700000" scaled="1"/>
            <a:tileRect/>
          </a:gradFill>
          <a:ln>
            <a:noFill/>
          </a:ln>
          <a:effectLst>
            <a:reflection blurRad="6350" stA="410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740908" flipH="1">
            <a:off x="4427984" y="239500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6000">
                <a:srgbClr val="48001B">
                  <a:lumMod val="77000"/>
                </a:srgbClr>
              </a:gs>
              <a:gs pos="31000">
                <a:schemeClr val="accent6">
                  <a:lumMod val="60000"/>
                  <a:lumOff val="40000"/>
                </a:schemeClr>
              </a:gs>
              <a:gs pos="7000">
                <a:srgbClr val="FF9966">
                  <a:lumMod val="18000"/>
                  <a:lumOff val="82000"/>
                </a:srgbClr>
              </a:gs>
              <a:gs pos="77000">
                <a:srgbClr val="FF0000">
                  <a:lumMod val="29000"/>
                </a:srgbClr>
              </a:gs>
              <a:gs pos="61000">
                <a:srgbClr val="C00000">
                  <a:lumMod val="86000"/>
                </a:srgb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835591" flipH="1">
            <a:off x="4511628"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6000">
                <a:srgbClr val="48001B">
                  <a:lumMod val="77000"/>
                </a:srgbClr>
              </a:gs>
              <a:gs pos="31000">
                <a:schemeClr val="accent6">
                  <a:lumMod val="60000"/>
                  <a:lumOff val="40000"/>
                </a:schemeClr>
              </a:gs>
              <a:gs pos="7000">
                <a:srgbClr val="FF9966">
                  <a:lumMod val="18000"/>
                  <a:lumOff val="82000"/>
                </a:srgbClr>
              </a:gs>
              <a:gs pos="77000">
                <a:srgbClr val="FF0000">
                  <a:lumMod val="29000"/>
                </a:srgbClr>
              </a:gs>
              <a:gs pos="61000">
                <a:srgbClr val="C00000">
                  <a:lumMod val="86000"/>
                </a:srgb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6" name="15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9000">
                <a:srgbClr val="C00000">
                  <a:lumMod val="37000"/>
                </a:srgbClr>
              </a:gs>
              <a:gs pos="85000">
                <a:srgbClr val="391B03">
                  <a:lumMod val="33000"/>
                </a:srgbClr>
              </a:gs>
              <a:gs pos="13000">
                <a:srgbClr val="FCD78E">
                  <a:lumMod val="56000"/>
                  <a:lumOff val="44000"/>
                </a:srgbClr>
              </a:gs>
              <a:gs pos="40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7" name="16 Forma libre"/>
          <p:cNvSpPr/>
          <p:nvPr/>
        </p:nvSpPr>
        <p:spPr>
          <a:xfrm rot="10800000">
            <a:off x="-13911" y="574765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9000">
                <a:srgbClr val="C00000">
                  <a:lumMod val="37000"/>
                </a:srgbClr>
              </a:gs>
              <a:gs pos="85000">
                <a:srgbClr val="391B03">
                  <a:lumMod val="33000"/>
                </a:srgbClr>
              </a:gs>
              <a:gs pos="13000">
                <a:srgbClr val="FCD78E">
                  <a:lumMod val="56000"/>
                  <a:lumOff val="44000"/>
                </a:srgbClr>
              </a:gs>
              <a:gs pos="40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231053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4500" fill="hold"/>
                                        <p:tgtEl>
                                          <p:spTgt spid="7"/>
                                        </p:tgtEl>
                                        <p:attrNameLst>
                                          <p:attrName>ppt_x</p:attrName>
                                        </p:attrNameLst>
                                      </p:cBhvr>
                                      <p:tavLst>
                                        <p:tav tm="0">
                                          <p:val>
                                            <p:strVal val="1+#ppt_w/2"/>
                                          </p:val>
                                        </p:tav>
                                        <p:tav tm="100000">
                                          <p:val>
                                            <p:strVal val="#ppt_x"/>
                                          </p:val>
                                        </p:tav>
                                      </p:tavLst>
                                    </p:anim>
                                    <p:anim calcmode="lin" valueType="num">
                                      <p:cBhvr additive="base">
                                        <p:cTn id="25" dur="4500" fill="hold"/>
                                        <p:tgtEl>
                                          <p:spTgt spid="7"/>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4500" fill="hold"/>
                                        <p:tgtEl>
                                          <p:spTgt spid="7"/>
                                        </p:tgtEl>
                                        <p:attrNameLst>
                                          <p:attrName>ppt_w</p:attrName>
                                        </p:attrNameLst>
                                      </p:cBhvr>
                                      <p:tavLst>
                                        <p:tav tm="0">
                                          <p:val>
                                            <p:strVal val="#ppt_w"/>
                                          </p:val>
                                        </p:tav>
                                        <p:tav tm="100000">
                                          <p:val>
                                            <p:strVal val="#ppt_w"/>
                                          </p:val>
                                        </p:tav>
                                      </p:tavLst>
                                    </p:anim>
                                    <p:anim calcmode="lin" valueType="num">
                                      <p:cBhvr>
                                        <p:cTn id="29" dur="4500" fill="hold"/>
                                        <p:tgtEl>
                                          <p:spTgt spid="7"/>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7"/>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7"/>
                                        </p:tgtEl>
                                        <p:attrNameLst>
                                          <p:attrName>ppt_x</p:attrName>
                                        </p:attrNameLst>
                                      </p:cBhvr>
                                      <p:tavLst>
                                        <p:tav tm="0">
                                          <p:val>
                                            <p:strVal val="ppt_x"/>
                                          </p:val>
                                        </p:tav>
                                        <p:tav tm="100000">
                                          <p:val>
                                            <p:strVal val="1+ppt_w/2"/>
                                          </p:val>
                                        </p:tav>
                                      </p:tavLst>
                                    </p:anim>
                                    <p:anim calcmode="lin" valueType="num">
                                      <p:cBhvr additive="base">
                                        <p:cTn id="34" dur="4500"/>
                                        <p:tgtEl>
                                          <p:spTgt spid="7"/>
                                        </p:tgtEl>
                                        <p:attrNameLst>
                                          <p:attrName>ppt_y</p:attrName>
                                        </p:attrNameLst>
                                      </p:cBhvr>
                                      <p:tavLst>
                                        <p:tav tm="0">
                                          <p:val>
                                            <p:strVal val="ppt_y"/>
                                          </p:val>
                                        </p:tav>
                                        <p:tav tm="100000">
                                          <p:val>
                                            <p:strVal val="ppt_y"/>
                                          </p:val>
                                        </p:tav>
                                      </p:tavLst>
                                    </p:anim>
                                    <p:set>
                                      <p:cBhvr>
                                        <p:cTn id="35" dur="1" fill="hold">
                                          <p:stCondLst>
                                            <p:cond delay="4499"/>
                                          </p:stCondLst>
                                        </p:cTn>
                                        <p:tgtEl>
                                          <p:spTgt spid="7"/>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4500" fill="hold"/>
                                        <p:tgtEl>
                                          <p:spTgt spid="8"/>
                                        </p:tgtEl>
                                        <p:attrNameLst>
                                          <p:attrName>ppt_x</p:attrName>
                                        </p:attrNameLst>
                                      </p:cBhvr>
                                      <p:tavLst>
                                        <p:tav tm="0">
                                          <p:val>
                                            <p:strVal val="1+#ppt_w/2"/>
                                          </p:val>
                                        </p:tav>
                                        <p:tav tm="100000">
                                          <p:val>
                                            <p:strVal val="#ppt_x"/>
                                          </p:val>
                                        </p:tav>
                                      </p:tavLst>
                                    </p:anim>
                                    <p:anim calcmode="lin" valueType="num">
                                      <p:cBhvr additive="base">
                                        <p:cTn id="39" dur="45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500" fill="hold"/>
                                        <p:tgtEl>
                                          <p:spTgt spid="8"/>
                                        </p:tgtEl>
                                        <p:attrNameLst>
                                          <p:attrName>ppt_w</p:attrName>
                                        </p:attrNameLst>
                                      </p:cBhvr>
                                      <p:tavLst>
                                        <p:tav tm="0">
                                          <p:val>
                                            <p:strVal val="#ppt_w"/>
                                          </p:val>
                                        </p:tav>
                                        <p:tav tm="100000">
                                          <p:val>
                                            <p:strVal val="#ppt_w"/>
                                          </p:val>
                                        </p:tav>
                                      </p:tavLst>
                                    </p:anim>
                                    <p:anim calcmode="lin" valueType="num">
                                      <p:cBhvr>
                                        <p:cTn id="43" dur="4500" fill="hold"/>
                                        <p:tgtEl>
                                          <p:spTgt spid="8"/>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8"/>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8"/>
                                        </p:tgtEl>
                                        <p:attrNameLst>
                                          <p:attrName>ppt_x</p:attrName>
                                        </p:attrNameLst>
                                      </p:cBhvr>
                                      <p:tavLst>
                                        <p:tav tm="0">
                                          <p:val>
                                            <p:strVal val="ppt_x"/>
                                          </p:val>
                                        </p:tav>
                                        <p:tav tm="100000">
                                          <p:val>
                                            <p:strVal val="1+ppt_w/2"/>
                                          </p:val>
                                        </p:tav>
                                      </p:tavLst>
                                    </p:anim>
                                    <p:anim calcmode="lin" valueType="num">
                                      <p:cBhvr additive="base">
                                        <p:cTn id="48" dur="4500"/>
                                        <p:tgtEl>
                                          <p:spTgt spid="8"/>
                                        </p:tgtEl>
                                        <p:attrNameLst>
                                          <p:attrName>ppt_y</p:attrName>
                                        </p:attrNameLst>
                                      </p:cBhvr>
                                      <p:tavLst>
                                        <p:tav tm="0">
                                          <p:val>
                                            <p:strVal val="ppt_y"/>
                                          </p:val>
                                        </p:tav>
                                        <p:tav tm="100000">
                                          <p:val>
                                            <p:strVal val="ppt_y"/>
                                          </p:val>
                                        </p:tav>
                                      </p:tavLst>
                                    </p:anim>
                                    <p:set>
                                      <p:cBhvr>
                                        <p:cTn id="49" dur="1" fill="hold">
                                          <p:stCondLst>
                                            <p:cond delay="4499"/>
                                          </p:stCondLst>
                                        </p:cTn>
                                        <p:tgtEl>
                                          <p:spTgt spid="8"/>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4500" fill="hold"/>
                                        <p:tgtEl>
                                          <p:spTgt spid="9"/>
                                        </p:tgtEl>
                                        <p:attrNameLst>
                                          <p:attrName>ppt_x</p:attrName>
                                        </p:attrNameLst>
                                      </p:cBhvr>
                                      <p:tavLst>
                                        <p:tav tm="0">
                                          <p:val>
                                            <p:strVal val="0-#ppt_w/2"/>
                                          </p:val>
                                        </p:tav>
                                        <p:tav tm="100000">
                                          <p:val>
                                            <p:strVal val="#ppt_x"/>
                                          </p:val>
                                        </p:tav>
                                      </p:tavLst>
                                    </p:anim>
                                    <p:anim calcmode="lin" valueType="num">
                                      <p:cBhvr additive="base">
                                        <p:cTn id="53" dur="4500" fill="hold"/>
                                        <p:tgtEl>
                                          <p:spTgt spid="9"/>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4500" fill="hold"/>
                                        <p:tgtEl>
                                          <p:spTgt spid="9"/>
                                        </p:tgtEl>
                                        <p:attrNameLst>
                                          <p:attrName>ppt_w</p:attrName>
                                        </p:attrNameLst>
                                      </p:cBhvr>
                                      <p:tavLst>
                                        <p:tav tm="0">
                                          <p:val>
                                            <p:strVal val="#ppt_w"/>
                                          </p:val>
                                        </p:tav>
                                        <p:tav tm="100000">
                                          <p:val>
                                            <p:strVal val="#ppt_w"/>
                                          </p:val>
                                        </p:tav>
                                      </p:tavLst>
                                    </p:anim>
                                    <p:anim calcmode="lin" valueType="num">
                                      <p:cBhvr>
                                        <p:cTn id="57" dur="4500" fill="hold"/>
                                        <p:tgtEl>
                                          <p:spTgt spid="9"/>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9"/>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9"/>
                                        </p:tgtEl>
                                        <p:attrNameLst>
                                          <p:attrName>ppt_x</p:attrName>
                                        </p:attrNameLst>
                                      </p:cBhvr>
                                      <p:tavLst>
                                        <p:tav tm="0">
                                          <p:val>
                                            <p:strVal val="ppt_x"/>
                                          </p:val>
                                        </p:tav>
                                        <p:tav tm="100000">
                                          <p:val>
                                            <p:strVal val="0-ppt_w/2"/>
                                          </p:val>
                                        </p:tav>
                                      </p:tavLst>
                                    </p:anim>
                                    <p:anim calcmode="lin" valueType="num">
                                      <p:cBhvr additive="base">
                                        <p:cTn id="62" dur="4500"/>
                                        <p:tgtEl>
                                          <p:spTgt spid="9"/>
                                        </p:tgtEl>
                                        <p:attrNameLst>
                                          <p:attrName>ppt_y</p:attrName>
                                        </p:attrNameLst>
                                      </p:cBhvr>
                                      <p:tavLst>
                                        <p:tav tm="0">
                                          <p:val>
                                            <p:strVal val="ppt_y"/>
                                          </p:val>
                                        </p:tav>
                                        <p:tav tm="100000">
                                          <p:val>
                                            <p:strVal val="ppt_y"/>
                                          </p:val>
                                        </p:tav>
                                      </p:tavLst>
                                    </p:anim>
                                    <p:set>
                                      <p:cBhvr>
                                        <p:cTn id="63" dur="1" fill="hold">
                                          <p:stCondLst>
                                            <p:cond delay="4499"/>
                                          </p:stCondLst>
                                        </p:cTn>
                                        <p:tgtEl>
                                          <p:spTgt spid="9"/>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4500" fill="hold"/>
                                        <p:tgtEl>
                                          <p:spTgt spid="10"/>
                                        </p:tgtEl>
                                        <p:attrNameLst>
                                          <p:attrName>ppt_x</p:attrName>
                                        </p:attrNameLst>
                                      </p:cBhvr>
                                      <p:tavLst>
                                        <p:tav tm="0">
                                          <p:val>
                                            <p:strVal val="0-#ppt_w/2"/>
                                          </p:val>
                                        </p:tav>
                                        <p:tav tm="100000">
                                          <p:val>
                                            <p:strVal val="#ppt_x"/>
                                          </p:val>
                                        </p:tav>
                                      </p:tavLst>
                                    </p:anim>
                                    <p:anim calcmode="lin" valueType="num">
                                      <p:cBhvr additive="base">
                                        <p:cTn id="67" dur="4500" fill="hold"/>
                                        <p:tgtEl>
                                          <p:spTgt spid="10"/>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4500" fill="hold"/>
                                        <p:tgtEl>
                                          <p:spTgt spid="10"/>
                                        </p:tgtEl>
                                        <p:attrNameLst>
                                          <p:attrName>ppt_w</p:attrName>
                                        </p:attrNameLst>
                                      </p:cBhvr>
                                      <p:tavLst>
                                        <p:tav tm="0">
                                          <p:val>
                                            <p:strVal val="#ppt_w"/>
                                          </p:val>
                                        </p:tav>
                                        <p:tav tm="100000">
                                          <p:val>
                                            <p:strVal val="#ppt_w"/>
                                          </p:val>
                                        </p:tav>
                                      </p:tavLst>
                                    </p:anim>
                                    <p:anim calcmode="lin" valueType="num">
                                      <p:cBhvr>
                                        <p:cTn id="71" dur="4500" fill="hold"/>
                                        <p:tgtEl>
                                          <p:spTgt spid="1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0"/>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0"/>
                                        </p:tgtEl>
                                        <p:attrNameLst>
                                          <p:attrName>ppt_x</p:attrName>
                                        </p:attrNameLst>
                                      </p:cBhvr>
                                      <p:tavLst>
                                        <p:tav tm="0">
                                          <p:val>
                                            <p:strVal val="ppt_x"/>
                                          </p:val>
                                        </p:tav>
                                        <p:tav tm="100000">
                                          <p:val>
                                            <p:strVal val="0-ppt_w/2"/>
                                          </p:val>
                                        </p:tav>
                                      </p:tavLst>
                                    </p:anim>
                                    <p:anim calcmode="lin" valueType="num">
                                      <p:cBhvr additive="base">
                                        <p:cTn id="76" dur="4500"/>
                                        <p:tgtEl>
                                          <p:spTgt spid="10"/>
                                        </p:tgtEl>
                                        <p:attrNameLst>
                                          <p:attrName>ppt_y</p:attrName>
                                        </p:attrNameLst>
                                      </p:cBhvr>
                                      <p:tavLst>
                                        <p:tav tm="0">
                                          <p:val>
                                            <p:strVal val="ppt_y"/>
                                          </p:val>
                                        </p:tav>
                                        <p:tav tm="100000">
                                          <p:val>
                                            <p:strVal val="ppt_y"/>
                                          </p:val>
                                        </p:tav>
                                      </p:tavLst>
                                    </p:anim>
                                    <p:set>
                                      <p:cBhvr>
                                        <p:cTn id="77" dur="1" fill="hold">
                                          <p:stCondLst>
                                            <p:cond delay="4499"/>
                                          </p:stCondLst>
                                        </p:cTn>
                                        <p:tgtEl>
                                          <p:spTgt spid="10"/>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4500" fill="hold"/>
                                        <p:tgtEl>
                                          <p:spTgt spid="11"/>
                                        </p:tgtEl>
                                        <p:attrNameLst>
                                          <p:attrName>ppt_x</p:attrName>
                                        </p:attrNameLst>
                                      </p:cBhvr>
                                      <p:tavLst>
                                        <p:tav tm="0">
                                          <p:val>
                                            <p:strVal val="0-#ppt_w/2"/>
                                          </p:val>
                                        </p:tav>
                                        <p:tav tm="100000">
                                          <p:val>
                                            <p:strVal val="#ppt_x"/>
                                          </p:val>
                                        </p:tav>
                                      </p:tavLst>
                                    </p:anim>
                                    <p:anim calcmode="lin" valueType="num">
                                      <p:cBhvr additive="base">
                                        <p:cTn id="81" dur="4500" fill="hold"/>
                                        <p:tgtEl>
                                          <p:spTgt spid="11"/>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4500" fill="hold"/>
                                        <p:tgtEl>
                                          <p:spTgt spid="11"/>
                                        </p:tgtEl>
                                        <p:attrNameLst>
                                          <p:attrName>ppt_w</p:attrName>
                                        </p:attrNameLst>
                                      </p:cBhvr>
                                      <p:tavLst>
                                        <p:tav tm="0">
                                          <p:val>
                                            <p:strVal val="#ppt_w"/>
                                          </p:val>
                                        </p:tav>
                                        <p:tav tm="100000">
                                          <p:val>
                                            <p:strVal val="#ppt_w"/>
                                          </p:val>
                                        </p:tav>
                                      </p:tavLst>
                                    </p:anim>
                                    <p:anim calcmode="lin" valueType="num">
                                      <p:cBhvr>
                                        <p:cTn id="85" dur="4500" fill="hold"/>
                                        <p:tgtEl>
                                          <p:spTgt spid="11"/>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1"/>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1"/>
                                        </p:tgtEl>
                                        <p:attrNameLst>
                                          <p:attrName>ppt_x</p:attrName>
                                        </p:attrNameLst>
                                      </p:cBhvr>
                                      <p:tavLst>
                                        <p:tav tm="0">
                                          <p:val>
                                            <p:strVal val="ppt_x"/>
                                          </p:val>
                                        </p:tav>
                                        <p:tav tm="100000">
                                          <p:val>
                                            <p:strVal val="0-ppt_w/2"/>
                                          </p:val>
                                        </p:tav>
                                      </p:tavLst>
                                    </p:anim>
                                    <p:anim calcmode="lin" valueType="num">
                                      <p:cBhvr additive="base">
                                        <p:cTn id="90" dur="4500"/>
                                        <p:tgtEl>
                                          <p:spTgt spid="11"/>
                                        </p:tgtEl>
                                        <p:attrNameLst>
                                          <p:attrName>ppt_y</p:attrName>
                                        </p:attrNameLst>
                                      </p:cBhvr>
                                      <p:tavLst>
                                        <p:tav tm="0">
                                          <p:val>
                                            <p:strVal val="ppt_y"/>
                                          </p:val>
                                        </p:tav>
                                        <p:tav tm="100000">
                                          <p:val>
                                            <p:strVal val="ppt_y"/>
                                          </p:val>
                                        </p:tav>
                                      </p:tavLst>
                                    </p:anim>
                                    <p:set>
                                      <p:cBhvr>
                                        <p:cTn id="91" dur="1" fill="hold">
                                          <p:stCondLst>
                                            <p:cond delay="4499"/>
                                          </p:stCondLst>
                                        </p:cTn>
                                        <p:tgtEl>
                                          <p:spTgt spid="11"/>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4500" fill="hold"/>
                                        <p:tgtEl>
                                          <p:spTgt spid="13"/>
                                        </p:tgtEl>
                                        <p:attrNameLst>
                                          <p:attrName>ppt_w</p:attrName>
                                        </p:attrNameLst>
                                      </p:cBhvr>
                                      <p:tavLst>
                                        <p:tav tm="0">
                                          <p:val>
                                            <p:strVal val="2/3*#ppt_w"/>
                                          </p:val>
                                        </p:tav>
                                        <p:tav tm="100000">
                                          <p:val>
                                            <p:strVal val="#ppt_w"/>
                                          </p:val>
                                        </p:tav>
                                      </p:tavLst>
                                    </p:anim>
                                    <p:anim calcmode="lin" valueType="num">
                                      <p:cBhvr>
                                        <p:cTn id="95" dur="4500" fill="hold"/>
                                        <p:tgtEl>
                                          <p:spTgt spid="13"/>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barn(outVertical)">
                                      <p:cBhvr>
                                        <p:cTn id="98" dur="4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2224"/>
            <a:ext cx="9157912" cy="6858000"/>
          </a:xfrm>
          <a:prstGeom prst="rect">
            <a:avLst/>
          </a:prstGeom>
          <a:gradFill flip="none" rotWithShape="1">
            <a:gsLst>
              <a:gs pos="80000">
                <a:srgbClr val="391B03">
                  <a:lumMod val="33000"/>
                </a:srgbClr>
              </a:gs>
              <a:gs pos="41000">
                <a:schemeClr val="accent2">
                  <a:lumMod val="36000"/>
                </a:schemeClr>
              </a:gs>
              <a:gs pos="0">
                <a:schemeClr val="accent6">
                  <a:lumMod val="60000"/>
                  <a:lumOff val="40000"/>
                </a:schemeClr>
              </a:gs>
              <a:gs pos="100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apositiva2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33474" y="10378"/>
            <a:ext cx="9144000" cy="6858000"/>
          </a:xfrm>
          <a:prstGeom prst="rect">
            <a:avLst/>
          </a:prstGeom>
          <a:noFill/>
          <a:ln>
            <a:noFill/>
          </a:ln>
        </p:spPr>
      </p:pic>
      <p:sp>
        <p:nvSpPr>
          <p:cNvPr id="8" name="Forma libre 31"/>
          <p:cNvSpPr/>
          <p:nvPr/>
        </p:nvSpPr>
        <p:spPr>
          <a:xfrm rot="13310512" flipH="1">
            <a:off x="4538492" y="1083364"/>
            <a:ext cx="2804303" cy="226074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22519">
                <a:schemeClr val="accent2">
                  <a:lumMod val="75000"/>
                </a:schemeClr>
              </a:gs>
              <a:gs pos="10000">
                <a:schemeClr val="accent2">
                  <a:lumMod val="43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rot="8289488">
            <a:off x="1784063" y="1102491"/>
            <a:ext cx="2804303" cy="223882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22519">
                <a:schemeClr val="accent2">
                  <a:lumMod val="75000"/>
                </a:schemeClr>
              </a:gs>
              <a:gs pos="10000">
                <a:schemeClr val="accent2">
                  <a:lumMod val="43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rot="19492807">
            <a:off x="4478389" y="3367873"/>
            <a:ext cx="2804303" cy="2271642"/>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22519">
                <a:schemeClr val="accent2">
                  <a:lumMod val="75000"/>
                </a:schemeClr>
              </a:gs>
              <a:gs pos="10000">
                <a:schemeClr val="accent2">
                  <a:lumMod val="43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31"/>
          <p:cNvSpPr/>
          <p:nvPr/>
        </p:nvSpPr>
        <p:spPr>
          <a:xfrm rot="2107193" flipH="1">
            <a:off x="1794366" y="3373978"/>
            <a:ext cx="2804303" cy="2204558"/>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22519">
                <a:schemeClr val="accent2">
                  <a:lumMod val="75000"/>
                </a:schemeClr>
              </a:gs>
              <a:gs pos="10000">
                <a:schemeClr val="accent2">
                  <a:lumMod val="43000"/>
                </a:schemeClr>
              </a:gs>
              <a:gs pos="49000">
                <a:srgbClr val="7030A0">
                  <a:lumMod val="18000"/>
                </a:srgbClr>
              </a:gs>
              <a:gs pos="100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5205" y="-12224"/>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9000">
                <a:srgbClr val="C00000">
                  <a:lumMod val="37000"/>
                </a:srgbClr>
              </a:gs>
              <a:gs pos="85000">
                <a:srgbClr val="391B03">
                  <a:lumMod val="33000"/>
                </a:srgbClr>
              </a:gs>
              <a:gs pos="13000">
                <a:srgbClr val="FCD78E">
                  <a:lumMod val="56000"/>
                  <a:lumOff val="44000"/>
                </a:srgbClr>
              </a:gs>
              <a:gs pos="40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Forma libre"/>
          <p:cNvSpPr/>
          <p:nvPr/>
        </p:nvSpPr>
        <p:spPr>
          <a:xfrm rot="10800000">
            <a:off x="5205" y="5727384"/>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9000">
                <a:srgbClr val="C00000">
                  <a:lumMod val="37000"/>
                </a:srgbClr>
              </a:gs>
              <a:gs pos="85000">
                <a:srgbClr val="391B03">
                  <a:lumMod val="33000"/>
                </a:srgbClr>
              </a:gs>
              <a:gs pos="13000">
                <a:srgbClr val="FCD78E">
                  <a:lumMod val="56000"/>
                  <a:lumOff val="44000"/>
                </a:srgbClr>
              </a:gs>
              <a:gs pos="40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5" name="14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849297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fmla="#ppt_w*sin(2.5*pi*$)">
                                          <p:val>
                                            <p:fltVal val="0"/>
                                          </p:val>
                                        </p:tav>
                                        <p:tav tm="100000">
                                          <p:val>
                                            <p:fltVal val="1"/>
                                          </p:val>
                                        </p:tav>
                                      </p:tavLst>
                                    </p:anim>
                                    <p:anim calcmode="lin" valueType="num">
                                      <p:cBhvr>
                                        <p:cTn id="15" dur="3000" fill="hold"/>
                                        <p:tgtEl>
                                          <p:spTgt spid="9"/>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9"/>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9"/>
                                        </p:tgtEl>
                                        <p:attrNameLst>
                                          <p:attrName>ppt_x</p:attrName>
                                        </p:attrNameLst>
                                      </p:cBhvr>
                                      <p:tavLst>
                                        <p:tav tm="0">
                                          <p:val>
                                            <p:strVal val="ppt_x"/>
                                          </p:val>
                                        </p:tav>
                                        <p:tav tm="100000">
                                          <p:val>
                                            <p:strVal val="1+ppt_w/2"/>
                                          </p:val>
                                        </p:tav>
                                      </p:tavLst>
                                    </p:anim>
                                    <p:anim calcmode="lin" valueType="num">
                                      <p:cBhvr additive="base">
                                        <p:cTn id="20" dur="5000"/>
                                        <p:tgtEl>
                                          <p:spTgt spid="9"/>
                                        </p:tgtEl>
                                        <p:attrNameLst>
                                          <p:attrName>ppt_y</p:attrName>
                                        </p:attrNameLst>
                                      </p:cBhvr>
                                      <p:tavLst>
                                        <p:tav tm="0">
                                          <p:val>
                                            <p:strVal val="ppt_y"/>
                                          </p:val>
                                        </p:tav>
                                        <p:tav tm="100000">
                                          <p:val>
                                            <p:strVal val="1+ppt_h/2"/>
                                          </p:val>
                                        </p:tav>
                                      </p:tavLst>
                                    </p:anim>
                                    <p:set>
                                      <p:cBhvr>
                                        <p:cTn id="21" dur="1" fill="hold">
                                          <p:stCondLst>
                                            <p:cond delay="4999"/>
                                          </p:stCondLst>
                                        </p:cTn>
                                        <p:tgtEl>
                                          <p:spTgt spid="9"/>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3000" fill="hold"/>
                                        <p:tgtEl>
                                          <p:spTgt spid="8"/>
                                        </p:tgtEl>
                                        <p:attrNameLst>
                                          <p:attrName>ppt_x</p:attrName>
                                        </p:attrNameLst>
                                      </p:cBhvr>
                                      <p:tavLst>
                                        <p:tav tm="0">
                                          <p:val>
                                            <p:strVal val="0-#ppt_w/2"/>
                                          </p:val>
                                        </p:tav>
                                        <p:tav tm="100000">
                                          <p:val>
                                            <p:strVal val="#ppt_x"/>
                                          </p:val>
                                        </p:tav>
                                      </p:tavLst>
                                    </p:anim>
                                    <p:anim calcmode="lin" valueType="num">
                                      <p:cBhvr additive="base">
                                        <p:cTn id="25" dur="3000" fill="hold"/>
                                        <p:tgtEl>
                                          <p:spTgt spid="8"/>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fmla="#ppt_w*sin(2.5*pi*$)">
                                          <p:val>
                                            <p:fltVal val="0"/>
                                          </p:val>
                                        </p:tav>
                                        <p:tav tm="100000">
                                          <p:val>
                                            <p:fltVal val="1"/>
                                          </p:val>
                                        </p:tav>
                                      </p:tavLst>
                                    </p:anim>
                                    <p:anim calcmode="lin" valueType="num">
                                      <p:cBhvr>
                                        <p:cTn id="29" dur="3000" fill="hold"/>
                                        <p:tgtEl>
                                          <p:spTgt spid="8"/>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8"/>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8"/>
                                        </p:tgtEl>
                                        <p:attrNameLst>
                                          <p:attrName>ppt_x</p:attrName>
                                        </p:attrNameLst>
                                      </p:cBhvr>
                                      <p:tavLst>
                                        <p:tav tm="0">
                                          <p:val>
                                            <p:strVal val="ppt_x"/>
                                          </p:val>
                                        </p:tav>
                                        <p:tav tm="100000">
                                          <p:val>
                                            <p:strVal val="0-ppt_w/2"/>
                                          </p:val>
                                        </p:tav>
                                      </p:tavLst>
                                    </p:anim>
                                    <p:anim calcmode="lin" valueType="num">
                                      <p:cBhvr additive="base">
                                        <p:cTn id="34" dur="5000"/>
                                        <p:tgtEl>
                                          <p:spTgt spid="8"/>
                                        </p:tgtEl>
                                        <p:attrNameLst>
                                          <p:attrName>ppt_y</p:attrName>
                                        </p:attrNameLst>
                                      </p:cBhvr>
                                      <p:tavLst>
                                        <p:tav tm="0">
                                          <p:val>
                                            <p:strVal val="ppt_y"/>
                                          </p:val>
                                        </p:tav>
                                        <p:tav tm="100000">
                                          <p:val>
                                            <p:strVal val="1+ppt_h/2"/>
                                          </p:val>
                                        </p:tav>
                                      </p:tavLst>
                                    </p:anim>
                                    <p:set>
                                      <p:cBhvr>
                                        <p:cTn id="35" dur="1" fill="hold">
                                          <p:stCondLst>
                                            <p:cond delay="4999"/>
                                          </p:stCondLst>
                                        </p:cTn>
                                        <p:tgtEl>
                                          <p:spTgt spid="8"/>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11"/>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11"/>
                                        </p:tgtEl>
                                        <p:attrNameLst>
                                          <p:attrName>ppt_x</p:attrName>
                                        </p:attrNameLst>
                                      </p:cBhvr>
                                      <p:tavLst>
                                        <p:tav tm="0">
                                          <p:val>
                                            <p:strVal val="ppt_x"/>
                                          </p:val>
                                        </p:tav>
                                        <p:tav tm="100000">
                                          <p:val>
                                            <p:strVal val="1+ppt_w/2"/>
                                          </p:val>
                                        </p:tav>
                                      </p:tavLst>
                                    </p:anim>
                                    <p:anim calcmode="lin" valueType="num">
                                      <p:cBhvr additive="base">
                                        <p:cTn id="48" dur="5000"/>
                                        <p:tgtEl>
                                          <p:spTgt spid="11"/>
                                        </p:tgtEl>
                                        <p:attrNameLst>
                                          <p:attrName>ppt_y</p:attrName>
                                        </p:attrNameLst>
                                      </p:cBhvr>
                                      <p:tavLst>
                                        <p:tav tm="0">
                                          <p:val>
                                            <p:strVal val="ppt_y"/>
                                          </p:val>
                                        </p:tav>
                                        <p:tav tm="100000">
                                          <p:val>
                                            <p:strVal val="0-ppt_h/2"/>
                                          </p:val>
                                        </p:tav>
                                      </p:tavLst>
                                    </p:anim>
                                    <p:set>
                                      <p:cBhvr>
                                        <p:cTn id="49" dur="1" fill="hold">
                                          <p:stCondLst>
                                            <p:cond delay="4999"/>
                                          </p:stCondLst>
                                        </p:cTn>
                                        <p:tgtEl>
                                          <p:spTgt spid="11"/>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3000" fill="hold"/>
                                        <p:tgtEl>
                                          <p:spTgt spid="10"/>
                                        </p:tgtEl>
                                        <p:attrNameLst>
                                          <p:attrName>ppt_w</p:attrName>
                                        </p:attrNameLst>
                                      </p:cBhvr>
                                      <p:tavLst>
                                        <p:tav tm="0" fmla="#ppt_w*sin(2.5*pi*$)">
                                          <p:val>
                                            <p:fltVal val="0"/>
                                          </p:val>
                                        </p:tav>
                                        <p:tav tm="100000">
                                          <p:val>
                                            <p:fltVal val="1"/>
                                          </p:val>
                                        </p:tav>
                                      </p:tavLst>
                                    </p:anim>
                                    <p:anim calcmode="lin" valueType="num">
                                      <p:cBhvr>
                                        <p:cTn id="57" dur="3000" fill="hold"/>
                                        <p:tgtEl>
                                          <p:spTgt spid="10"/>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10"/>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0-ppt_w/2"/>
                                          </p:val>
                                        </p:tav>
                                      </p:tavLst>
                                    </p:anim>
                                    <p:anim calcmode="lin" valueType="num">
                                      <p:cBhvr additive="base">
                                        <p:cTn id="62" dur="5000"/>
                                        <p:tgtEl>
                                          <p:spTgt spid="10"/>
                                        </p:tgtEl>
                                        <p:attrNameLst>
                                          <p:attrName>ppt_y</p:attrName>
                                        </p:attrNameLst>
                                      </p:cBhvr>
                                      <p:tavLst>
                                        <p:tav tm="0">
                                          <p:val>
                                            <p:strVal val="ppt_y"/>
                                          </p:val>
                                        </p:tav>
                                        <p:tav tm="100000">
                                          <p:val>
                                            <p:strVal val="0-ppt_h/2"/>
                                          </p:val>
                                        </p:tav>
                                      </p:tavLst>
                                    </p:anim>
                                    <p:set>
                                      <p:cBhvr>
                                        <p:cTn id="63" dur="1" fill="hold">
                                          <p:stCondLst>
                                            <p:cond delay="4999"/>
                                          </p:stCondLst>
                                        </p:cTn>
                                        <p:tgtEl>
                                          <p:spTgt spid="10"/>
                                        </p:tgtEl>
                                        <p:attrNameLst>
                                          <p:attrName>style.visibility</p:attrName>
                                        </p:attrNameLst>
                                      </p:cBhvr>
                                      <p:to>
                                        <p:strVal val="hidden"/>
                                      </p:to>
                                    </p:set>
                                  </p:childTnLst>
                                </p:cTn>
                              </p:par>
                              <p:par>
                                <p:cTn id="64" presetID="23" presetClass="entr" presetSubtype="272" fill="hold" nodeType="withEffect">
                                  <p:stCondLst>
                                    <p:cond delay="25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750" fill="hold"/>
                                        <p:tgtEl>
                                          <p:spTgt spid="12"/>
                                        </p:tgtEl>
                                        <p:attrNameLst>
                                          <p:attrName>ppt_w</p:attrName>
                                        </p:attrNameLst>
                                      </p:cBhvr>
                                      <p:tavLst>
                                        <p:tav tm="0">
                                          <p:val>
                                            <p:strVal val="2/3*#ppt_w"/>
                                          </p:val>
                                        </p:tav>
                                        <p:tav tm="100000">
                                          <p:val>
                                            <p:strVal val="#ppt_w"/>
                                          </p:val>
                                        </p:tav>
                                      </p:tavLst>
                                    </p:anim>
                                    <p:anim calcmode="lin" valueType="num">
                                      <p:cBhvr>
                                        <p:cTn id="67" dur="3750" fill="hold"/>
                                        <p:tgtEl>
                                          <p:spTgt spid="12"/>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250"/>
                                  </p:stCondLst>
                                  <p:childTnLst>
                                    <p:set>
                                      <p:cBhvr>
                                        <p:cTn id="69" dur="1" fill="hold">
                                          <p:stCondLst>
                                            <p:cond delay="0"/>
                                          </p:stCondLst>
                                        </p:cTn>
                                        <p:tgtEl>
                                          <p:spTgt spid="12"/>
                                        </p:tgtEl>
                                        <p:attrNameLst>
                                          <p:attrName>style.visibility</p:attrName>
                                        </p:attrNameLst>
                                      </p:cBhvr>
                                      <p:to>
                                        <p:strVal val="visible"/>
                                      </p:to>
                                    </p:set>
                                    <p:animEffect transition="in" filter="box(out)">
                                      <p:cBhvr>
                                        <p:cTn id="70" dur="3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2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p:spPr>
      </p:pic>
      <p:sp>
        <p:nvSpPr>
          <p:cNvPr id="5" name="Forma libre 20"/>
          <p:cNvSpPr/>
          <p:nvPr/>
        </p:nvSpPr>
        <p:spPr>
          <a:xfrm rot="5400000">
            <a:off x="572294"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a:scene3d>
            <a:camera prst="orthographicFront"/>
            <a:lightRig rig="flood" dir="t"/>
          </a:scene3d>
          <a:sp3d>
            <a:bevelT w="2667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0"/>
          <p:cNvSpPr/>
          <p:nvPr/>
        </p:nvSpPr>
        <p:spPr>
          <a:xfrm rot="5400000">
            <a:off x="556932" y="1922054"/>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a:scene3d>
            <a:camera prst="orthographicFront"/>
            <a:lightRig rig="flood" dir="t"/>
          </a:scene3d>
          <a:sp3d>
            <a:bevelT w="2603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556932" y="329020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a:scene3d>
            <a:camera prst="orthographicFront"/>
            <a:lightRig rig="flood" dir="t"/>
          </a:scene3d>
          <a:sp3d>
            <a:bevelT w="2540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0"/>
          <p:cNvSpPr/>
          <p:nvPr/>
        </p:nvSpPr>
        <p:spPr>
          <a:xfrm rot="16200000" flipH="1">
            <a:off x="6502040"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a:scene3d>
            <a:camera prst="orthographicFront"/>
            <a:lightRig rig="flood" dir="t">
              <a:rot lat="0" lon="0" rev="9000000"/>
            </a:lightRig>
          </a:scene3d>
          <a:sp3d>
            <a:bevelT w="2159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0"/>
          <p:cNvSpPr/>
          <p:nvPr/>
        </p:nvSpPr>
        <p:spPr>
          <a:xfrm rot="16200000" flipH="1">
            <a:off x="6440834" y="1959249"/>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a:scene3d>
            <a:camera prst="orthographicFront"/>
            <a:lightRig rig="flood" dir="t">
              <a:rot lat="0" lon="0" rev="9000000"/>
            </a:lightRig>
          </a:scene3d>
          <a:sp3d>
            <a:bevelT w="2476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0"/>
          <p:cNvSpPr/>
          <p:nvPr/>
        </p:nvSpPr>
        <p:spPr>
          <a:xfrm rot="16200000" flipH="1">
            <a:off x="6511131" y="345732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5833">
                <a:srgbClr val="FF6600">
                  <a:lumMod val="53000"/>
                  <a:lumOff val="47000"/>
                </a:srgbClr>
              </a:gs>
              <a:gs pos="50410">
                <a:srgbClr val="FF6600"/>
              </a:gs>
              <a:gs pos="32000">
                <a:srgbClr val="C00000"/>
              </a:gs>
            </a:gsLst>
            <a:lin ang="5400000" scaled="1"/>
          </a:gradFill>
          <a:ln>
            <a:noFill/>
          </a:ln>
          <a:scene3d>
            <a:camera prst="orthographicFront"/>
            <a:lightRig rig="flood" dir="t">
              <a:rot lat="0" lon="0" rev="9000000"/>
            </a:lightRig>
          </a:scene3d>
          <a:sp3d>
            <a:bevelT w="2413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69000">
                <a:srgbClr val="FF0000">
                  <a:lumMod val="82000"/>
                </a:srgbClr>
              </a:gs>
              <a:gs pos="55000">
                <a:srgbClr val="FF6600">
                  <a:lumMod val="100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6" name="15 Forma libre"/>
          <p:cNvSpPr/>
          <p:nvPr/>
        </p:nvSpPr>
        <p:spPr>
          <a:xfrm rot="10800000">
            <a:off x="5205"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69000">
                <a:srgbClr val="FF0000">
                  <a:lumMod val="82000"/>
                </a:srgbClr>
              </a:gs>
              <a:gs pos="55000">
                <a:srgbClr val="FF6600">
                  <a:lumMod val="100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1" name="10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195136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1+#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5"/>
                                        </p:tgtEl>
                                        <p:attrNameLst>
                                          <p:attrName>ppt_x</p:attrName>
                                        </p:attrNameLst>
                                      </p:cBhvr>
                                      <p:tavLst>
                                        <p:tav tm="0">
                                          <p:val>
                                            <p:strVal val="ppt_x"/>
                                          </p:val>
                                        </p:tav>
                                        <p:tav tm="100000">
                                          <p:val>
                                            <p:strVal val="1+ppt_w/2"/>
                                          </p:val>
                                        </p:tav>
                                      </p:tavLst>
                                    </p:anim>
                                    <p:anim calcmode="lin" valueType="num">
                                      <p:cBhvr additive="base">
                                        <p:cTn id="20" dur="4500"/>
                                        <p:tgtEl>
                                          <p:spTgt spid="5"/>
                                        </p:tgtEl>
                                        <p:attrNameLst>
                                          <p:attrName>ppt_y</p:attrName>
                                        </p:attrNameLst>
                                      </p:cBhvr>
                                      <p:tavLst>
                                        <p:tav tm="0">
                                          <p:val>
                                            <p:strVal val="ppt_y"/>
                                          </p:val>
                                        </p:tav>
                                        <p:tav tm="100000">
                                          <p:val>
                                            <p:strVal val="ppt_y"/>
                                          </p:val>
                                        </p:tav>
                                      </p:tavLst>
                                    </p:anim>
                                    <p:set>
                                      <p:cBhvr>
                                        <p:cTn id="21" dur="1" fill="hold">
                                          <p:stCondLst>
                                            <p:cond delay="4499"/>
                                          </p:stCondLst>
                                        </p:cTn>
                                        <p:tgtEl>
                                          <p:spTgt spid="5"/>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4500" fill="hold"/>
                                        <p:tgtEl>
                                          <p:spTgt spid="6"/>
                                        </p:tgtEl>
                                        <p:attrNameLst>
                                          <p:attrName>ppt_x</p:attrName>
                                        </p:attrNameLst>
                                      </p:cBhvr>
                                      <p:tavLst>
                                        <p:tav tm="0">
                                          <p:val>
                                            <p:strVal val="1+#ppt_w/2"/>
                                          </p:val>
                                        </p:tav>
                                        <p:tav tm="100000">
                                          <p:val>
                                            <p:strVal val="#ppt_x"/>
                                          </p:val>
                                        </p:tav>
                                      </p:tavLst>
                                    </p:anim>
                                    <p:anim calcmode="lin" valueType="num">
                                      <p:cBhvr additive="base">
                                        <p:cTn id="25" dur="4500" fill="hold"/>
                                        <p:tgtEl>
                                          <p:spTgt spid="6"/>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500" fill="hold"/>
                                        <p:tgtEl>
                                          <p:spTgt spid="6"/>
                                        </p:tgtEl>
                                        <p:attrNameLst>
                                          <p:attrName>ppt_w</p:attrName>
                                        </p:attrNameLst>
                                      </p:cBhvr>
                                      <p:tavLst>
                                        <p:tav tm="0">
                                          <p:val>
                                            <p:strVal val="#ppt_w"/>
                                          </p:val>
                                        </p:tav>
                                        <p:tav tm="100000">
                                          <p:val>
                                            <p:strVal val="#ppt_w"/>
                                          </p:val>
                                        </p:tav>
                                      </p:tavLst>
                                    </p:anim>
                                    <p:anim calcmode="lin" valueType="num">
                                      <p:cBhvr>
                                        <p:cTn id="29" dur="4500" fill="hold"/>
                                        <p:tgtEl>
                                          <p:spTgt spid="6"/>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6"/>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6"/>
                                        </p:tgtEl>
                                        <p:attrNameLst>
                                          <p:attrName>ppt_x</p:attrName>
                                        </p:attrNameLst>
                                      </p:cBhvr>
                                      <p:tavLst>
                                        <p:tav tm="0">
                                          <p:val>
                                            <p:strVal val="ppt_x"/>
                                          </p:val>
                                        </p:tav>
                                        <p:tav tm="100000">
                                          <p:val>
                                            <p:strVal val="1+ppt_w/2"/>
                                          </p:val>
                                        </p:tav>
                                      </p:tavLst>
                                    </p:anim>
                                    <p:anim calcmode="lin" valueType="num">
                                      <p:cBhvr additive="base">
                                        <p:cTn id="34" dur="4500"/>
                                        <p:tgtEl>
                                          <p:spTgt spid="6"/>
                                        </p:tgtEl>
                                        <p:attrNameLst>
                                          <p:attrName>ppt_y</p:attrName>
                                        </p:attrNameLst>
                                      </p:cBhvr>
                                      <p:tavLst>
                                        <p:tav tm="0">
                                          <p:val>
                                            <p:strVal val="ppt_y"/>
                                          </p:val>
                                        </p:tav>
                                        <p:tav tm="100000">
                                          <p:val>
                                            <p:strVal val="ppt_y"/>
                                          </p:val>
                                        </p:tav>
                                      </p:tavLst>
                                    </p:anim>
                                    <p:set>
                                      <p:cBhvr>
                                        <p:cTn id="35" dur="1" fill="hold">
                                          <p:stCondLst>
                                            <p:cond delay="4499"/>
                                          </p:stCondLst>
                                        </p:cTn>
                                        <p:tgtEl>
                                          <p:spTgt spid="6"/>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4500" fill="hold"/>
                                        <p:tgtEl>
                                          <p:spTgt spid="7"/>
                                        </p:tgtEl>
                                        <p:attrNameLst>
                                          <p:attrName>ppt_x</p:attrName>
                                        </p:attrNameLst>
                                      </p:cBhvr>
                                      <p:tavLst>
                                        <p:tav tm="0">
                                          <p:val>
                                            <p:strVal val="1+#ppt_w/2"/>
                                          </p:val>
                                        </p:tav>
                                        <p:tav tm="100000">
                                          <p:val>
                                            <p:strVal val="#ppt_x"/>
                                          </p:val>
                                        </p:tav>
                                      </p:tavLst>
                                    </p:anim>
                                    <p:anim calcmode="lin" valueType="num">
                                      <p:cBhvr additive="base">
                                        <p:cTn id="39" dur="4500" fill="hold"/>
                                        <p:tgtEl>
                                          <p:spTgt spid="7"/>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500" fill="hold"/>
                                        <p:tgtEl>
                                          <p:spTgt spid="7"/>
                                        </p:tgtEl>
                                        <p:attrNameLst>
                                          <p:attrName>ppt_w</p:attrName>
                                        </p:attrNameLst>
                                      </p:cBhvr>
                                      <p:tavLst>
                                        <p:tav tm="0">
                                          <p:val>
                                            <p:strVal val="#ppt_w"/>
                                          </p:val>
                                        </p:tav>
                                        <p:tav tm="100000">
                                          <p:val>
                                            <p:strVal val="#ppt_w"/>
                                          </p:val>
                                        </p:tav>
                                      </p:tavLst>
                                    </p:anim>
                                    <p:anim calcmode="lin" valueType="num">
                                      <p:cBhvr>
                                        <p:cTn id="43" dur="4500" fill="hold"/>
                                        <p:tgtEl>
                                          <p:spTgt spid="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7"/>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7"/>
                                        </p:tgtEl>
                                        <p:attrNameLst>
                                          <p:attrName>ppt_x</p:attrName>
                                        </p:attrNameLst>
                                      </p:cBhvr>
                                      <p:tavLst>
                                        <p:tav tm="0">
                                          <p:val>
                                            <p:strVal val="ppt_x"/>
                                          </p:val>
                                        </p:tav>
                                        <p:tav tm="100000">
                                          <p:val>
                                            <p:strVal val="1+ppt_w/2"/>
                                          </p:val>
                                        </p:tav>
                                      </p:tavLst>
                                    </p:anim>
                                    <p:anim calcmode="lin" valueType="num">
                                      <p:cBhvr additive="base">
                                        <p:cTn id="48" dur="4500"/>
                                        <p:tgtEl>
                                          <p:spTgt spid="7"/>
                                        </p:tgtEl>
                                        <p:attrNameLst>
                                          <p:attrName>ppt_y</p:attrName>
                                        </p:attrNameLst>
                                      </p:cBhvr>
                                      <p:tavLst>
                                        <p:tav tm="0">
                                          <p:val>
                                            <p:strVal val="ppt_y"/>
                                          </p:val>
                                        </p:tav>
                                        <p:tav tm="100000">
                                          <p:val>
                                            <p:strVal val="ppt_y"/>
                                          </p:val>
                                        </p:tav>
                                      </p:tavLst>
                                    </p:anim>
                                    <p:set>
                                      <p:cBhvr>
                                        <p:cTn id="49" dur="1" fill="hold">
                                          <p:stCondLst>
                                            <p:cond delay="4499"/>
                                          </p:stCondLst>
                                        </p:cTn>
                                        <p:tgtEl>
                                          <p:spTgt spid="7"/>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4500" fill="hold"/>
                                        <p:tgtEl>
                                          <p:spTgt spid="8"/>
                                        </p:tgtEl>
                                        <p:attrNameLst>
                                          <p:attrName>ppt_x</p:attrName>
                                        </p:attrNameLst>
                                      </p:cBhvr>
                                      <p:tavLst>
                                        <p:tav tm="0">
                                          <p:val>
                                            <p:strVal val="0-#ppt_w/2"/>
                                          </p:val>
                                        </p:tav>
                                        <p:tav tm="100000">
                                          <p:val>
                                            <p:strVal val="#ppt_x"/>
                                          </p:val>
                                        </p:tav>
                                      </p:tavLst>
                                    </p:anim>
                                    <p:anim calcmode="lin" valueType="num">
                                      <p:cBhvr additive="base">
                                        <p:cTn id="53" dur="4500" fill="hold"/>
                                        <p:tgtEl>
                                          <p:spTgt spid="8"/>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4500" fill="hold"/>
                                        <p:tgtEl>
                                          <p:spTgt spid="8"/>
                                        </p:tgtEl>
                                        <p:attrNameLst>
                                          <p:attrName>ppt_w</p:attrName>
                                        </p:attrNameLst>
                                      </p:cBhvr>
                                      <p:tavLst>
                                        <p:tav tm="0">
                                          <p:val>
                                            <p:strVal val="#ppt_w"/>
                                          </p:val>
                                        </p:tav>
                                        <p:tav tm="100000">
                                          <p:val>
                                            <p:strVal val="#ppt_w"/>
                                          </p:val>
                                        </p:tav>
                                      </p:tavLst>
                                    </p:anim>
                                    <p:anim calcmode="lin" valueType="num">
                                      <p:cBhvr>
                                        <p:cTn id="57" dur="4500" fill="hold"/>
                                        <p:tgtEl>
                                          <p:spTgt spid="8"/>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8"/>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8"/>
                                        </p:tgtEl>
                                        <p:attrNameLst>
                                          <p:attrName>ppt_x</p:attrName>
                                        </p:attrNameLst>
                                      </p:cBhvr>
                                      <p:tavLst>
                                        <p:tav tm="0">
                                          <p:val>
                                            <p:strVal val="ppt_x"/>
                                          </p:val>
                                        </p:tav>
                                        <p:tav tm="100000">
                                          <p:val>
                                            <p:strVal val="0-ppt_w/2"/>
                                          </p:val>
                                        </p:tav>
                                      </p:tavLst>
                                    </p:anim>
                                    <p:anim calcmode="lin" valueType="num">
                                      <p:cBhvr additive="base">
                                        <p:cTn id="62" dur="4500"/>
                                        <p:tgtEl>
                                          <p:spTgt spid="8"/>
                                        </p:tgtEl>
                                        <p:attrNameLst>
                                          <p:attrName>ppt_y</p:attrName>
                                        </p:attrNameLst>
                                      </p:cBhvr>
                                      <p:tavLst>
                                        <p:tav tm="0">
                                          <p:val>
                                            <p:strVal val="ppt_y"/>
                                          </p:val>
                                        </p:tav>
                                        <p:tav tm="100000">
                                          <p:val>
                                            <p:strVal val="ppt_y"/>
                                          </p:val>
                                        </p:tav>
                                      </p:tavLst>
                                    </p:anim>
                                    <p:set>
                                      <p:cBhvr>
                                        <p:cTn id="63" dur="1" fill="hold">
                                          <p:stCondLst>
                                            <p:cond delay="4499"/>
                                          </p:stCondLst>
                                        </p:cTn>
                                        <p:tgtEl>
                                          <p:spTgt spid="8"/>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4500" fill="hold"/>
                                        <p:tgtEl>
                                          <p:spTgt spid="9"/>
                                        </p:tgtEl>
                                        <p:attrNameLst>
                                          <p:attrName>ppt_x</p:attrName>
                                        </p:attrNameLst>
                                      </p:cBhvr>
                                      <p:tavLst>
                                        <p:tav tm="0">
                                          <p:val>
                                            <p:strVal val="0-#ppt_w/2"/>
                                          </p:val>
                                        </p:tav>
                                        <p:tav tm="100000">
                                          <p:val>
                                            <p:strVal val="#ppt_x"/>
                                          </p:val>
                                        </p:tav>
                                      </p:tavLst>
                                    </p:anim>
                                    <p:anim calcmode="lin" valueType="num">
                                      <p:cBhvr additive="base">
                                        <p:cTn id="67" dur="45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p:val>
                                            <p:strVal val="#ppt_w"/>
                                          </p:val>
                                        </p:tav>
                                        <p:tav tm="100000">
                                          <p:val>
                                            <p:strVal val="#ppt_w"/>
                                          </p:val>
                                        </p:tav>
                                      </p:tavLst>
                                    </p:anim>
                                    <p:anim calcmode="lin" valueType="num">
                                      <p:cBhvr>
                                        <p:cTn id="71" dur="4500" fill="hold"/>
                                        <p:tgtEl>
                                          <p:spTgt spid="9"/>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9"/>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9"/>
                                        </p:tgtEl>
                                        <p:attrNameLst>
                                          <p:attrName>ppt_x</p:attrName>
                                        </p:attrNameLst>
                                      </p:cBhvr>
                                      <p:tavLst>
                                        <p:tav tm="0">
                                          <p:val>
                                            <p:strVal val="ppt_x"/>
                                          </p:val>
                                        </p:tav>
                                        <p:tav tm="100000">
                                          <p:val>
                                            <p:strVal val="0-ppt_w/2"/>
                                          </p:val>
                                        </p:tav>
                                      </p:tavLst>
                                    </p:anim>
                                    <p:anim calcmode="lin" valueType="num">
                                      <p:cBhvr additive="base">
                                        <p:cTn id="76" dur="4500"/>
                                        <p:tgtEl>
                                          <p:spTgt spid="9"/>
                                        </p:tgtEl>
                                        <p:attrNameLst>
                                          <p:attrName>ppt_y</p:attrName>
                                        </p:attrNameLst>
                                      </p:cBhvr>
                                      <p:tavLst>
                                        <p:tav tm="0">
                                          <p:val>
                                            <p:strVal val="ppt_y"/>
                                          </p:val>
                                        </p:tav>
                                        <p:tav tm="100000">
                                          <p:val>
                                            <p:strVal val="ppt_y"/>
                                          </p:val>
                                        </p:tav>
                                      </p:tavLst>
                                    </p:anim>
                                    <p:set>
                                      <p:cBhvr>
                                        <p:cTn id="77" dur="1" fill="hold">
                                          <p:stCondLst>
                                            <p:cond delay="4499"/>
                                          </p:stCondLst>
                                        </p:cTn>
                                        <p:tgtEl>
                                          <p:spTgt spid="9"/>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4500" fill="hold"/>
                                        <p:tgtEl>
                                          <p:spTgt spid="10"/>
                                        </p:tgtEl>
                                        <p:attrNameLst>
                                          <p:attrName>ppt_x</p:attrName>
                                        </p:attrNameLst>
                                      </p:cBhvr>
                                      <p:tavLst>
                                        <p:tav tm="0">
                                          <p:val>
                                            <p:strVal val="0-#ppt_w/2"/>
                                          </p:val>
                                        </p:tav>
                                        <p:tav tm="100000">
                                          <p:val>
                                            <p:strVal val="#ppt_x"/>
                                          </p:val>
                                        </p:tav>
                                      </p:tavLst>
                                    </p:anim>
                                    <p:anim calcmode="lin" valueType="num">
                                      <p:cBhvr additive="base">
                                        <p:cTn id="81" dur="4500" fill="hold"/>
                                        <p:tgtEl>
                                          <p:spTgt spid="10"/>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4500" fill="hold"/>
                                        <p:tgtEl>
                                          <p:spTgt spid="10"/>
                                        </p:tgtEl>
                                        <p:attrNameLst>
                                          <p:attrName>ppt_w</p:attrName>
                                        </p:attrNameLst>
                                      </p:cBhvr>
                                      <p:tavLst>
                                        <p:tav tm="0">
                                          <p:val>
                                            <p:strVal val="#ppt_w"/>
                                          </p:val>
                                        </p:tav>
                                        <p:tav tm="100000">
                                          <p:val>
                                            <p:strVal val="#ppt_w"/>
                                          </p:val>
                                        </p:tav>
                                      </p:tavLst>
                                    </p:anim>
                                    <p:anim calcmode="lin" valueType="num">
                                      <p:cBhvr>
                                        <p:cTn id="85" dur="4500" fill="hold"/>
                                        <p:tgtEl>
                                          <p:spTgt spid="1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0"/>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0"/>
                                        </p:tgtEl>
                                        <p:attrNameLst>
                                          <p:attrName>ppt_x</p:attrName>
                                        </p:attrNameLst>
                                      </p:cBhvr>
                                      <p:tavLst>
                                        <p:tav tm="0">
                                          <p:val>
                                            <p:strVal val="ppt_x"/>
                                          </p:val>
                                        </p:tav>
                                        <p:tav tm="100000">
                                          <p:val>
                                            <p:strVal val="0-ppt_w/2"/>
                                          </p:val>
                                        </p:tav>
                                      </p:tavLst>
                                    </p:anim>
                                    <p:anim calcmode="lin" valueType="num">
                                      <p:cBhvr additive="base">
                                        <p:cTn id="90" dur="4500"/>
                                        <p:tgtEl>
                                          <p:spTgt spid="10"/>
                                        </p:tgtEl>
                                        <p:attrNameLst>
                                          <p:attrName>ppt_y</p:attrName>
                                        </p:attrNameLst>
                                      </p:cBhvr>
                                      <p:tavLst>
                                        <p:tav tm="0">
                                          <p:val>
                                            <p:strVal val="ppt_y"/>
                                          </p:val>
                                        </p:tav>
                                        <p:tav tm="100000">
                                          <p:val>
                                            <p:strVal val="ppt_y"/>
                                          </p:val>
                                        </p:tav>
                                      </p:tavLst>
                                    </p:anim>
                                    <p:set>
                                      <p:cBhvr>
                                        <p:cTn id="91" dur="1" fill="hold">
                                          <p:stCondLst>
                                            <p:cond delay="4499"/>
                                          </p:stCondLst>
                                        </p:cTn>
                                        <p:tgtEl>
                                          <p:spTgt spid="10"/>
                                        </p:tgtEl>
                                        <p:attrNameLst>
                                          <p:attrName>style.visibility</p:attrName>
                                        </p:attrNameLst>
                                      </p:cBhvr>
                                      <p:to>
                                        <p:strVal val="hidden"/>
                                      </p:to>
                                    </p:set>
                                  </p:childTnLst>
                                </p:cTn>
                              </p:par>
                              <p:par>
                                <p:cTn id="92" presetID="16" presetClass="entr" presetSubtype="37" fill="hold" nodeType="withEffect">
                                  <p:stCondLst>
                                    <p:cond delay="750"/>
                                  </p:stCondLst>
                                  <p:childTnLst>
                                    <p:set>
                                      <p:cBhvr>
                                        <p:cTn id="93" dur="1" fill="hold">
                                          <p:stCondLst>
                                            <p:cond delay="0"/>
                                          </p:stCondLst>
                                        </p:cTn>
                                        <p:tgtEl>
                                          <p:spTgt spid="14"/>
                                        </p:tgtEl>
                                        <p:attrNameLst>
                                          <p:attrName>style.visibility</p:attrName>
                                        </p:attrNameLst>
                                      </p:cBhvr>
                                      <p:to>
                                        <p:strVal val="visible"/>
                                      </p:to>
                                    </p:set>
                                    <p:animEffect transition="in" filter="barn(outVertical)">
                                      <p:cBhvr>
                                        <p:cTn id="94" dur="3500"/>
                                        <p:tgtEl>
                                          <p:spTgt spid="14"/>
                                        </p:tgtEl>
                                      </p:cBhvr>
                                    </p:animEffect>
                                  </p:childTnLst>
                                </p:cTn>
                              </p:par>
                              <p:par>
                                <p:cTn id="95" presetID="23" presetClass="entr" presetSubtype="288" fill="hold" nodeType="withEffect">
                                  <p:stCondLst>
                                    <p:cond delay="7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3500" fill="hold"/>
                                        <p:tgtEl>
                                          <p:spTgt spid="14"/>
                                        </p:tgtEl>
                                        <p:attrNameLst>
                                          <p:attrName>ppt_w</p:attrName>
                                        </p:attrNameLst>
                                      </p:cBhvr>
                                      <p:tavLst>
                                        <p:tav tm="0">
                                          <p:val>
                                            <p:strVal val="4/3*#ppt_w"/>
                                          </p:val>
                                        </p:tav>
                                        <p:tav tm="100000">
                                          <p:val>
                                            <p:strVal val="#ppt_w"/>
                                          </p:val>
                                        </p:tav>
                                      </p:tavLst>
                                    </p:anim>
                                    <p:anim calcmode="lin" valueType="num">
                                      <p:cBhvr>
                                        <p:cTn id="98" dur="35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30"/>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5"/>
          <p:cNvSpPr/>
          <p:nvPr/>
        </p:nvSpPr>
        <p:spPr>
          <a:xfrm rot="10800000" flipH="1" flipV="1">
            <a:off x="54914" y="130073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5"/>
          <p:cNvSpPr/>
          <p:nvPr/>
        </p:nvSpPr>
        <p:spPr>
          <a:xfrm rot="10800000" flipV="1">
            <a:off x="7183445" y="124874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5"/>
          <p:cNvSpPr/>
          <p:nvPr/>
        </p:nvSpPr>
        <p:spPr>
          <a:xfrm rot="10800000" flipH="1" flipV="1">
            <a:off x="1310473" y="1282578"/>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5"/>
          <p:cNvSpPr/>
          <p:nvPr/>
        </p:nvSpPr>
        <p:spPr>
          <a:xfrm rot="10800000" flipH="1" flipV="1">
            <a:off x="2534609" y="126777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60000"/>
                    <a:lumOff val="40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0800000" flipV="1">
            <a:off x="5918985" y="126777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5"/>
          <p:cNvSpPr/>
          <p:nvPr/>
        </p:nvSpPr>
        <p:spPr>
          <a:xfrm rot="10800000" flipV="1">
            <a:off x="4694848" y="1282578"/>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flipV="1">
            <a:off x="52791" y="299390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flipH="1" flipV="1">
            <a:off x="4639576" y="3029854"/>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60000"/>
                    <a:lumOff val="40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5"/>
          <p:cNvSpPr/>
          <p:nvPr/>
        </p:nvSpPr>
        <p:spPr>
          <a:xfrm flipH="1" flipV="1">
            <a:off x="5918985" y="3031697"/>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flipH="1" flipV="1">
            <a:off x="7183445" y="302465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flipV="1">
            <a:off x="1310472" y="3029855"/>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5"/>
          <p:cNvSpPr/>
          <p:nvPr/>
        </p:nvSpPr>
        <p:spPr>
          <a:xfrm flipV="1">
            <a:off x="2571841" y="3024652"/>
            <a:ext cx="1931892" cy="2583050"/>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noFill/>
          <a:ln w="15875">
            <a:gradFill>
              <a:gsLst>
                <a:gs pos="0">
                  <a:srgbClr val="FFF200"/>
                </a:gs>
                <a:gs pos="45000">
                  <a:srgbClr val="FF7A00"/>
                </a:gs>
                <a:gs pos="70000">
                  <a:schemeClr val="accent2">
                    <a:lumMod val="75000"/>
                  </a:schemeClr>
                </a:gs>
                <a:gs pos="100000">
                  <a:srgbClr val="4D0808"/>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20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6956" y="5738395"/>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52210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6"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9"/>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0"/>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1"/>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0-#ppt_w/2"/>
                                          </p:val>
                                        </p:tav>
                                        <p:tav tm="100000">
                                          <p:val>
                                            <p:strVal val="#ppt_x"/>
                                          </p:val>
                                        </p:tav>
                                      </p:tavLst>
                                    </p:anim>
                                    <p:anim calcmode="lin" valueType="num">
                                      <p:cBhvr additive="base">
                                        <p:cTn id="65" dur="3000" fill="hold"/>
                                        <p:tgtEl>
                                          <p:spTgt spid="12"/>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2"/>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3000" fill="hold"/>
                                        <p:tgtEl>
                                          <p:spTgt spid="13"/>
                                        </p:tgtEl>
                                        <p:attrNameLst>
                                          <p:attrName>r</p:attrName>
                                        </p:attrNameLst>
                                      </p:cBhvr>
                                    </p:animRot>
                                  </p:childTnLst>
                                </p:cTn>
                              </p:par>
                              <p:par>
                                <p:cTn id="74" presetID="2" presetClass="entr" presetSubtype="3"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1+#ppt_w/2"/>
                                          </p:val>
                                        </p:tav>
                                        <p:tav tm="100000">
                                          <p:val>
                                            <p:strVal val="#ppt_x"/>
                                          </p:val>
                                        </p:tav>
                                      </p:tavLst>
                                    </p:anim>
                                    <p:anim calcmode="lin" valueType="num">
                                      <p:cBhvr additive="base">
                                        <p:cTn id="77" dur="3000" fill="hold"/>
                                        <p:tgtEl>
                                          <p:spTgt spid="14"/>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4000"/>
                                        <p:tgtEl>
                                          <p:spTgt spid="2"/>
                                        </p:tgtEl>
                                        <p:attrNameLst>
                                          <p:attrName>ppt_x</p:attrName>
                                        </p:attrNameLst>
                                      </p:cBhvr>
                                      <p:tavLst>
                                        <p:tav tm="0">
                                          <p:val>
                                            <p:strVal val="ppt_x"/>
                                          </p:val>
                                        </p:tav>
                                        <p:tav tm="100000">
                                          <p:val>
                                            <p:strVal val="1+ppt_w/2"/>
                                          </p:val>
                                        </p:tav>
                                      </p:tavLst>
                                    </p:anim>
                                    <p:anim calcmode="lin" valueType="num">
                                      <p:cBhvr additive="base">
                                        <p:cTn id="83" dur="4000"/>
                                        <p:tgtEl>
                                          <p:spTgt spid="2"/>
                                        </p:tgtEl>
                                        <p:attrNameLst>
                                          <p:attrName>ppt_y</p:attrName>
                                        </p:attrNameLst>
                                      </p:cBhvr>
                                      <p:tavLst>
                                        <p:tav tm="0">
                                          <p:val>
                                            <p:strVal val="ppt_y"/>
                                          </p:val>
                                        </p:tav>
                                        <p:tav tm="100000">
                                          <p:val>
                                            <p:strVal val="ppt_y"/>
                                          </p:val>
                                        </p:tav>
                                      </p:tavLst>
                                    </p:anim>
                                    <p:set>
                                      <p:cBhvr>
                                        <p:cTn id="84" dur="1" fill="hold">
                                          <p:stCondLst>
                                            <p:cond delay="3999"/>
                                          </p:stCondLst>
                                        </p:cTn>
                                        <p:tgtEl>
                                          <p:spTgt spid="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4000"/>
                                        <p:tgtEl>
                                          <p:spTgt spid="3"/>
                                        </p:tgtEl>
                                        <p:attrNameLst>
                                          <p:attrName>ppt_x</p:attrName>
                                        </p:attrNameLst>
                                      </p:cBhvr>
                                      <p:tavLst>
                                        <p:tav tm="0">
                                          <p:val>
                                            <p:strVal val="ppt_x"/>
                                          </p:val>
                                        </p:tav>
                                        <p:tav tm="100000">
                                          <p:val>
                                            <p:strVal val="0-ppt_w/2"/>
                                          </p:val>
                                        </p:tav>
                                      </p:tavLst>
                                    </p:anim>
                                    <p:anim calcmode="lin" valueType="num">
                                      <p:cBhvr additive="base">
                                        <p:cTn id="87" dur="4000"/>
                                        <p:tgtEl>
                                          <p:spTgt spid="3"/>
                                        </p:tgtEl>
                                        <p:attrNameLst>
                                          <p:attrName>ppt_y</p:attrName>
                                        </p:attrNameLst>
                                      </p:cBhvr>
                                      <p:tavLst>
                                        <p:tav tm="0">
                                          <p:val>
                                            <p:strVal val="ppt_y"/>
                                          </p:val>
                                        </p:tav>
                                        <p:tav tm="100000">
                                          <p:val>
                                            <p:strVal val="ppt_y"/>
                                          </p:val>
                                        </p:tav>
                                      </p:tavLst>
                                    </p:anim>
                                    <p:set>
                                      <p:cBhvr>
                                        <p:cTn id="88" dur="1" fill="hold">
                                          <p:stCondLst>
                                            <p:cond delay="3999"/>
                                          </p:stCondLst>
                                        </p:cTn>
                                        <p:tgtEl>
                                          <p:spTgt spid="3"/>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4000"/>
                                        <p:tgtEl>
                                          <p:spTgt spid="4"/>
                                        </p:tgtEl>
                                        <p:attrNameLst>
                                          <p:attrName>ppt_x</p:attrName>
                                        </p:attrNameLst>
                                      </p:cBhvr>
                                      <p:tavLst>
                                        <p:tav tm="0">
                                          <p:val>
                                            <p:strVal val="ppt_x"/>
                                          </p:val>
                                        </p:tav>
                                        <p:tav tm="100000">
                                          <p:val>
                                            <p:strVal val="1+ppt_w/2"/>
                                          </p:val>
                                        </p:tav>
                                      </p:tavLst>
                                    </p:anim>
                                    <p:anim calcmode="lin" valueType="num">
                                      <p:cBhvr additive="base">
                                        <p:cTn id="91" dur="4000"/>
                                        <p:tgtEl>
                                          <p:spTgt spid="4"/>
                                        </p:tgtEl>
                                        <p:attrNameLst>
                                          <p:attrName>ppt_y</p:attrName>
                                        </p:attrNameLst>
                                      </p:cBhvr>
                                      <p:tavLst>
                                        <p:tav tm="0">
                                          <p:val>
                                            <p:strVal val="ppt_y"/>
                                          </p:val>
                                        </p:tav>
                                        <p:tav tm="100000">
                                          <p:val>
                                            <p:strVal val="ppt_y"/>
                                          </p:val>
                                        </p:tav>
                                      </p:tavLst>
                                    </p:anim>
                                    <p:set>
                                      <p:cBhvr>
                                        <p:cTn id="92" dur="1" fill="hold">
                                          <p:stCondLst>
                                            <p:cond delay="3999"/>
                                          </p:stCondLst>
                                        </p:cTn>
                                        <p:tgtEl>
                                          <p:spTgt spid="4"/>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4000"/>
                                        <p:tgtEl>
                                          <p:spTgt spid="5"/>
                                        </p:tgtEl>
                                        <p:attrNameLst>
                                          <p:attrName>ppt_x</p:attrName>
                                        </p:attrNameLst>
                                      </p:cBhvr>
                                      <p:tavLst>
                                        <p:tav tm="0">
                                          <p:val>
                                            <p:strVal val="ppt_x"/>
                                          </p:val>
                                        </p:tav>
                                        <p:tav tm="100000">
                                          <p:val>
                                            <p:strVal val="1+ppt_w/2"/>
                                          </p:val>
                                        </p:tav>
                                      </p:tavLst>
                                    </p:anim>
                                    <p:anim calcmode="lin" valueType="num">
                                      <p:cBhvr additive="base">
                                        <p:cTn id="95" dur="4000"/>
                                        <p:tgtEl>
                                          <p:spTgt spid="5"/>
                                        </p:tgtEl>
                                        <p:attrNameLst>
                                          <p:attrName>ppt_y</p:attrName>
                                        </p:attrNameLst>
                                      </p:cBhvr>
                                      <p:tavLst>
                                        <p:tav tm="0">
                                          <p:val>
                                            <p:strVal val="ppt_y"/>
                                          </p:val>
                                        </p:tav>
                                        <p:tav tm="100000">
                                          <p:val>
                                            <p:strVal val="ppt_y"/>
                                          </p:val>
                                        </p:tav>
                                      </p:tavLst>
                                    </p:anim>
                                    <p:set>
                                      <p:cBhvr>
                                        <p:cTn id="96" dur="1" fill="hold">
                                          <p:stCondLst>
                                            <p:cond delay="3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4000"/>
                                        <p:tgtEl>
                                          <p:spTgt spid="6"/>
                                        </p:tgtEl>
                                        <p:attrNameLst>
                                          <p:attrName>ppt_x</p:attrName>
                                        </p:attrNameLst>
                                      </p:cBhvr>
                                      <p:tavLst>
                                        <p:tav tm="0">
                                          <p:val>
                                            <p:strVal val="ppt_x"/>
                                          </p:val>
                                        </p:tav>
                                        <p:tav tm="100000">
                                          <p:val>
                                            <p:strVal val="0-ppt_w/2"/>
                                          </p:val>
                                        </p:tav>
                                      </p:tavLst>
                                    </p:anim>
                                    <p:anim calcmode="lin" valueType="num">
                                      <p:cBhvr additive="base">
                                        <p:cTn id="99" dur="4000"/>
                                        <p:tgtEl>
                                          <p:spTgt spid="6"/>
                                        </p:tgtEl>
                                        <p:attrNameLst>
                                          <p:attrName>ppt_y</p:attrName>
                                        </p:attrNameLst>
                                      </p:cBhvr>
                                      <p:tavLst>
                                        <p:tav tm="0">
                                          <p:val>
                                            <p:strVal val="ppt_y"/>
                                          </p:val>
                                        </p:tav>
                                        <p:tav tm="100000">
                                          <p:val>
                                            <p:strVal val="ppt_y"/>
                                          </p:val>
                                        </p:tav>
                                      </p:tavLst>
                                    </p:anim>
                                    <p:set>
                                      <p:cBhvr>
                                        <p:cTn id="100" dur="1" fill="hold">
                                          <p:stCondLst>
                                            <p:cond delay="3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4000"/>
                                        <p:tgtEl>
                                          <p:spTgt spid="7"/>
                                        </p:tgtEl>
                                        <p:attrNameLst>
                                          <p:attrName>ppt_x</p:attrName>
                                        </p:attrNameLst>
                                      </p:cBhvr>
                                      <p:tavLst>
                                        <p:tav tm="0">
                                          <p:val>
                                            <p:strVal val="ppt_x"/>
                                          </p:val>
                                        </p:tav>
                                        <p:tav tm="100000">
                                          <p:val>
                                            <p:strVal val="0-ppt_w/2"/>
                                          </p:val>
                                        </p:tav>
                                      </p:tavLst>
                                    </p:anim>
                                    <p:anim calcmode="lin" valueType="num">
                                      <p:cBhvr additive="base">
                                        <p:cTn id="103" dur="4000"/>
                                        <p:tgtEl>
                                          <p:spTgt spid="7"/>
                                        </p:tgtEl>
                                        <p:attrNameLst>
                                          <p:attrName>ppt_y</p:attrName>
                                        </p:attrNameLst>
                                      </p:cBhvr>
                                      <p:tavLst>
                                        <p:tav tm="0">
                                          <p:val>
                                            <p:strVal val="ppt_y"/>
                                          </p:val>
                                        </p:tav>
                                        <p:tav tm="100000">
                                          <p:val>
                                            <p:strVal val="ppt_y"/>
                                          </p:val>
                                        </p:tav>
                                      </p:tavLst>
                                    </p:anim>
                                    <p:set>
                                      <p:cBhvr>
                                        <p:cTn id="104" dur="1" fill="hold">
                                          <p:stCondLst>
                                            <p:cond delay="3999"/>
                                          </p:stCondLst>
                                        </p:cTn>
                                        <p:tgtEl>
                                          <p:spTgt spid="7"/>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4000"/>
                                        <p:tgtEl>
                                          <p:spTgt spid="9"/>
                                        </p:tgtEl>
                                        <p:attrNameLst>
                                          <p:attrName>ppt_x</p:attrName>
                                        </p:attrNameLst>
                                      </p:cBhvr>
                                      <p:tavLst>
                                        <p:tav tm="0">
                                          <p:val>
                                            <p:strVal val="ppt_x"/>
                                          </p:val>
                                        </p:tav>
                                        <p:tav tm="100000">
                                          <p:val>
                                            <p:strVal val="1+ppt_w/2"/>
                                          </p:val>
                                        </p:tav>
                                      </p:tavLst>
                                    </p:anim>
                                    <p:anim calcmode="lin" valueType="num">
                                      <p:cBhvr additive="base">
                                        <p:cTn id="107" dur="4000"/>
                                        <p:tgtEl>
                                          <p:spTgt spid="9"/>
                                        </p:tgtEl>
                                        <p:attrNameLst>
                                          <p:attrName>ppt_y</p:attrName>
                                        </p:attrNameLst>
                                      </p:cBhvr>
                                      <p:tavLst>
                                        <p:tav tm="0">
                                          <p:val>
                                            <p:strVal val="ppt_y"/>
                                          </p:val>
                                        </p:tav>
                                        <p:tav tm="100000">
                                          <p:val>
                                            <p:strVal val="ppt_y"/>
                                          </p:val>
                                        </p:tav>
                                      </p:tavLst>
                                    </p:anim>
                                    <p:set>
                                      <p:cBhvr>
                                        <p:cTn id="108" dur="1" fill="hold">
                                          <p:stCondLst>
                                            <p:cond delay="3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4000"/>
                                        <p:tgtEl>
                                          <p:spTgt spid="10"/>
                                        </p:tgtEl>
                                        <p:attrNameLst>
                                          <p:attrName>ppt_x</p:attrName>
                                        </p:attrNameLst>
                                      </p:cBhvr>
                                      <p:tavLst>
                                        <p:tav tm="0">
                                          <p:val>
                                            <p:strVal val="ppt_x"/>
                                          </p:val>
                                        </p:tav>
                                        <p:tav tm="100000">
                                          <p:val>
                                            <p:strVal val="0-ppt_w/2"/>
                                          </p:val>
                                        </p:tav>
                                      </p:tavLst>
                                    </p:anim>
                                    <p:anim calcmode="lin" valueType="num">
                                      <p:cBhvr additive="base">
                                        <p:cTn id="111" dur="4000"/>
                                        <p:tgtEl>
                                          <p:spTgt spid="10"/>
                                        </p:tgtEl>
                                        <p:attrNameLst>
                                          <p:attrName>ppt_y</p:attrName>
                                        </p:attrNameLst>
                                      </p:cBhvr>
                                      <p:tavLst>
                                        <p:tav tm="0">
                                          <p:val>
                                            <p:strVal val="ppt_y"/>
                                          </p:val>
                                        </p:tav>
                                        <p:tav tm="100000">
                                          <p:val>
                                            <p:strVal val="ppt_y"/>
                                          </p:val>
                                        </p:tav>
                                      </p:tavLst>
                                    </p:anim>
                                    <p:set>
                                      <p:cBhvr>
                                        <p:cTn id="112" dur="1" fill="hold">
                                          <p:stCondLst>
                                            <p:cond delay="3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4000"/>
                                        <p:tgtEl>
                                          <p:spTgt spid="11"/>
                                        </p:tgtEl>
                                        <p:attrNameLst>
                                          <p:attrName>ppt_x</p:attrName>
                                        </p:attrNameLst>
                                      </p:cBhvr>
                                      <p:tavLst>
                                        <p:tav tm="0">
                                          <p:val>
                                            <p:strVal val="ppt_x"/>
                                          </p:val>
                                        </p:tav>
                                        <p:tav tm="100000">
                                          <p:val>
                                            <p:strVal val="0-ppt_w/2"/>
                                          </p:val>
                                        </p:tav>
                                      </p:tavLst>
                                    </p:anim>
                                    <p:anim calcmode="lin" valueType="num">
                                      <p:cBhvr additive="base">
                                        <p:cTn id="115" dur="4000"/>
                                        <p:tgtEl>
                                          <p:spTgt spid="11"/>
                                        </p:tgtEl>
                                        <p:attrNameLst>
                                          <p:attrName>ppt_y</p:attrName>
                                        </p:attrNameLst>
                                      </p:cBhvr>
                                      <p:tavLst>
                                        <p:tav tm="0">
                                          <p:val>
                                            <p:strVal val="ppt_y"/>
                                          </p:val>
                                        </p:tav>
                                        <p:tav tm="100000">
                                          <p:val>
                                            <p:strVal val="ppt_y"/>
                                          </p:val>
                                        </p:tav>
                                      </p:tavLst>
                                    </p:anim>
                                    <p:set>
                                      <p:cBhvr>
                                        <p:cTn id="116" dur="1" fill="hold">
                                          <p:stCondLst>
                                            <p:cond delay="3999"/>
                                          </p:stCondLst>
                                        </p:cTn>
                                        <p:tgtEl>
                                          <p:spTgt spid="11"/>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4000"/>
                                        <p:tgtEl>
                                          <p:spTgt spid="12"/>
                                        </p:tgtEl>
                                        <p:attrNameLst>
                                          <p:attrName>ppt_x</p:attrName>
                                        </p:attrNameLst>
                                      </p:cBhvr>
                                      <p:tavLst>
                                        <p:tav tm="0">
                                          <p:val>
                                            <p:strVal val="ppt_x"/>
                                          </p:val>
                                        </p:tav>
                                        <p:tav tm="100000">
                                          <p:val>
                                            <p:strVal val="0-ppt_w/2"/>
                                          </p:val>
                                        </p:tav>
                                      </p:tavLst>
                                    </p:anim>
                                    <p:anim calcmode="lin" valueType="num">
                                      <p:cBhvr additive="base">
                                        <p:cTn id="119" dur="4000"/>
                                        <p:tgtEl>
                                          <p:spTgt spid="12"/>
                                        </p:tgtEl>
                                        <p:attrNameLst>
                                          <p:attrName>ppt_y</p:attrName>
                                        </p:attrNameLst>
                                      </p:cBhvr>
                                      <p:tavLst>
                                        <p:tav tm="0">
                                          <p:val>
                                            <p:strVal val="ppt_y"/>
                                          </p:val>
                                        </p:tav>
                                        <p:tav tm="100000">
                                          <p:val>
                                            <p:strVal val="ppt_y"/>
                                          </p:val>
                                        </p:tav>
                                      </p:tavLst>
                                    </p:anim>
                                    <p:set>
                                      <p:cBhvr>
                                        <p:cTn id="120" dur="1" fill="hold">
                                          <p:stCondLst>
                                            <p:cond delay="3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4000"/>
                                        <p:tgtEl>
                                          <p:spTgt spid="13"/>
                                        </p:tgtEl>
                                        <p:attrNameLst>
                                          <p:attrName>ppt_x</p:attrName>
                                        </p:attrNameLst>
                                      </p:cBhvr>
                                      <p:tavLst>
                                        <p:tav tm="0">
                                          <p:val>
                                            <p:strVal val="ppt_x"/>
                                          </p:val>
                                        </p:tav>
                                        <p:tav tm="100000">
                                          <p:val>
                                            <p:strVal val="1+ppt_w/2"/>
                                          </p:val>
                                        </p:tav>
                                      </p:tavLst>
                                    </p:anim>
                                    <p:anim calcmode="lin" valueType="num">
                                      <p:cBhvr additive="base">
                                        <p:cTn id="123" dur="4000"/>
                                        <p:tgtEl>
                                          <p:spTgt spid="13"/>
                                        </p:tgtEl>
                                        <p:attrNameLst>
                                          <p:attrName>ppt_y</p:attrName>
                                        </p:attrNameLst>
                                      </p:cBhvr>
                                      <p:tavLst>
                                        <p:tav tm="0">
                                          <p:val>
                                            <p:strVal val="ppt_y"/>
                                          </p:val>
                                        </p:tav>
                                        <p:tav tm="100000">
                                          <p:val>
                                            <p:strVal val="ppt_y"/>
                                          </p:val>
                                        </p:tav>
                                      </p:tavLst>
                                    </p:anim>
                                    <p:set>
                                      <p:cBhvr>
                                        <p:cTn id="124" dur="1" fill="hold">
                                          <p:stCondLst>
                                            <p:cond delay="3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4000"/>
                                        <p:tgtEl>
                                          <p:spTgt spid="14"/>
                                        </p:tgtEl>
                                        <p:attrNameLst>
                                          <p:attrName>ppt_x</p:attrName>
                                        </p:attrNameLst>
                                      </p:cBhvr>
                                      <p:tavLst>
                                        <p:tav tm="0">
                                          <p:val>
                                            <p:strVal val="ppt_x"/>
                                          </p:val>
                                        </p:tav>
                                        <p:tav tm="100000">
                                          <p:val>
                                            <p:strVal val="1+ppt_w/2"/>
                                          </p:val>
                                        </p:tav>
                                      </p:tavLst>
                                    </p:anim>
                                    <p:anim calcmode="lin" valueType="num">
                                      <p:cBhvr additive="base">
                                        <p:cTn id="127" dur="4000"/>
                                        <p:tgtEl>
                                          <p:spTgt spid="14"/>
                                        </p:tgtEl>
                                        <p:attrNameLst>
                                          <p:attrName>ppt_y</p:attrName>
                                        </p:attrNameLst>
                                      </p:cBhvr>
                                      <p:tavLst>
                                        <p:tav tm="0">
                                          <p:val>
                                            <p:strVal val="ppt_y"/>
                                          </p:val>
                                        </p:tav>
                                        <p:tav tm="100000">
                                          <p:val>
                                            <p:strVal val="ppt_y"/>
                                          </p:val>
                                        </p:tav>
                                      </p:tavLst>
                                    </p:anim>
                                    <p:set>
                                      <p:cBhvr>
                                        <p:cTn id="128" dur="1" fill="hold">
                                          <p:stCondLst>
                                            <p:cond delay="3999"/>
                                          </p:stCondLst>
                                        </p:cTn>
                                        <p:tgtEl>
                                          <p:spTgt spid="14"/>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p:cTn id="131" dur="4250" fill="hold"/>
                                        <p:tgtEl>
                                          <p:spTgt spid="17"/>
                                        </p:tgtEl>
                                        <p:attrNameLst>
                                          <p:attrName>ppt_w</p:attrName>
                                        </p:attrNameLst>
                                      </p:cBhvr>
                                      <p:tavLst>
                                        <p:tav tm="0">
                                          <p:val>
                                            <p:strVal val="2/3*#ppt_w"/>
                                          </p:val>
                                        </p:tav>
                                        <p:tav tm="100000">
                                          <p:val>
                                            <p:strVal val="#ppt_w"/>
                                          </p:val>
                                        </p:tav>
                                      </p:tavLst>
                                    </p:anim>
                                    <p:anim calcmode="lin" valueType="num">
                                      <p:cBhvr>
                                        <p:cTn id="132" dur="4250" fill="hold"/>
                                        <p:tgtEl>
                                          <p:spTgt spid="17"/>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box(out)">
                                      <p:cBhvr>
                                        <p:cTn id="135" dur="4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182115" y="1412776"/>
            <a:ext cx="4779404" cy="3785652"/>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Cáncer </a:t>
            </a:r>
            <a:r>
              <a:rPr lang="es-ES" sz="2400" dirty="0">
                <a:solidFill>
                  <a:schemeClr val="bg1"/>
                </a:solidFill>
                <a:latin typeface="Hobo Std" pitchFamily="34" charset="0"/>
              </a:rPr>
              <a:t>de próstata</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En cuanto a este cáncer, el vino tinto y su contenido en </a:t>
            </a:r>
            <a:r>
              <a:rPr lang="es-ES" sz="2400" dirty="0" err="1">
                <a:solidFill>
                  <a:schemeClr val="bg1"/>
                </a:solidFill>
                <a:latin typeface="Hobo Std" pitchFamily="34" charset="0"/>
              </a:rPr>
              <a:t>resveratrol</a:t>
            </a:r>
            <a:r>
              <a:rPr lang="es-ES" sz="2400" dirty="0">
                <a:solidFill>
                  <a:schemeClr val="bg1"/>
                </a:solidFill>
                <a:latin typeface="Hobo Std" pitchFamily="34" charset="0"/>
              </a:rPr>
              <a:t> y flavonoides permite reducir el riesgo de padecerlo en entre 50% a 60%, con el simple hecho de beber entre 4 y 7 vasos de vino a la semana.</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35438322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31"/>
          <p:cNvSpPr/>
          <p:nvPr/>
        </p:nvSpPr>
        <p:spPr>
          <a:xfrm rot="3283533">
            <a:off x="3429750" y="882044"/>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31"/>
          <p:cNvSpPr/>
          <p:nvPr/>
        </p:nvSpPr>
        <p:spPr>
          <a:xfrm rot="5921489">
            <a:off x="4608553" y="1307418"/>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31"/>
          <p:cNvSpPr/>
          <p:nvPr/>
        </p:nvSpPr>
        <p:spPr>
          <a:xfrm rot="8397403">
            <a:off x="5122394" y="2451085"/>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1"/>
          <p:cNvSpPr/>
          <p:nvPr/>
        </p:nvSpPr>
        <p:spPr>
          <a:xfrm rot="10800000">
            <a:off x="4754537" y="3622179"/>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31"/>
          <p:cNvSpPr/>
          <p:nvPr/>
        </p:nvSpPr>
        <p:spPr>
          <a:xfrm rot="13640308">
            <a:off x="3568191" y="4213047"/>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rot="16610951">
            <a:off x="2196509" y="3736742"/>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rot="19579130">
            <a:off x="1746893" y="2405912"/>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rot="598390">
            <a:off x="2243256" y="1307419"/>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4000">
                <a:srgbClr val="672F4B"/>
              </a:gs>
              <a:gs pos="41000">
                <a:srgbClr val="FF3399">
                  <a:lumMod val="29000"/>
                </a:srgbClr>
              </a:gs>
              <a:gs pos="19000">
                <a:srgbClr val="E2D3DB">
                  <a:lumMod val="64000"/>
                </a:srgbClr>
              </a:gs>
              <a:gs pos="27000">
                <a:srgbClr val="FF0066">
                  <a:lumMod val="60000"/>
                </a:srgbClr>
              </a:gs>
              <a:gs pos="78000">
                <a:schemeClr val="tx1">
                  <a:lumMod val="50000"/>
                </a:schemeClr>
              </a:gs>
              <a:gs pos="94000">
                <a:schemeClr val="accent2">
                  <a:lumMod val="50000"/>
                </a:schemeClr>
              </a:gs>
            </a:gsLst>
            <a:lin ang="54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flip="none" rotWithShape="1">
            <a:gsLst>
              <a:gs pos="0">
                <a:srgbClr val="FFEFD1"/>
              </a:gs>
              <a:gs pos="53000">
                <a:schemeClr val="bg1">
                  <a:lumMod val="50000"/>
                  <a:lumOff val="50000"/>
                </a:schemeClr>
              </a:gs>
              <a:gs pos="71000">
                <a:schemeClr val="accent2">
                  <a:lumMod val="0"/>
                </a:schemeClr>
              </a:gs>
              <a:gs pos="41000">
                <a:srgbClr val="D1C39F"/>
              </a:gs>
            </a:gsLst>
            <a:path path="shape">
              <a:fillToRect l="50000" t="50000" r="50000" b="50000"/>
            </a:path>
            <a:tileRect/>
          </a:gradFill>
          <a:ln>
            <a:noFill/>
          </a:ln>
          <a:scene3d>
            <a:camera prst="orthographicFront"/>
            <a:lightRig rig="sof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flip="none" rotWithShape="1">
            <a:gsLst>
              <a:gs pos="0">
                <a:srgbClr val="FFEFD1"/>
              </a:gs>
              <a:gs pos="53000">
                <a:schemeClr val="bg1">
                  <a:lumMod val="50000"/>
                  <a:lumOff val="50000"/>
                </a:schemeClr>
              </a:gs>
              <a:gs pos="71000">
                <a:schemeClr val="accent2">
                  <a:lumMod val="0"/>
                </a:schemeClr>
              </a:gs>
              <a:gs pos="41000">
                <a:srgbClr val="D1C39F"/>
              </a:gs>
            </a:gsLst>
            <a:path path="shape">
              <a:fillToRect l="50000" t="50000" r="50000" b="50000"/>
            </a:path>
            <a:tileRect/>
          </a:gradFill>
          <a:ln>
            <a:noFill/>
          </a:ln>
          <a:scene3d>
            <a:camera prst="orthographicFront"/>
            <a:lightRig rig="sof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53079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fltVal val="0"/>
                                          </p:val>
                                        </p:tav>
                                        <p:tav tm="100000">
                                          <p:val>
                                            <p:strVal val="#ppt_w"/>
                                          </p:val>
                                        </p:tav>
                                      </p:tavLst>
                                    </p:anim>
                                    <p:anim calcmode="lin" valueType="num">
                                      <p:cBhvr>
                                        <p:cTn id="11" dur="3750" fill="hold"/>
                                        <p:tgtEl>
                                          <p:spTgt spid="2"/>
                                        </p:tgtEl>
                                        <p:attrNameLst>
                                          <p:attrName>ppt_h</p:attrName>
                                        </p:attrNameLst>
                                      </p:cBhvr>
                                      <p:tavLst>
                                        <p:tav tm="0">
                                          <p:val>
                                            <p:fltVal val="0"/>
                                          </p:val>
                                        </p:tav>
                                        <p:tav tm="100000">
                                          <p:val>
                                            <p:strVal val="#ppt_h"/>
                                          </p:val>
                                        </p:tav>
                                      </p:tavLst>
                                    </p:anim>
                                    <p:anim calcmode="lin" valueType="num">
                                      <p:cBhvr>
                                        <p:cTn id="12" dur="3750" fill="hold"/>
                                        <p:tgtEl>
                                          <p:spTgt spid="2"/>
                                        </p:tgtEl>
                                        <p:attrNameLst>
                                          <p:attrName>ppt_x</p:attrName>
                                        </p:attrNameLst>
                                      </p:cBhvr>
                                      <p:tavLst>
                                        <p:tav tm="0">
                                          <p:val>
                                            <p:fltVal val="0.5"/>
                                          </p:val>
                                        </p:tav>
                                        <p:tav tm="100000">
                                          <p:val>
                                            <p:strVal val="#ppt_x"/>
                                          </p:val>
                                        </p:tav>
                                      </p:tavLst>
                                    </p:anim>
                                    <p:anim calcmode="lin" valueType="num">
                                      <p:cBhvr>
                                        <p:cTn id="13" dur="375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750" fill="hold"/>
                                        <p:tgtEl>
                                          <p:spTgt spid="2"/>
                                        </p:tgtEl>
                                        <p:attrNameLst>
                                          <p:attrName>r</p:attrName>
                                        </p:attrNameLst>
                                      </p:cBhvr>
                                    </p:animRot>
                                  </p:childTnLst>
                                </p:cTn>
                              </p:par>
                              <p:par>
                                <p:cTn id="16" presetID="23" presetClass="entr" presetSubtype="528"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750" fill="hold"/>
                                        <p:tgtEl>
                                          <p:spTgt spid="3"/>
                                        </p:tgtEl>
                                        <p:attrNameLst>
                                          <p:attrName>ppt_w</p:attrName>
                                        </p:attrNameLst>
                                      </p:cBhvr>
                                      <p:tavLst>
                                        <p:tav tm="0">
                                          <p:val>
                                            <p:fltVal val="0"/>
                                          </p:val>
                                        </p:tav>
                                        <p:tav tm="100000">
                                          <p:val>
                                            <p:strVal val="#ppt_w"/>
                                          </p:val>
                                        </p:tav>
                                      </p:tavLst>
                                    </p:anim>
                                    <p:anim calcmode="lin" valueType="num">
                                      <p:cBhvr>
                                        <p:cTn id="19" dur="3750" fill="hold"/>
                                        <p:tgtEl>
                                          <p:spTgt spid="3"/>
                                        </p:tgtEl>
                                        <p:attrNameLst>
                                          <p:attrName>ppt_h</p:attrName>
                                        </p:attrNameLst>
                                      </p:cBhvr>
                                      <p:tavLst>
                                        <p:tav tm="0">
                                          <p:val>
                                            <p:fltVal val="0"/>
                                          </p:val>
                                        </p:tav>
                                        <p:tav tm="100000">
                                          <p:val>
                                            <p:strVal val="#ppt_h"/>
                                          </p:val>
                                        </p:tav>
                                      </p:tavLst>
                                    </p:anim>
                                    <p:anim calcmode="lin" valueType="num">
                                      <p:cBhvr>
                                        <p:cTn id="20" dur="3750" fill="hold"/>
                                        <p:tgtEl>
                                          <p:spTgt spid="3"/>
                                        </p:tgtEl>
                                        <p:attrNameLst>
                                          <p:attrName>ppt_x</p:attrName>
                                        </p:attrNameLst>
                                      </p:cBhvr>
                                      <p:tavLst>
                                        <p:tav tm="0">
                                          <p:val>
                                            <p:fltVal val="0.5"/>
                                          </p:val>
                                        </p:tav>
                                        <p:tav tm="100000">
                                          <p:val>
                                            <p:strVal val="#ppt_x"/>
                                          </p:val>
                                        </p:tav>
                                      </p:tavLst>
                                    </p:anim>
                                    <p:anim calcmode="lin" valueType="num">
                                      <p:cBhvr>
                                        <p:cTn id="21" dur="375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3750" fill="hold"/>
                                        <p:tgtEl>
                                          <p:spTgt spid="3"/>
                                        </p:tgtEl>
                                        <p:attrNameLst>
                                          <p:attrName>r</p:attrName>
                                        </p:attrNameLst>
                                      </p:cBhvr>
                                    </p:animRot>
                                  </p:childTnLst>
                                </p:cTn>
                              </p:par>
                              <p:par>
                                <p:cTn id="24" presetID="23" presetClass="entr" presetSubtype="52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750" fill="hold"/>
                                        <p:tgtEl>
                                          <p:spTgt spid="4"/>
                                        </p:tgtEl>
                                        <p:attrNameLst>
                                          <p:attrName>ppt_w</p:attrName>
                                        </p:attrNameLst>
                                      </p:cBhvr>
                                      <p:tavLst>
                                        <p:tav tm="0">
                                          <p:val>
                                            <p:fltVal val="0"/>
                                          </p:val>
                                        </p:tav>
                                        <p:tav tm="100000">
                                          <p:val>
                                            <p:strVal val="#ppt_w"/>
                                          </p:val>
                                        </p:tav>
                                      </p:tavLst>
                                    </p:anim>
                                    <p:anim calcmode="lin" valueType="num">
                                      <p:cBhvr>
                                        <p:cTn id="27" dur="3750" fill="hold"/>
                                        <p:tgtEl>
                                          <p:spTgt spid="4"/>
                                        </p:tgtEl>
                                        <p:attrNameLst>
                                          <p:attrName>ppt_h</p:attrName>
                                        </p:attrNameLst>
                                      </p:cBhvr>
                                      <p:tavLst>
                                        <p:tav tm="0">
                                          <p:val>
                                            <p:fltVal val="0"/>
                                          </p:val>
                                        </p:tav>
                                        <p:tav tm="100000">
                                          <p:val>
                                            <p:strVal val="#ppt_h"/>
                                          </p:val>
                                        </p:tav>
                                      </p:tavLst>
                                    </p:anim>
                                    <p:anim calcmode="lin" valueType="num">
                                      <p:cBhvr>
                                        <p:cTn id="28" dur="3750" fill="hold"/>
                                        <p:tgtEl>
                                          <p:spTgt spid="4"/>
                                        </p:tgtEl>
                                        <p:attrNameLst>
                                          <p:attrName>ppt_x</p:attrName>
                                        </p:attrNameLst>
                                      </p:cBhvr>
                                      <p:tavLst>
                                        <p:tav tm="0">
                                          <p:val>
                                            <p:fltVal val="0.5"/>
                                          </p:val>
                                        </p:tav>
                                        <p:tav tm="100000">
                                          <p:val>
                                            <p:strVal val="#ppt_x"/>
                                          </p:val>
                                        </p:tav>
                                      </p:tavLst>
                                    </p:anim>
                                    <p:anim calcmode="lin" valueType="num">
                                      <p:cBhvr>
                                        <p:cTn id="29" dur="375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grpId="1" nodeType="withEffect">
                                  <p:stCondLst>
                                    <p:cond delay="0"/>
                                  </p:stCondLst>
                                  <p:childTnLst>
                                    <p:animRot by="21600000">
                                      <p:cBhvr>
                                        <p:cTn id="31" dur="3750" fill="hold"/>
                                        <p:tgtEl>
                                          <p:spTgt spid="4"/>
                                        </p:tgtEl>
                                        <p:attrNameLst>
                                          <p:attrName>r</p:attrName>
                                        </p:attrNameLst>
                                      </p:cBhvr>
                                    </p:animRot>
                                  </p:childTnLst>
                                </p:cTn>
                              </p:par>
                              <p:par>
                                <p:cTn id="32" presetID="23" presetClass="entr" presetSubtype="52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750" fill="hold"/>
                                        <p:tgtEl>
                                          <p:spTgt spid="6"/>
                                        </p:tgtEl>
                                        <p:attrNameLst>
                                          <p:attrName>ppt_w</p:attrName>
                                        </p:attrNameLst>
                                      </p:cBhvr>
                                      <p:tavLst>
                                        <p:tav tm="0">
                                          <p:val>
                                            <p:fltVal val="0"/>
                                          </p:val>
                                        </p:tav>
                                        <p:tav tm="100000">
                                          <p:val>
                                            <p:strVal val="#ppt_w"/>
                                          </p:val>
                                        </p:tav>
                                      </p:tavLst>
                                    </p:anim>
                                    <p:anim calcmode="lin" valueType="num">
                                      <p:cBhvr>
                                        <p:cTn id="35" dur="3750" fill="hold"/>
                                        <p:tgtEl>
                                          <p:spTgt spid="6"/>
                                        </p:tgtEl>
                                        <p:attrNameLst>
                                          <p:attrName>ppt_h</p:attrName>
                                        </p:attrNameLst>
                                      </p:cBhvr>
                                      <p:tavLst>
                                        <p:tav tm="0">
                                          <p:val>
                                            <p:fltVal val="0"/>
                                          </p:val>
                                        </p:tav>
                                        <p:tav tm="100000">
                                          <p:val>
                                            <p:strVal val="#ppt_h"/>
                                          </p:val>
                                        </p:tav>
                                      </p:tavLst>
                                    </p:anim>
                                    <p:anim calcmode="lin" valueType="num">
                                      <p:cBhvr>
                                        <p:cTn id="36" dur="3750" fill="hold"/>
                                        <p:tgtEl>
                                          <p:spTgt spid="6"/>
                                        </p:tgtEl>
                                        <p:attrNameLst>
                                          <p:attrName>ppt_x</p:attrName>
                                        </p:attrNameLst>
                                      </p:cBhvr>
                                      <p:tavLst>
                                        <p:tav tm="0">
                                          <p:val>
                                            <p:fltVal val="0.5"/>
                                          </p:val>
                                        </p:tav>
                                        <p:tav tm="100000">
                                          <p:val>
                                            <p:strVal val="#ppt_x"/>
                                          </p:val>
                                        </p:tav>
                                      </p:tavLst>
                                    </p:anim>
                                    <p:anim calcmode="lin" valueType="num">
                                      <p:cBhvr>
                                        <p:cTn id="37" dur="375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grpId="1" nodeType="withEffect">
                                  <p:stCondLst>
                                    <p:cond delay="0"/>
                                  </p:stCondLst>
                                  <p:childTnLst>
                                    <p:animRot by="21600000">
                                      <p:cBhvr>
                                        <p:cTn id="39" dur="3750" fill="hold"/>
                                        <p:tgtEl>
                                          <p:spTgt spid="6"/>
                                        </p:tgtEl>
                                        <p:attrNameLst>
                                          <p:attrName>r</p:attrName>
                                        </p:attrNameLst>
                                      </p:cBhvr>
                                    </p:animRot>
                                  </p:childTnLst>
                                </p:cTn>
                              </p:par>
                              <p:par>
                                <p:cTn id="40" presetID="23" presetClass="entr" presetSubtype="52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750" fill="hold"/>
                                        <p:tgtEl>
                                          <p:spTgt spid="7"/>
                                        </p:tgtEl>
                                        <p:attrNameLst>
                                          <p:attrName>ppt_w</p:attrName>
                                        </p:attrNameLst>
                                      </p:cBhvr>
                                      <p:tavLst>
                                        <p:tav tm="0">
                                          <p:val>
                                            <p:fltVal val="0"/>
                                          </p:val>
                                        </p:tav>
                                        <p:tav tm="100000">
                                          <p:val>
                                            <p:strVal val="#ppt_w"/>
                                          </p:val>
                                        </p:tav>
                                      </p:tavLst>
                                    </p:anim>
                                    <p:anim calcmode="lin" valueType="num">
                                      <p:cBhvr>
                                        <p:cTn id="43" dur="3750" fill="hold"/>
                                        <p:tgtEl>
                                          <p:spTgt spid="7"/>
                                        </p:tgtEl>
                                        <p:attrNameLst>
                                          <p:attrName>ppt_h</p:attrName>
                                        </p:attrNameLst>
                                      </p:cBhvr>
                                      <p:tavLst>
                                        <p:tav tm="0">
                                          <p:val>
                                            <p:fltVal val="0"/>
                                          </p:val>
                                        </p:tav>
                                        <p:tav tm="100000">
                                          <p:val>
                                            <p:strVal val="#ppt_h"/>
                                          </p:val>
                                        </p:tav>
                                      </p:tavLst>
                                    </p:anim>
                                    <p:anim calcmode="lin" valueType="num">
                                      <p:cBhvr>
                                        <p:cTn id="44" dur="3750" fill="hold"/>
                                        <p:tgtEl>
                                          <p:spTgt spid="7"/>
                                        </p:tgtEl>
                                        <p:attrNameLst>
                                          <p:attrName>ppt_x</p:attrName>
                                        </p:attrNameLst>
                                      </p:cBhvr>
                                      <p:tavLst>
                                        <p:tav tm="0">
                                          <p:val>
                                            <p:fltVal val="0.5"/>
                                          </p:val>
                                        </p:tav>
                                        <p:tav tm="100000">
                                          <p:val>
                                            <p:strVal val="#ppt_x"/>
                                          </p:val>
                                        </p:tav>
                                      </p:tavLst>
                                    </p:anim>
                                    <p:anim calcmode="lin" valueType="num">
                                      <p:cBhvr>
                                        <p:cTn id="45" dur="3750" fill="hold"/>
                                        <p:tgtEl>
                                          <p:spTgt spid="7"/>
                                        </p:tgtEl>
                                        <p:attrNameLst>
                                          <p:attrName>ppt_y</p:attrName>
                                        </p:attrNameLst>
                                      </p:cBhvr>
                                      <p:tavLst>
                                        <p:tav tm="0">
                                          <p:val>
                                            <p:fltVal val="0.5"/>
                                          </p:val>
                                        </p:tav>
                                        <p:tav tm="100000">
                                          <p:val>
                                            <p:strVal val="#ppt_y"/>
                                          </p:val>
                                        </p:tav>
                                      </p:tavLst>
                                    </p:anim>
                                  </p:childTnLst>
                                </p:cTn>
                              </p:par>
                              <p:par>
                                <p:cTn id="46" presetID="8" presetClass="emph" presetSubtype="0" fill="hold" grpId="1" nodeType="withEffect">
                                  <p:stCondLst>
                                    <p:cond delay="0"/>
                                  </p:stCondLst>
                                  <p:childTnLst>
                                    <p:animRot by="21600000">
                                      <p:cBhvr>
                                        <p:cTn id="47" dur="3750" fill="hold"/>
                                        <p:tgtEl>
                                          <p:spTgt spid="7"/>
                                        </p:tgtEl>
                                        <p:attrNameLst>
                                          <p:attrName>r</p:attrName>
                                        </p:attrNameLst>
                                      </p:cBhvr>
                                    </p:animRot>
                                  </p:childTnLst>
                                </p:cTn>
                              </p:par>
                              <p:par>
                                <p:cTn id="48" presetID="23" presetClass="entr" presetSubtype="52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750" fill="hold"/>
                                        <p:tgtEl>
                                          <p:spTgt spid="8"/>
                                        </p:tgtEl>
                                        <p:attrNameLst>
                                          <p:attrName>ppt_w</p:attrName>
                                        </p:attrNameLst>
                                      </p:cBhvr>
                                      <p:tavLst>
                                        <p:tav tm="0">
                                          <p:val>
                                            <p:fltVal val="0"/>
                                          </p:val>
                                        </p:tav>
                                        <p:tav tm="100000">
                                          <p:val>
                                            <p:strVal val="#ppt_w"/>
                                          </p:val>
                                        </p:tav>
                                      </p:tavLst>
                                    </p:anim>
                                    <p:anim calcmode="lin" valueType="num">
                                      <p:cBhvr>
                                        <p:cTn id="51" dur="3750" fill="hold"/>
                                        <p:tgtEl>
                                          <p:spTgt spid="8"/>
                                        </p:tgtEl>
                                        <p:attrNameLst>
                                          <p:attrName>ppt_h</p:attrName>
                                        </p:attrNameLst>
                                      </p:cBhvr>
                                      <p:tavLst>
                                        <p:tav tm="0">
                                          <p:val>
                                            <p:fltVal val="0"/>
                                          </p:val>
                                        </p:tav>
                                        <p:tav tm="100000">
                                          <p:val>
                                            <p:strVal val="#ppt_h"/>
                                          </p:val>
                                        </p:tav>
                                      </p:tavLst>
                                    </p:anim>
                                    <p:anim calcmode="lin" valueType="num">
                                      <p:cBhvr>
                                        <p:cTn id="52" dur="3750" fill="hold"/>
                                        <p:tgtEl>
                                          <p:spTgt spid="8"/>
                                        </p:tgtEl>
                                        <p:attrNameLst>
                                          <p:attrName>ppt_x</p:attrName>
                                        </p:attrNameLst>
                                      </p:cBhvr>
                                      <p:tavLst>
                                        <p:tav tm="0">
                                          <p:val>
                                            <p:fltVal val="0.5"/>
                                          </p:val>
                                        </p:tav>
                                        <p:tav tm="100000">
                                          <p:val>
                                            <p:strVal val="#ppt_x"/>
                                          </p:val>
                                        </p:tav>
                                      </p:tavLst>
                                    </p:anim>
                                    <p:anim calcmode="lin" valueType="num">
                                      <p:cBhvr>
                                        <p:cTn id="53" dur="375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grpId="1" nodeType="withEffect">
                                  <p:stCondLst>
                                    <p:cond delay="0"/>
                                  </p:stCondLst>
                                  <p:childTnLst>
                                    <p:animRot by="21600000">
                                      <p:cBhvr>
                                        <p:cTn id="55" dur="3750" fill="hold"/>
                                        <p:tgtEl>
                                          <p:spTgt spid="8"/>
                                        </p:tgtEl>
                                        <p:attrNameLst>
                                          <p:attrName>r</p:attrName>
                                        </p:attrNameLst>
                                      </p:cBhvr>
                                    </p:animRot>
                                  </p:childTnLst>
                                </p:cTn>
                              </p:par>
                              <p:par>
                                <p:cTn id="56" presetID="23" presetClass="entr" presetSubtype="528"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750" fill="hold"/>
                                        <p:tgtEl>
                                          <p:spTgt spid="9"/>
                                        </p:tgtEl>
                                        <p:attrNameLst>
                                          <p:attrName>ppt_w</p:attrName>
                                        </p:attrNameLst>
                                      </p:cBhvr>
                                      <p:tavLst>
                                        <p:tav tm="0">
                                          <p:val>
                                            <p:fltVal val="0"/>
                                          </p:val>
                                        </p:tav>
                                        <p:tav tm="100000">
                                          <p:val>
                                            <p:strVal val="#ppt_w"/>
                                          </p:val>
                                        </p:tav>
                                      </p:tavLst>
                                    </p:anim>
                                    <p:anim calcmode="lin" valueType="num">
                                      <p:cBhvr>
                                        <p:cTn id="59" dur="3750" fill="hold"/>
                                        <p:tgtEl>
                                          <p:spTgt spid="9"/>
                                        </p:tgtEl>
                                        <p:attrNameLst>
                                          <p:attrName>ppt_h</p:attrName>
                                        </p:attrNameLst>
                                      </p:cBhvr>
                                      <p:tavLst>
                                        <p:tav tm="0">
                                          <p:val>
                                            <p:fltVal val="0"/>
                                          </p:val>
                                        </p:tav>
                                        <p:tav tm="100000">
                                          <p:val>
                                            <p:strVal val="#ppt_h"/>
                                          </p:val>
                                        </p:tav>
                                      </p:tavLst>
                                    </p:anim>
                                    <p:anim calcmode="lin" valueType="num">
                                      <p:cBhvr>
                                        <p:cTn id="60" dur="3750" fill="hold"/>
                                        <p:tgtEl>
                                          <p:spTgt spid="9"/>
                                        </p:tgtEl>
                                        <p:attrNameLst>
                                          <p:attrName>ppt_x</p:attrName>
                                        </p:attrNameLst>
                                      </p:cBhvr>
                                      <p:tavLst>
                                        <p:tav tm="0">
                                          <p:val>
                                            <p:fltVal val="0.5"/>
                                          </p:val>
                                        </p:tav>
                                        <p:tav tm="100000">
                                          <p:val>
                                            <p:strVal val="#ppt_x"/>
                                          </p:val>
                                        </p:tav>
                                      </p:tavLst>
                                    </p:anim>
                                    <p:anim calcmode="lin" valueType="num">
                                      <p:cBhvr>
                                        <p:cTn id="61" dur="375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3750" fill="hold"/>
                                        <p:tgtEl>
                                          <p:spTgt spid="9"/>
                                        </p:tgtEl>
                                        <p:attrNameLst>
                                          <p:attrName>r</p:attrName>
                                        </p:attrNameLst>
                                      </p:cBhvr>
                                    </p:animRot>
                                  </p:childTnLst>
                                </p:cTn>
                              </p:par>
                              <p:par>
                                <p:cTn id="64" presetID="23" presetClass="entr" presetSubtype="52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750" fill="hold"/>
                                        <p:tgtEl>
                                          <p:spTgt spid="10"/>
                                        </p:tgtEl>
                                        <p:attrNameLst>
                                          <p:attrName>ppt_w</p:attrName>
                                        </p:attrNameLst>
                                      </p:cBhvr>
                                      <p:tavLst>
                                        <p:tav tm="0">
                                          <p:val>
                                            <p:fltVal val="0"/>
                                          </p:val>
                                        </p:tav>
                                        <p:tav tm="100000">
                                          <p:val>
                                            <p:strVal val="#ppt_w"/>
                                          </p:val>
                                        </p:tav>
                                      </p:tavLst>
                                    </p:anim>
                                    <p:anim calcmode="lin" valueType="num">
                                      <p:cBhvr>
                                        <p:cTn id="67" dur="3750" fill="hold"/>
                                        <p:tgtEl>
                                          <p:spTgt spid="10"/>
                                        </p:tgtEl>
                                        <p:attrNameLst>
                                          <p:attrName>ppt_h</p:attrName>
                                        </p:attrNameLst>
                                      </p:cBhvr>
                                      <p:tavLst>
                                        <p:tav tm="0">
                                          <p:val>
                                            <p:fltVal val="0"/>
                                          </p:val>
                                        </p:tav>
                                        <p:tav tm="100000">
                                          <p:val>
                                            <p:strVal val="#ppt_h"/>
                                          </p:val>
                                        </p:tav>
                                      </p:tavLst>
                                    </p:anim>
                                    <p:anim calcmode="lin" valueType="num">
                                      <p:cBhvr>
                                        <p:cTn id="68" dur="3750" fill="hold"/>
                                        <p:tgtEl>
                                          <p:spTgt spid="10"/>
                                        </p:tgtEl>
                                        <p:attrNameLst>
                                          <p:attrName>ppt_x</p:attrName>
                                        </p:attrNameLst>
                                      </p:cBhvr>
                                      <p:tavLst>
                                        <p:tav tm="0">
                                          <p:val>
                                            <p:fltVal val="0.5"/>
                                          </p:val>
                                        </p:tav>
                                        <p:tav tm="100000">
                                          <p:val>
                                            <p:strVal val="#ppt_x"/>
                                          </p:val>
                                        </p:tav>
                                      </p:tavLst>
                                    </p:anim>
                                    <p:anim calcmode="lin" valueType="num">
                                      <p:cBhvr>
                                        <p:cTn id="69" dur="3750" fill="hold"/>
                                        <p:tgtEl>
                                          <p:spTgt spid="10"/>
                                        </p:tgtEl>
                                        <p:attrNameLst>
                                          <p:attrName>ppt_y</p:attrName>
                                        </p:attrNameLst>
                                      </p:cBhvr>
                                      <p:tavLst>
                                        <p:tav tm="0">
                                          <p:val>
                                            <p:fltVal val="0.5"/>
                                          </p:val>
                                        </p:tav>
                                        <p:tav tm="100000">
                                          <p:val>
                                            <p:strVal val="#ppt_y"/>
                                          </p:val>
                                        </p:tav>
                                      </p:tavLst>
                                    </p:anim>
                                  </p:childTnLst>
                                </p:cTn>
                              </p:par>
                              <p:par>
                                <p:cTn id="70" presetID="8" presetClass="emph" presetSubtype="0" fill="hold" grpId="1" nodeType="withEffect">
                                  <p:stCondLst>
                                    <p:cond delay="0"/>
                                  </p:stCondLst>
                                  <p:childTnLst>
                                    <p:animRot by="21600000">
                                      <p:cBhvr>
                                        <p:cTn id="71" dur="3750" fill="hold"/>
                                        <p:tgtEl>
                                          <p:spTgt spid="10"/>
                                        </p:tgtEl>
                                        <p:attrNameLst>
                                          <p:attrName>r</p:attrName>
                                        </p:attrNameLst>
                                      </p:cBhvr>
                                    </p:animRot>
                                  </p:childTnLst>
                                </p:cTn>
                              </p:par>
                            </p:childTnLst>
                          </p:cTn>
                        </p:par>
                        <p:par>
                          <p:cTn id="72" fill="hold">
                            <p:stCondLst>
                              <p:cond delay="3750"/>
                            </p:stCondLst>
                            <p:childTnLst>
                              <p:par>
                                <p:cTn id="73" presetID="23" presetClass="exit" presetSubtype="544" fill="hold" grpId="2" nodeType="afterEffect">
                                  <p:stCondLst>
                                    <p:cond delay="0"/>
                                  </p:stCondLst>
                                  <p:childTnLst>
                                    <p:anim calcmode="lin" valueType="num">
                                      <p:cBhvr>
                                        <p:cTn id="74" dur="3750"/>
                                        <p:tgtEl>
                                          <p:spTgt spid="10"/>
                                        </p:tgtEl>
                                        <p:attrNameLst>
                                          <p:attrName>ppt_w</p:attrName>
                                        </p:attrNameLst>
                                      </p:cBhvr>
                                      <p:tavLst>
                                        <p:tav tm="0">
                                          <p:val>
                                            <p:strVal val="ppt_w"/>
                                          </p:val>
                                        </p:tav>
                                        <p:tav tm="100000">
                                          <p:val>
                                            <p:fltVal val="0"/>
                                          </p:val>
                                        </p:tav>
                                      </p:tavLst>
                                    </p:anim>
                                    <p:anim calcmode="lin" valueType="num">
                                      <p:cBhvr>
                                        <p:cTn id="75" dur="3750"/>
                                        <p:tgtEl>
                                          <p:spTgt spid="10"/>
                                        </p:tgtEl>
                                        <p:attrNameLst>
                                          <p:attrName>ppt_h</p:attrName>
                                        </p:attrNameLst>
                                      </p:cBhvr>
                                      <p:tavLst>
                                        <p:tav tm="0">
                                          <p:val>
                                            <p:strVal val="ppt_h"/>
                                          </p:val>
                                        </p:tav>
                                        <p:tav tm="100000">
                                          <p:val>
                                            <p:fltVal val="0"/>
                                          </p:val>
                                        </p:tav>
                                      </p:tavLst>
                                    </p:anim>
                                    <p:anim calcmode="lin" valueType="num">
                                      <p:cBhvr>
                                        <p:cTn id="76" dur="3750"/>
                                        <p:tgtEl>
                                          <p:spTgt spid="10"/>
                                        </p:tgtEl>
                                        <p:attrNameLst>
                                          <p:attrName>ppt_x</p:attrName>
                                        </p:attrNameLst>
                                      </p:cBhvr>
                                      <p:tavLst>
                                        <p:tav tm="0">
                                          <p:val>
                                            <p:strVal val="ppt_x"/>
                                          </p:val>
                                        </p:tav>
                                        <p:tav tm="100000">
                                          <p:val>
                                            <p:fltVal val="0.5"/>
                                          </p:val>
                                        </p:tav>
                                      </p:tavLst>
                                    </p:anim>
                                    <p:anim calcmode="lin" valueType="num">
                                      <p:cBhvr>
                                        <p:cTn id="77" dur="3750"/>
                                        <p:tgtEl>
                                          <p:spTgt spid="10"/>
                                        </p:tgtEl>
                                        <p:attrNameLst>
                                          <p:attrName>ppt_y</p:attrName>
                                        </p:attrNameLst>
                                      </p:cBhvr>
                                      <p:tavLst>
                                        <p:tav tm="0">
                                          <p:val>
                                            <p:strVal val="ppt_y"/>
                                          </p:val>
                                        </p:tav>
                                        <p:tav tm="100000">
                                          <p:val>
                                            <p:fltVal val="0.5"/>
                                          </p:val>
                                        </p:tav>
                                      </p:tavLst>
                                    </p:anim>
                                    <p:set>
                                      <p:cBhvr>
                                        <p:cTn id="78" dur="1" fill="hold">
                                          <p:stCondLst>
                                            <p:cond delay="3749"/>
                                          </p:stCondLst>
                                        </p:cTn>
                                        <p:tgtEl>
                                          <p:spTgt spid="10"/>
                                        </p:tgtEl>
                                        <p:attrNameLst>
                                          <p:attrName>style.visibility</p:attrName>
                                        </p:attrNameLst>
                                      </p:cBhvr>
                                      <p:to>
                                        <p:strVal val="hidden"/>
                                      </p:to>
                                    </p:set>
                                  </p:childTnLst>
                                </p:cTn>
                              </p:par>
                              <p:par>
                                <p:cTn id="79" presetID="8" presetClass="emph" presetSubtype="0" fill="hold" grpId="3" nodeType="withEffect">
                                  <p:stCondLst>
                                    <p:cond delay="0"/>
                                  </p:stCondLst>
                                  <p:childTnLst>
                                    <p:animRot by="-21600000">
                                      <p:cBhvr>
                                        <p:cTn id="80" dur="3750" fill="hold"/>
                                        <p:tgtEl>
                                          <p:spTgt spid="10"/>
                                        </p:tgtEl>
                                        <p:attrNameLst>
                                          <p:attrName>r</p:attrName>
                                        </p:attrNameLst>
                                      </p:cBhvr>
                                    </p:animRot>
                                  </p:childTnLst>
                                </p:cTn>
                              </p:par>
                              <p:par>
                                <p:cTn id="81" presetID="23" presetClass="exit" presetSubtype="544" fill="hold" grpId="2" nodeType="withEffect">
                                  <p:stCondLst>
                                    <p:cond delay="0"/>
                                  </p:stCondLst>
                                  <p:childTnLst>
                                    <p:anim calcmode="lin" valueType="num">
                                      <p:cBhvr>
                                        <p:cTn id="82" dur="3750"/>
                                        <p:tgtEl>
                                          <p:spTgt spid="9"/>
                                        </p:tgtEl>
                                        <p:attrNameLst>
                                          <p:attrName>ppt_w</p:attrName>
                                        </p:attrNameLst>
                                      </p:cBhvr>
                                      <p:tavLst>
                                        <p:tav tm="0">
                                          <p:val>
                                            <p:strVal val="ppt_w"/>
                                          </p:val>
                                        </p:tav>
                                        <p:tav tm="100000">
                                          <p:val>
                                            <p:fltVal val="0"/>
                                          </p:val>
                                        </p:tav>
                                      </p:tavLst>
                                    </p:anim>
                                    <p:anim calcmode="lin" valueType="num">
                                      <p:cBhvr>
                                        <p:cTn id="83" dur="3750"/>
                                        <p:tgtEl>
                                          <p:spTgt spid="9"/>
                                        </p:tgtEl>
                                        <p:attrNameLst>
                                          <p:attrName>ppt_h</p:attrName>
                                        </p:attrNameLst>
                                      </p:cBhvr>
                                      <p:tavLst>
                                        <p:tav tm="0">
                                          <p:val>
                                            <p:strVal val="ppt_h"/>
                                          </p:val>
                                        </p:tav>
                                        <p:tav tm="100000">
                                          <p:val>
                                            <p:fltVal val="0"/>
                                          </p:val>
                                        </p:tav>
                                      </p:tavLst>
                                    </p:anim>
                                    <p:anim calcmode="lin" valueType="num">
                                      <p:cBhvr>
                                        <p:cTn id="84" dur="3750"/>
                                        <p:tgtEl>
                                          <p:spTgt spid="9"/>
                                        </p:tgtEl>
                                        <p:attrNameLst>
                                          <p:attrName>ppt_x</p:attrName>
                                        </p:attrNameLst>
                                      </p:cBhvr>
                                      <p:tavLst>
                                        <p:tav tm="0">
                                          <p:val>
                                            <p:strVal val="ppt_x"/>
                                          </p:val>
                                        </p:tav>
                                        <p:tav tm="100000">
                                          <p:val>
                                            <p:fltVal val="0.5"/>
                                          </p:val>
                                        </p:tav>
                                      </p:tavLst>
                                    </p:anim>
                                    <p:anim calcmode="lin" valueType="num">
                                      <p:cBhvr>
                                        <p:cTn id="85" dur="3750"/>
                                        <p:tgtEl>
                                          <p:spTgt spid="9"/>
                                        </p:tgtEl>
                                        <p:attrNameLst>
                                          <p:attrName>ppt_y</p:attrName>
                                        </p:attrNameLst>
                                      </p:cBhvr>
                                      <p:tavLst>
                                        <p:tav tm="0">
                                          <p:val>
                                            <p:strVal val="ppt_y"/>
                                          </p:val>
                                        </p:tav>
                                        <p:tav tm="100000">
                                          <p:val>
                                            <p:fltVal val="0.5"/>
                                          </p:val>
                                        </p:tav>
                                      </p:tavLst>
                                    </p:anim>
                                    <p:set>
                                      <p:cBhvr>
                                        <p:cTn id="86" dur="1" fill="hold">
                                          <p:stCondLst>
                                            <p:cond delay="3749"/>
                                          </p:stCondLst>
                                        </p:cTn>
                                        <p:tgtEl>
                                          <p:spTgt spid="9"/>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3750" fill="hold"/>
                                        <p:tgtEl>
                                          <p:spTgt spid="9"/>
                                        </p:tgtEl>
                                        <p:attrNameLst>
                                          <p:attrName>r</p:attrName>
                                        </p:attrNameLst>
                                      </p:cBhvr>
                                    </p:animRot>
                                  </p:childTnLst>
                                </p:cTn>
                              </p:par>
                              <p:par>
                                <p:cTn id="89" presetID="23" presetClass="exit" presetSubtype="544" fill="hold" grpId="2" nodeType="withEffect">
                                  <p:stCondLst>
                                    <p:cond delay="0"/>
                                  </p:stCondLst>
                                  <p:childTnLst>
                                    <p:anim calcmode="lin" valueType="num">
                                      <p:cBhvr>
                                        <p:cTn id="90" dur="3750"/>
                                        <p:tgtEl>
                                          <p:spTgt spid="8"/>
                                        </p:tgtEl>
                                        <p:attrNameLst>
                                          <p:attrName>ppt_w</p:attrName>
                                        </p:attrNameLst>
                                      </p:cBhvr>
                                      <p:tavLst>
                                        <p:tav tm="0">
                                          <p:val>
                                            <p:strVal val="ppt_w"/>
                                          </p:val>
                                        </p:tav>
                                        <p:tav tm="100000">
                                          <p:val>
                                            <p:fltVal val="0"/>
                                          </p:val>
                                        </p:tav>
                                      </p:tavLst>
                                    </p:anim>
                                    <p:anim calcmode="lin" valueType="num">
                                      <p:cBhvr>
                                        <p:cTn id="91" dur="3750"/>
                                        <p:tgtEl>
                                          <p:spTgt spid="8"/>
                                        </p:tgtEl>
                                        <p:attrNameLst>
                                          <p:attrName>ppt_h</p:attrName>
                                        </p:attrNameLst>
                                      </p:cBhvr>
                                      <p:tavLst>
                                        <p:tav tm="0">
                                          <p:val>
                                            <p:strVal val="ppt_h"/>
                                          </p:val>
                                        </p:tav>
                                        <p:tav tm="100000">
                                          <p:val>
                                            <p:fltVal val="0"/>
                                          </p:val>
                                        </p:tav>
                                      </p:tavLst>
                                    </p:anim>
                                    <p:anim calcmode="lin" valueType="num">
                                      <p:cBhvr>
                                        <p:cTn id="92" dur="3750"/>
                                        <p:tgtEl>
                                          <p:spTgt spid="8"/>
                                        </p:tgtEl>
                                        <p:attrNameLst>
                                          <p:attrName>ppt_x</p:attrName>
                                        </p:attrNameLst>
                                      </p:cBhvr>
                                      <p:tavLst>
                                        <p:tav tm="0">
                                          <p:val>
                                            <p:strVal val="ppt_x"/>
                                          </p:val>
                                        </p:tav>
                                        <p:tav tm="100000">
                                          <p:val>
                                            <p:fltVal val="0.5"/>
                                          </p:val>
                                        </p:tav>
                                      </p:tavLst>
                                    </p:anim>
                                    <p:anim calcmode="lin" valueType="num">
                                      <p:cBhvr>
                                        <p:cTn id="93" dur="3750"/>
                                        <p:tgtEl>
                                          <p:spTgt spid="8"/>
                                        </p:tgtEl>
                                        <p:attrNameLst>
                                          <p:attrName>ppt_y</p:attrName>
                                        </p:attrNameLst>
                                      </p:cBhvr>
                                      <p:tavLst>
                                        <p:tav tm="0">
                                          <p:val>
                                            <p:strVal val="ppt_y"/>
                                          </p:val>
                                        </p:tav>
                                        <p:tav tm="100000">
                                          <p:val>
                                            <p:fltVal val="0.5"/>
                                          </p:val>
                                        </p:tav>
                                      </p:tavLst>
                                    </p:anim>
                                    <p:set>
                                      <p:cBhvr>
                                        <p:cTn id="94" dur="1" fill="hold">
                                          <p:stCondLst>
                                            <p:cond delay="3749"/>
                                          </p:stCondLst>
                                        </p:cTn>
                                        <p:tgtEl>
                                          <p:spTgt spid="8"/>
                                        </p:tgtEl>
                                        <p:attrNameLst>
                                          <p:attrName>style.visibility</p:attrName>
                                        </p:attrNameLst>
                                      </p:cBhvr>
                                      <p:to>
                                        <p:strVal val="hidden"/>
                                      </p:to>
                                    </p:set>
                                  </p:childTnLst>
                                </p:cTn>
                              </p:par>
                              <p:par>
                                <p:cTn id="95" presetID="8" presetClass="emph" presetSubtype="0" fill="hold" grpId="3" nodeType="withEffect">
                                  <p:stCondLst>
                                    <p:cond delay="0"/>
                                  </p:stCondLst>
                                  <p:childTnLst>
                                    <p:animRot by="-21600000">
                                      <p:cBhvr>
                                        <p:cTn id="96" dur="3750" fill="hold"/>
                                        <p:tgtEl>
                                          <p:spTgt spid="8"/>
                                        </p:tgtEl>
                                        <p:attrNameLst>
                                          <p:attrName>r</p:attrName>
                                        </p:attrNameLst>
                                      </p:cBhvr>
                                    </p:animRot>
                                  </p:childTnLst>
                                </p:cTn>
                              </p:par>
                              <p:par>
                                <p:cTn id="97" presetID="23" presetClass="exit" presetSubtype="544" fill="hold" grpId="2" nodeType="withEffect">
                                  <p:stCondLst>
                                    <p:cond delay="0"/>
                                  </p:stCondLst>
                                  <p:childTnLst>
                                    <p:anim calcmode="lin" valueType="num">
                                      <p:cBhvr>
                                        <p:cTn id="98" dur="3750"/>
                                        <p:tgtEl>
                                          <p:spTgt spid="7"/>
                                        </p:tgtEl>
                                        <p:attrNameLst>
                                          <p:attrName>ppt_w</p:attrName>
                                        </p:attrNameLst>
                                      </p:cBhvr>
                                      <p:tavLst>
                                        <p:tav tm="0">
                                          <p:val>
                                            <p:strVal val="ppt_w"/>
                                          </p:val>
                                        </p:tav>
                                        <p:tav tm="100000">
                                          <p:val>
                                            <p:fltVal val="0"/>
                                          </p:val>
                                        </p:tav>
                                      </p:tavLst>
                                    </p:anim>
                                    <p:anim calcmode="lin" valueType="num">
                                      <p:cBhvr>
                                        <p:cTn id="99" dur="3750"/>
                                        <p:tgtEl>
                                          <p:spTgt spid="7"/>
                                        </p:tgtEl>
                                        <p:attrNameLst>
                                          <p:attrName>ppt_h</p:attrName>
                                        </p:attrNameLst>
                                      </p:cBhvr>
                                      <p:tavLst>
                                        <p:tav tm="0">
                                          <p:val>
                                            <p:strVal val="ppt_h"/>
                                          </p:val>
                                        </p:tav>
                                        <p:tav tm="100000">
                                          <p:val>
                                            <p:fltVal val="0"/>
                                          </p:val>
                                        </p:tav>
                                      </p:tavLst>
                                    </p:anim>
                                    <p:anim calcmode="lin" valueType="num">
                                      <p:cBhvr>
                                        <p:cTn id="100" dur="3750"/>
                                        <p:tgtEl>
                                          <p:spTgt spid="7"/>
                                        </p:tgtEl>
                                        <p:attrNameLst>
                                          <p:attrName>ppt_x</p:attrName>
                                        </p:attrNameLst>
                                      </p:cBhvr>
                                      <p:tavLst>
                                        <p:tav tm="0">
                                          <p:val>
                                            <p:strVal val="ppt_x"/>
                                          </p:val>
                                        </p:tav>
                                        <p:tav tm="100000">
                                          <p:val>
                                            <p:fltVal val="0.5"/>
                                          </p:val>
                                        </p:tav>
                                      </p:tavLst>
                                    </p:anim>
                                    <p:anim calcmode="lin" valueType="num">
                                      <p:cBhvr>
                                        <p:cTn id="101" dur="3750"/>
                                        <p:tgtEl>
                                          <p:spTgt spid="7"/>
                                        </p:tgtEl>
                                        <p:attrNameLst>
                                          <p:attrName>ppt_y</p:attrName>
                                        </p:attrNameLst>
                                      </p:cBhvr>
                                      <p:tavLst>
                                        <p:tav tm="0">
                                          <p:val>
                                            <p:strVal val="ppt_y"/>
                                          </p:val>
                                        </p:tav>
                                        <p:tav tm="100000">
                                          <p:val>
                                            <p:fltVal val="0.5"/>
                                          </p:val>
                                        </p:tav>
                                      </p:tavLst>
                                    </p:anim>
                                    <p:set>
                                      <p:cBhvr>
                                        <p:cTn id="102" dur="1" fill="hold">
                                          <p:stCondLst>
                                            <p:cond delay="3749"/>
                                          </p:stCondLst>
                                        </p:cTn>
                                        <p:tgtEl>
                                          <p:spTgt spid="7"/>
                                        </p:tgtEl>
                                        <p:attrNameLst>
                                          <p:attrName>style.visibility</p:attrName>
                                        </p:attrNameLst>
                                      </p:cBhvr>
                                      <p:to>
                                        <p:strVal val="hidden"/>
                                      </p:to>
                                    </p:set>
                                  </p:childTnLst>
                                </p:cTn>
                              </p:par>
                              <p:par>
                                <p:cTn id="103" presetID="8" presetClass="emph" presetSubtype="0" fill="hold" grpId="3" nodeType="withEffect">
                                  <p:stCondLst>
                                    <p:cond delay="0"/>
                                  </p:stCondLst>
                                  <p:childTnLst>
                                    <p:animRot by="-21600000">
                                      <p:cBhvr>
                                        <p:cTn id="104" dur="3750" fill="hold"/>
                                        <p:tgtEl>
                                          <p:spTgt spid="7"/>
                                        </p:tgtEl>
                                        <p:attrNameLst>
                                          <p:attrName>r</p:attrName>
                                        </p:attrNameLst>
                                      </p:cBhvr>
                                    </p:animRot>
                                  </p:childTnLst>
                                </p:cTn>
                              </p:par>
                              <p:par>
                                <p:cTn id="105" presetID="23" presetClass="exit" presetSubtype="544" fill="hold" grpId="2" nodeType="withEffect">
                                  <p:stCondLst>
                                    <p:cond delay="0"/>
                                  </p:stCondLst>
                                  <p:childTnLst>
                                    <p:anim calcmode="lin" valueType="num">
                                      <p:cBhvr>
                                        <p:cTn id="106" dur="3750"/>
                                        <p:tgtEl>
                                          <p:spTgt spid="6"/>
                                        </p:tgtEl>
                                        <p:attrNameLst>
                                          <p:attrName>ppt_w</p:attrName>
                                        </p:attrNameLst>
                                      </p:cBhvr>
                                      <p:tavLst>
                                        <p:tav tm="0">
                                          <p:val>
                                            <p:strVal val="ppt_w"/>
                                          </p:val>
                                        </p:tav>
                                        <p:tav tm="100000">
                                          <p:val>
                                            <p:fltVal val="0"/>
                                          </p:val>
                                        </p:tav>
                                      </p:tavLst>
                                    </p:anim>
                                    <p:anim calcmode="lin" valueType="num">
                                      <p:cBhvr>
                                        <p:cTn id="107" dur="3750"/>
                                        <p:tgtEl>
                                          <p:spTgt spid="6"/>
                                        </p:tgtEl>
                                        <p:attrNameLst>
                                          <p:attrName>ppt_h</p:attrName>
                                        </p:attrNameLst>
                                      </p:cBhvr>
                                      <p:tavLst>
                                        <p:tav tm="0">
                                          <p:val>
                                            <p:strVal val="ppt_h"/>
                                          </p:val>
                                        </p:tav>
                                        <p:tav tm="100000">
                                          <p:val>
                                            <p:fltVal val="0"/>
                                          </p:val>
                                        </p:tav>
                                      </p:tavLst>
                                    </p:anim>
                                    <p:anim calcmode="lin" valueType="num">
                                      <p:cBhvr>
                                        <p:cTn id="108" dur="3750"/>
                                        <p:tgtEl>
                                          <p:spTgt spid="6"/>
                                        </p:tgtEl>
                                        <p:attrNameLst>
                                          <p:attrName>ppt_x</p:attrName>
                                        </p:attrNameLst>
                                      </p:cBhvr>
                                      <p:tavLst>
                                        <p:tav tm="0">
                                          <p:val>
                                            <p:strVal val="ppt_x"/>
                                          </p:val>
                                        </p:tav>
                                        <p:tav tm="100000">
                                          <p:val>
                                            <p:fltVal val="0.5"/>
                                          </p:val>
                                        </p:tav>
                                      </p:tavLst>
                                    </p:anim>
                                    <p:anim calcmode="lin" valueType="num">
                                      <p:cBhvr>
                                        <p:cTn id="109" dur="3750"/>
                                        <p:tgtEl>
                                          <p:spTgt spid="6"/>
                                        </p:tgtEl>
                                        <p:attrNameLst>
                                          <p:attrName>ppt_y</p:attrName>
                                        </p:attrNameLst>
                                      </p:cBhvr>
                                      <p:tavLst>
                                        <p:tav tm="0">
                                          <p:val>
                                            <p:strVal val="ppt_y"/>
                                          </p:val>
                                        </p:tav>
                                        <p:tav tm="100000">
                                          <p:val>
                                            <p:fltVal val="0.5"/>
                                          </p:val>
                                        </p:tav>
                                      </p:tavLst>
                                    </p:anim>
                                    <p:set>
                                      <p:cBhvr>
                                        <p:cTn id="110" dur="1" fill="hold">
                                          <p:stCondLst>
                                            <p:cond delay="3749"/>
                                          </p:stCondLst>
                                        </p:cTn>
                                        <p:tgtEl>
                                          <p:spTgt spid="6"/>
                                        </p:tgtEl>
                                        <p:attrNameLst>
                                          <p:attrName>style.visibility</p:attrName>
                                        </p:attrNameLst>
                                      </p:cBhvr>
                                      <p:to>
                                        <p:strVal val="hidden"/>
                                      </p:to>
                                    </p:set>
                                  </p:childTnLst>
                                </p:cTn>
                              </p:par>
                              <p:par>
                                <p:cTn id="111" presetID="8" presetClass="emph" presetSubtype="0" fill="hold" grpId="3" nodeType="withEffect">
                                  <p:stCondLst>
                                    <p:cond delay="0"/>
                                  </p:stCondLst>
                                  <p:childTnLst>
                                    <p:animRot by="-21600000">
                                      <p:cBhvr>
                                        <p:cTn id="112" dur="3750" fill="hold"/>
                                        <p:tgtEl>
                                          <p:spTgt spid="6"/>
                                        </p:tgtEl>
                                        <p:attrNameLst>
                                          <p:attrName>r</p:attrName>
                                        </p:attrNameLst>
                                      </p:cBhvr>
                                    </p:animRot>
                                  </p:childTnLst>
                                </p:cTn>
                              </p:par>
                              <p:par>
                                <p:cTn id="113" presetID="23" presetClass="exit" presetSubtype="544" fill="hold" grpId="2" nodeType="withEffect">
                                  <p:stCondLst>
                                    <p:cond delay="0"/>
                                  </p:stCondLst>
                                  <p:childTnLst>
                                    <p:anim calcmode="lin" valueType="num">
                                      <p:cBhvr>
                                        <p:cTn id="114" dur="3750"/>
                                        <p:tgtEl>
                                          <p:spTgt spid="4"/>
                                        </p:tgtEl>
                                        <p:attrNameLst>
                                          <p:attrName>ppt_w</p:attrName>
                                        </p:attrNameLst>
                                      </p:cBhvr>
                                      <p:tavLst>
                                        <p:tav tm="0">
                                          <p:val>
                                            <p:strVal val="ppt_w"/>
                                          </p:val>
                                        </p:tav>
                                        <p:tav tm="100000">
                                          <p:val>
                                            <p:fltVal val="0"/>
                                          </p:val>
                                        </p:tav>
                                      </p:tavLst>
                                    </p:anim>
                                    <p:anim calcmode="lin" valueType="num">
                                      <p:cBhvr>
                                        <p:cTn id="115" dur="3750"/>
                                        <p:tgtEl>
                                          <p:spTgt spid="4"/>
                                        </p:tgtEl>
                                        <p:attrNameLst>
                                          <p:attrName>ppt_h</p:attrName>
                                        </p:attrNameLst>
                                      </p:cBhvr>
                                      <p:tavLst>
                                        <p:tav tm="0">
                                          <p:val>
                                            <p:strVal val="ppt_h"/>
                                          </p:val>
                                        </p:tav>
                                        <p:tav tm="100000">
                                          <p:val>
                                            <p:fltVal val="0"/>
                                          </p:val>
                                        </p:tav>
                                      </p:tavLst>
                                    </p:anim>
                                    <p:anim calcmode="lin" valueType="num">
                                      <p:cBhvr>
                                        <p:cTn id="116" dur="3750"/>
                                        <p:tgtEl>
                                          <p:spTgt spid="4"/>
                                        </p:tgtEl>
                                        <p:attrNameLst>
                                          <p:attrName>ppt_x</p:attrName>
                                        </p:attrNameLst>
                                      </p:cBhvr>
                                      <p:tavLst>
                                        <p:tav tm="0">
                                          <p:val>
                                            <p:strVal val="ppt_x"/>
                                          </p:val>
                                        </p:tav>
                                        <p:tav tm="100000">
                                          <p:val>
                                            <p:fltVal val="0.5"/>
                                          </p:val>
                                        </p:tav>
                                      </p:tavLst>
                                    </p:anim>
                                    <p:anim calcmode="lin" valueType="num">
                                      <p:cBhvr>
                                        <p:cTn id="117" dur="3750"/>
                                        <p:tgtEl>
                                          <p:spTgt spid="4"/>
                                        </p:tgtEl>
                                        <p:attrNameLst>
                                          <p:attrName>ppt_y</p:attrName>
                                        </p:attrNameLst>
                                      </p:cBhvr>
                                      <p:tavLst>
                                        <p:tav tm="0">
                                          <p:val>
                                            <p:strVal val="ppt_y"/>
                                          </p:val>
                                        </p:tav>
                                        <p:tav tm="100000">
                                          <p:val>
                                            <p:fltVal val="0.5"/>
                                          </p:val>
                                        </p:tav>
                                      </p:tavLst>
                                    </p:anim>
                                    <p:set>
                                      <p:cBhvr>
                                        <p:cTn id="118" dur="1" fill="hold">
                                          <p:stCondLst>
                                            <p:cond delay="3749"/>
                                          </p:stCondLst>
                                        </p:cTn>
                                        <p:tgtEl>
                                          <p:spTgt spid="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3750" fill="hold"/>
                                        <p:tgtEl>
                                          <p:spTgt spid="4"/>
                                        </p:tgtEl>
                                        <p:attrNameLst>
                                          <p:attrName>r</p:attrName>
                                        </p:attrNameLst>
                                      </p:cBhvr>
                                    </p:animRot>
                                  </p:childTnLst>
                                </p:cTn>
                              </p:par>
                              <p:par>
                                <p:cTn id="121" presetID="23" presetClass="exit" presetSubtype="544" fill="hold" grpId="2" nodeType="withEffect">
                                  <p:stCondLst>
                                    <p:cond delay="0"/>
                                  </p:stCondLst>
                                  <p:childTnLst>
                                    <p:anim calcmode="lin" valueType="num">
                                      <p:cBhvr>
                                        <p:cTn id="122" dur="3750"/>
                                        <p:tgtEl>
                                          <p:spTgt spid="3"/>
                                        </p:tgtEl>
                                        <p:attrNameLst>
                                          <p:attrName>ppt_w</p:attrName>
                                        </p:attrNameLst>
                                      </p:cBhvr>
                                      <p:tavLst>
                                        <p:tav tm="0">
                                          <p:val>
                                            <p:strVal val="ppt_w"/>
                                          </p:val>
                                        </p:tav>
                                        <p:tav tm="100000">
                                          <p:val>
                                            <p:fltVal val="0"/>
                                          </p:val>
                                        </p:tav>
                                      </p:tavLst>
                                    </p:anim>
                                    <p:anim calcmode="lin" valueType="num">
                                      <p:cBhvr>
                                        <p:cTn id="123" dur="3750"/>
                                        <p:tgtEl>
                                          <p:spTgt spid="3"/>
                                        </p:tgtEl>
                                        <p:attrNameLst>
                                          <p:attrName>ppt_h</p:attrName>
                                        </p:attrNameLst>
                                      </p:cBhvr>
                                      <p:tavLst>
                                        <p:tav tm="0">
                                          <p:val>
                                            <p:strVal val="ppt_h"/>
                                          </p:val>
                                        </p:tav>
                                        <p:tav tm="100000">
                                          <p:val>
                                            <p:fltVal val="0"/>
                                          </p:val>
                                        </p:tav>
                                      </p:tavLst>
                                    </p:anim>
                                    <p:anim calcmode="lin" valueType="num">
                                      <p:cBhvr>
                                        <p:cTn id="124" dur="3750"/>
                                        <p:tgtEl>
                                          <p:spTgt spid="3"/>
                                        </p:tgtEl>
                                        <p:attrNameLst>
                                          <p:attrName>ppt_x</p:attrName>
                                        </p:attrNameLst>
                                      </p:cBhvr>
                                      <p:tavLst>
                                        <p:tav tm="0">
                                          <p:val>
                                            <p:strVal val="ppt_x"/>
                                          </p:val>
                                        </p:tav>
                                        <p:tav tm="100000">
                                          <p:val>
                                            <p:fltVal val="0.5"/>
                                          </p:val>
                                        </p:tav>
                                      </p:tavLst>
                                    </p:anim>
                                    <p:anim calcmode="lin" valueType="num">
                                      <p:cBhvr>
                                        <p:cTn id="125" dur="3750"/>
                                        <p:tgtEl>
                                          <p:spTgt spid="3"/>
                                        </p:tgtEl>
                                        <p:attrNameLst>
                                          <p:attrName>ppt_y</p:attrName>
                                        </p:attrNameLst>
                                      </p:cBhvr>
                                      <p:tavLst>
                                        <p:tav tm="0">
                                          <p:val>
                                            <p:strVal val="ppt_y"/>
                                          </p:val>
                                        </p:tav>
                                        <p:tav tm="100000">
                                          <p:val>
                                            <p:fltVal val="0.5"/>
                                          </p:val>
                                        </p:tav>
                                      </p:tavLst>
                                    </p:anim>
                                    <p:set>
                                      <p:cBhvr>
                                        <p:cTn id="126" dur="1" fill="hold">
                                          <p:stCondLst>
                                            <p:cond delay="3749"/>
                                          </p:stCondLst>
                                        </p:cTn>
                                        <p:tgtEl>
                                          <p:spTgt spid="3"/>
                                        </p:tgtEl>
                                        <p:attrNameLst>
                                          <p:attrName>style.visibility</p:attrName>
                                        </p:attrNameLst>
                                      </p:cBhvr>
                                      <p:to>
                                        <p:strVal val="hidden"/>
                                      </p:to>
                                    </p:set>
                                  </p:childTnLst>
                                </p:cTn>
                              </p:par>
                              <p:par>
                                <p:cTn id="127" presetID="8" presetClass="emph" presetSubtype="0" fill="hold" grpId="3" nodeType="withEffect">
                                  <p:stCondLst>
                                    <p:cond delay="0"/>
                                  </p:stCondLst>
                                  <p:childTnLst>
                                    <p:animRot by="-21600000">
                                      <p:cBhvr>
                                        <p:cTn id="128" dur="3750" fill="hold"/>
                                        <p:tgtEl>
                                          <p:spTgt spid="3"/>
                                        </p:tgtEl>
                                        <p:attrNameLst>
                                          <p:attrName>r</p:attrName>
                                        </p:attrNameLst>
                                      </p:cBhvr>
                                    </p:animRot>
                                  </p:childTnLst>
                                </p:cTn>
                              </p:par>
                              <p:par>
                                <p:cTn id="129" presetID="23" presetClass="exit" presetSubtype="544" fill="hold" grpId="2" nodeType="withEffect">
                                  <p:stCondLst>
                                    <p:cond delay="0"/>
                                  </p:stCondLst>
                                  <p:childTnLst>
                                    <p:anim calcmode="lin" valueType="num">
                                      <p:cBhvr>
                                        <p:cTn id="130" dur="3750"/>
                                        <p:tgtEl>
                                          <p:spTgt spid="2"/>
                                        </p:tgtEl>
                                        <p:attrNameLst>
                                          <p:attrName>ppt_w</p:attrName>
                                        </p:attrNameLst>
                                      </p:cBhvr>
                                      <p:tavLst>
                                        <p:tav tm="0">
                                          <p:val>
                                            <p:strVal val="ppt_w"/>
                                          </p:val>
                                        </p:tav>
                                        <p:tav tm="100000">
                                          <p:val>
                                            <p:fltVal val="0"/>
                                          </p:val>
                                        </p:tav>
                                      </p:tavLst>
                                    </p:anim>
                                    <p:anim calcmode="lin" valueType="num">
                                      <p:cBhvr>
                                        <p:cTn id="131" dur="3750"/>
                                        <p:tgtEl>
                                          <p:spTgt spid="2"/>
                                        </p:tgtEl>
                                        <p:attrNameLst>
                                          <p:attrName>ppt_h</p:attrName>
                                        </p:attrNameLst>
                                      </p:cBhvr>
                                      <p:tavLst>
                                        <p:tav tm="0">
                                          <p:val>
                                            <p:strVal val="ppt_h"/>
                                          </p:val>
                                        </p:tav>
                                        <p:tav tm="100000">
                                          <p:val>
                                            <p:fltVal val="0"/>
                                          </p:val>
                                        </p:tav>
                                      </p:tavLst>
                                    </p:anim>
                                    <p:anim calcmode="lin" valueType="num">
                                      <p:cBhvr>
                                        <p:cTn id="132" dur="3750"/>
                                        <p:tgtEl>
                                          <p:spTgt spid="2"/>
                                        </p:tgtEl>
                                        <p:attrNameLst>
                                          <p:attrName>ppt_x</p:attrName>
                                        </p:attrNameLst>
                                      </p:cBhvr>
                                      <p:tavLst>
                                        <p:tav tm="0">
                                          <p:val>
                                            <p:strVal val="ppt_x"/>
                                          </p:val>
                                        </p:tav>
                                        <p:tav tm="100000">
                                          <p:val>
                                            <p:fltVal val="0.5"/>
                                          </p:val>
                                        </p:tav>
                                      </p:tavLst>
                                    </p:anim>
                                    <p:anim calcmode="lin" valueType="num">
                                      <p:cBhvr>
                                        <p:cTn id="133" dur="3750"/>
                                        <p:tgtEl>
                                          <p:spTgt spid="2"/>
                                        </p:tgtEl>
                                        <p:attrNameLst>
                                          <p:attrName>ppt_y</p:attrName>
                                        </p:attrNameLst>
                                      </p:cBhvr>
                                      <p:tavLst>
                                        <p:tav tm="0">
                                          <p:val>
                                            <p:strVal val="ppt_y"/>
                                          </p:val>
                                        </p:tav>
                                        <p:tav tm="100000">
                                          <p:val>
                                            <p:fltVal val="0.5"/>
                                          </p:val>
                                        </p:tav>
                                      </p:tavLst>
                                    </p:anim>
                                    <p:set>
                                      <p:cBhvr>
                                        <p:cTn id="134" dur="1" fill="hold">
                                          <p:stCondLst>
                                            <p:cond delay="3749"/>
                                          </p:stCondLst>
                                        </p:cTn>
                                        <p:tgtEl>
                                          <p:spTgt spid="2"/>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3750" fill="hold"/>
                                        <p:tgtEl>
                                          <p:spTgt spid="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p:cTn id="139" dur="3750" fill="hold"/>
                                        <p:tgtEl>
                                          <p:spTgt spid="11"/>
                                        </p:tgtEl>
                                        <p:attrNameLst>
                                          <p:attrName>ppt_w</p:attrName>
                                        </p:attrNameLst>
                                      </p:cBhvr>
                                      <p:tavLst>
                                        <p:tav tm="0">
                                          <p:val>
                                            <p:strVal val="4/3*#ppt_w"/>
                                          </p:val>
                                        </p:tav>
                                        <p:tav tm="100000">
                                          <p:val>
                                            <p:strVal val="#ppt_w"/>
                                          </p:val>
                                        </p:tav>
                                      </p:tavLst>
                                    </p:anim>
                                    <p:anim calcmode="lin" valueType="num">
                                      <p:cBhvr>
                                        <p:cTn id="140" dur="3750" fill="hold"/>
                                        <p:tgtEl>
                                          <p:spTgt spid="11"/>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11"/>
                                        </p:tgtEl>
                                        <p:attrNameLst>
                                          <p:attrName>style.visibility</p:attrName>
                                        </p:attrNameLst>
                                      </p:cBhvr>
                                      <p:to>
                                        <p:strVal val="visible"/>
                                      </p:to>
                                    </p:set>
                                    <p:animEffect transition="in" filter="wheel(8)">
                                      <p:cBhvr>
                                        <p:cTn id="143" dur="3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3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9116" y="0"/>
            <a:ext cx="9144000" cy="6858000"/>
          </a:xfrm>
          <a:prstGeom prst="rect">
            <a:avLst/>
          </a:prstGeom>
          <a:no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34825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9000">
                <a:srgbClr val="C00000"/>
              </a:gs>
              <a:gs pos="20430">
                <a:schemeClr val="accent6">
                  <a:lumMod val="75000"/>
                </a:schemeClr>
              </a:gs>
              <a:gs pos="0">
                <a:srgbClr val="CCFF33"/>
              </a:gs>
              <a:gs pos="65000">
                <a:schemeClr val="accent2">
                  <a:lumMod val="43000"/>
                </a:schemeClr>
              </a:gs>
              <a:gs pos="100000">
                <a:schemeClr val="accent2">
                  <a:lumMod val="50000"/>
                </a:schemeClr>
              </a:gs>
            </a:gsLst>
            <a:path path="circle">
              <a:fillToRect r="100000" b="100000"/>
            </a:path>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libre"/>
          <p:cNvSpPr/>
          <p:nvPr/>
        </p:nvSpPr>
        <p:spPr>
          <a:xfrm>
            <a:off x="5205" y="-12224"/>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7000">
                <a:srgbClr val="C00000">
                  <a:lumMod val="37000"/>
                </a:srgbClr>
              </a:gs>
              <a:gs pos="85000">
                <a:srgbClr val="391B03">
                  <a:lumMod val="0"/>
                </a:srgbClr>
              </a:gs>
              <a:gs pos="13000">
                <a:srgbClr val="FCD78E">
                  <a:lumMod val="56000"/>
                  <a:lumOff val="44000"/>
                </a:srgbClr>
              </a:gs>
              <a:gs pos="58000">
                <a:srgbClr val="C00000">
                  <a:lumMod val="79000"/>
                </a:srgbClr>
              </a:gs>
              <a:gs pos="48000">
                <a:schemeClr val="accent6">
                  <a:lumMod val="75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20" name="19 Forma libre"/>
          <p:cNvSpPr/>
          <p:nvPr/>
        </p:nvSpPr>
        <p:spPr>
          <a:xfrm rot="10800000">
            <a:off x="15567"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7000">
                <a:srgbClr val="C00000">
                  <a:lumMod val="37000"/>
                </a:srgbClr>
              </a:gs>
              <a:gs pos="85000">
                <a:srgbClr val="391B03">
                  <a:lumMod val="0"/>
                </a:srgbClr>
              </a:gs>
              <a:gs pos="13000">
                <a:srgbClr val="FCD78E">
                  <a:lumMod val="56000"/>
                  <a:lumOff val="44000"/>
                </a:srgbClr>
              </a:gs>
              <a:gs pos="49000">
                <a:srgbClr val="C00000">
                  <a:lumMod val="79000"/>
                </a:srgbClr>
              </a:gs>
              <a:gs pos="42000">
                <a:schemeClr val="accent6">
                  <a:lumMod val="75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50812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13"/>
                                        </p:tgtEl>
                                        <p:attrNameLst>
                                          <p:attrName>style.visibility</p:attrName>
                                        </p:attrNameLst>
                                      </p:cBhvr>
                                      <p:to>
                                        <p:strVal val="visible"/>
                                      </p:to>
                                    </p:set>
                                    <p:animEffect transition="in" filter="barn(outVertical)">
                                      <p:cBhvr>
                                        <p:cTn id="122" dur="4250"/>
                                        <p:tgtEl>
                                          <p:spTgt spid="13"/>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13"/>
                                        </p:tgtEl>
                                        <p:attrNameLst>
                                          <p:attrName>style.visibility</p:attrName>
                                        </p:attrNameLst>
                                      </p:cBhvr>
                                      <p:to>
                                        <p:strVal val="visible"/>
                                      </p:to>
                                    </p:set>
                                    <p:anim calcmode="lin" valueType="num">
                                      <p:cBhvr>
                                        <p:cTn id="125" dur="4250" fill="hold"/>
                                        <p:tgtEl>
                                          <p:spTgt spid="13"/>
                                        </p:tgtEl>
                                        <p:attrNameLst>
                                          <p:attrName>ppt_w</p:attrName>
                                        </p:attrNameLst>
                                      </p:cBhvr>
                                      <p:tavLst>
                                        <p:tav tm="0">
                                          <p:val>
                                            <p:strVal val="4/3*#ppt_w"/>
                                          </p:val>
                                        </p:tav>
                                        <p:tav tm="100000">
                                          <p:val>
                                            <p:strVal val="#ppt_w"/>
                                          </p:val>
                                        </p:tav>
                                      </p:tavLst>
                                    </p:anim>
                                    <p:anim calcmode="lin" valueType="num">
                                      <p:cBhvr>
                                        <p:cTn id="126" dur="425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20"/>
          <p:cNvSpPr/>
          <p:nvPr/>
        </p:nvSpPr>
        <p:spPr>
          <a:xfrm rot="5400000">
            <a:off x="572294"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1000">
                <a:srgbClr val="C00000"/>
              </a:gs>
              <a:gs pos="75000">
                <a:srgbClr val="C00000"/>
              </a:gs>
              <a:gs pos="98000">
                <a:srgbClr val="FF6600"/>
              </a:gs>
            </a:gsLst>
            <a:lin ang="5400000" scaled="1"/>
          </a:gradFill>
          <a:ln>
            <a:noFill/>
          </a:ln>
          <a:scene3d>
            <a:camera prst="orthographicFront"/>
            <a:lightRig rig="flood" dir="t"/>
          </a:scene3d>
          <a:sp3d>
            <a:bevelT w="2667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0"/>
          <p:cNvSpPr/>
          <p:nvPr/>
        </p:nvSpPr>
        <p:spPr>
          <a:xfrm rot="5400000">
            <a:off x="556932" y="1922054"/>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1000">
                <a:srgbClr val="C00000"/>
              </a:gs>
              <a:gs pos="75000">
                <a:srgbClr val="C00000"/>
              </a:gs>
              <a:gs pos="98000">
                <a:srgbClr val="FF6600"/>
              </a:gs>
            </a:gsLst>
            <a:lin ang="5400000" scaled="1"/>
          </a:gradFill>
          <a:ln>
            <a:noFill/>
          </a:ln>
          <a:scene3d>
            <a:camera prst="orthographicFront"/>
            <a:lightRig rig="flood" dir="t"/>
          </a:scene3d>
          <a:sp3d>
            <a:bevelT w="2603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556932" y="329020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1000">
                <a:srgbClr val="C00000"/>
              </a:gs>
              <a:gs pos="75000">
                <a:srgbClr val="C00000"/>
              </a:gs>
              <a:gs pos="98000">
                <a:srgbClr val="FF6600"/>
              </a:gs>
            </a:gsLst>
            <a:lin ang="5400000" scaled="1"/>
          </a:gradFill>
          <a:ln>
            <a:noFill/>
          </a:ln>
          <a:scene3d>
            <a:camera prst="orthographicFront"/>
            <a:lightRig rig="flood" dir="t"/>
          </a:scene3d>
          <a:sp3d>
            <a:bevelT w="2540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0"/>
          <p:cNvSpPr/>
          <p:nvPr/>
        </p:nvSpPr>
        <p:spPr>
          <a:xfrm rot="16200000" flipH="1">
            <a:off x="6502040"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1000">
                <a:srgbClr val="C00000"/>
              </a:gs>
              <a:gs pos="75000">
                <a:srgbClr val="C00000"/>
              </a:gs>
              <a:gs pos="98000">
                <a:srgbClr val="FF6600"/>
              </a:gs>
            </a:gsLst>
            <a:lin ang="5400000" scaled="1"/>
          </a:gradFill>
          <a:ln>
            <a:noFill/>
          </a:ln>
          <a:scene3d>
            <a:camera prst="orthographicFront"/>
            <a:lightRig rig="flood" dir="t">
              <a:rot lat="0" lon="0" rev="9000000"/>
            </a:lightRig>
          </a:scene3d>
          <a:sp3d>
            <a:bevelT w="2159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0"/>
          <p:cNvSpPr/>
          <p:nvPr/>
        </p:nvSpPr>
        <p:spPr>
          <a:xfrm rot="16200000" flipH="1">
            <a:off x="6440834" y="1959249"/>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1000">
                <a:srgbClr val="C00000"/>
              </a:gs>
              <a:gs pos="75000">
                <a:srgbClr val="C00000"/>
              </a:gs>
              <a:gs pos="98000">
                <a:srgbClr val="FF6600"/>
              </a:gs>
            </a:gsLst>
            <a:lin ang="5400000" scaled="1"/>
          </a:gradFill>
          <a:ln>
            <a:noFill/>
          </a:ln>
          <a:scene3d>
            <a:camera prst="orthographicFront"/>
            <a:lightRig rig="flood" dir="t">
              <a:rot lat="0" lon="0" rev="9000000"/>
            </a:lightRig>
          </a:scene3d>
          <a:sp3d>
            <a:bevelT w="2476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0"/>
          <p:cNvSpPr/>
          <p:nvPr/>
        </p:nvSpPr>
        <p:spPr>
          <a:xfrm rot="16200000" flipH="1">
            <a:off x="6511131" y="345732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51000">
                <a:srgbClr val="C00000"/>
              </a:gs>
              <a:gs pos="75000">
                <a:srgbClr val="C00000"/>
              </a:gs>
              <a:gs pos="98000">
                <a:srgbClr val="FF6600"/>
              </a:gs>
            </a:gsLst>
            <a:lin ang="5400000" scaled="1"/>
          </a:gradFill>
          <a:ln>
            <a:noFill/>
          </a:ln>
          <a:scene3d>
            <a:camera prst="orthographicFront"/>
            <a:lightRig rig="flood" dir="t">
              <a:rot lat="0" lon="0" rev="9000000"/>
            </a:lightRig>
          </a:scene3d>
          <a:sp3d>
            <a:bevelT w="2413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7955" y="0"/>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52466" y="5524108"/>
            <a:ext cx="921833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4285419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1+#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5"/>
                                        </p:tgtEl>
                                        <p:attrNameLst>
                                          <p:attrName>ppt_x</p:attrName>
                                        </p:attrNameLst>
                                      </p:cBhvr>
                                      <p:tavLst>
                                        <p:tav tm="0">
                                          <p:val>
                                            <p:strVal val="ppt_x"/>
                                          </p:val>
                                        </p:tav>
                                        <p:tav tm="100000">
                                          <p:val>
                                            <p:strVal val="1+ppt_w/2"/>
                                          </p:val>
                                        </p:tav>
                                      </p:tavLst>
                                    </p:anim>
                                    <p:anim calcmode="lin" valueType="num">
                                      <p:cBhvr additive="base">
                                        <p:cTn id="20" dur="4500"/>
                                        <p:tgtEl>
                                          <p:spTgt spid="5"/>
                                        </p:tgtEl>
                                        <p:attrNameLst>
                                          <p:attrName>ppt_y</p:attrName>
                                        </p:attrNameLst>
                                      </p:cBhvr>
                                      <p:tavLst>
                                        <p:tav tm="0">
                                          <p:val>
                                            <p:strVal val="ppt_y"/>
                                          </p:val>
                                        </p:tav>
                                        <p:tav tm="100000">
                                          <p:val>
                                            <p:strVal val="ppt_y"/>
                                          </p:val>
                                        </p:tav>
                                      </p:tavLst>
                                    </p:anim>
                                    <p:set>
                                      <p:cBhvr>
                                        <p:cTn id="21" dur="1" fill="hold">
                                          <p:stCondLst>
                                            <p:cond delay="4499"/>
                                          </p:stCondLst>
                                        </p:cTn>
                                        <p:tgtEl>
                                          <p:spTgt spid="5"/>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4500" fill="hold"/>
                                        <p:tgtEl>
                                          <p:spTgt spid="6"/>
                                        </p:tgtEl>
                                        <p:attrNameLst>
                                          <p:attrName>ppt_x</p:attrName>
                                        </p:attrNameLst>
                                      </p:cBhvr>
                                      <p:tavLst>
                                        <p:tav tm="0">
                                          <p:val>
                                            <p:strVal val="1+#ppt_w/2"/>
                                          </p:val>
                                        </p:tav>
                                        <p:tav tm="100000">
                                          <p:val>
                                            <p:strVal val="#ppt_x"/>
                                          </p:val>
                                        </p:tav>
                                      </p:tavLst>
                                    </p:anim>
                                    <p:anim calcmode="lin" valueType="num">
                                      <p:cBhvr additive="base">
                                        <p:cTn id="25" dur="4500" fill="hold"/>
                                        <p:tgtEl>
                                          <p:spTgt spid="6"/>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500" fill="hold"/>
                                        <p:tgtEl>
                                          <p:spTgt spid="6"/>
                                        </p:tgtEl>
                                        <p:attrNameLst>
                                          <p:attrName>ppt_w</p:attrName>
                                        </p:attrNameLst>
                                      </p:cBhvr>
                                      <p:tavLst>
                                        <p:tav tm="0">
                                          <p:val>
                                            <p:strVal val="#ppt_w"/>
                                          </p:val>
                                        </p:tav>
                                        <p:tav tm="100000">
                                          <p:val>
                                            <p:strVal val="#ppt_w"/>
                                          </p:val>
                                        </p:tav>
                                      </p:tavLst>
                                    </p:anim>
                                    <p:anim calcmode="lin" valueType="num">
                                      <p:cBhvr>
                                        <p:cTn id="29" dur="4500" fill="hold"/>
                                        <p:tgtEl>
                                          <p:spTgt spid="6"/>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6"/>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6"/>
                                        </p:tgtEl>
                                        <p:attrNameLst>
                                          <p:attrName>ppt_x</p:attrName>
                                        </p:attrNameLst>
                                      </p:cBhvr>
                                      <p:tavLst>
                                        <p:tav tm="0">
                                          <p:val>
                                            <p:strVal val="ppt_x"/>
                                          </p:val>
                                        </p:tav>
                                        <p:tav tm="100000">
                                          <p:val>
                                            <p:strVal val="1+ppt_w/2"/>
                                          </p:val>
                                        </p:tav>
                                      </p:tavLst>
                                    </p:anim>
                                    <p:anim calcmode="lin" valueType="num">
                                      <p:cBhvr additive="base">
                                        <p:cTn id="34" dur="4500"/>
                                        <p:tgtEl>
                                          <p:spTgt spid="6"/>
                                        </p:tgtEl>
                                        <p:attrNameLst>
                                          <p:attrName>ppt_y</p:attrName>
                                        </p:attrNameLst>
                                      </p:cBhvr>
                                      <p:tavLst>
                                        <p:tav tm="0">
                                          <p:val>
                                            <p:strVal val="ppt_y"/>
                                          </p:val>
                                        </p:tav>
                                        <p:tav tm="100000">
                                          <p:val>
                                            <p:strVal val="ppt_y"/>
                                          </p:val>
                                        </p:tav>
                                      </p:tavLst>
                                    </p:anim>
                                    <p:set>
                                      <p:cBhvr>
                                        <p:cTn id="35" dur="1" fill="hold">
                                          <p:stCondLst>
                                            <p:cond delay="4499"/>
                                          </p:stCondLst>
                                        </p:cTn>
                                        <p:tgtEl>
                                          <p:spTgt spid="6"/>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4500" fill="hold"/>
                                        <p:tgtEl>
                                          <p:spTgt spid="7"/>
                                        </p:tgtEl>
                                        <p:attrNameLst>
                                          <p:attrName>ppt_x</p:attrName>
                                        </p:attrNameLst>
                                      </p:cBhvr>
                                      <p:tavLst>
                                        <p:tav tm="0">
                                          <p:val>
                                            <p:strVal val="1+#ppt_w/2"/>
                                          </p:val>
                                        </p:tav>
                                        <p:tav tm="100000">
                                          <p:val>
                                            <p:strVal val="#ppt_x"/>
                                          </p:val>
                                        </p:tav>
                                      </p:tavLst>
                                    </p:anim>
                                    <p:anim calcmode="lin" valueType="num">
                                      <p:cBhvr additive="base">
                                        <p:cTn id="39" dur="4500" fill="hold"/>
                                        <p:tgtEl>
                                          <p:spTgt spid="7"/>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500" fill="hold"/>
                                        <p:tgtEl>
                                          <p:spTgt spid="7"/>
                                        </p:tgtEl>
                                        <p:attrNameLst>
                                          <p:attrName>ppt_w</p:attrName>
                                        </p:attrNameLst>
                                      </p:cBhvr>
                                      <p:tavLst>
                                        <p:tav tm="0">
                                          <p:val>
                                            <p:strVal val="#ppt_w"/>
                                          </p:val>
                                        </p:tav>
                                        <p:tav tm="100000">
                                          <p:val>
                                            <p:strVal val="#ppt_w"/>
                                          </p:val>
                                        </p:tav>
                                      </p:tavLst>
                                    </p:anim>
                                    <p:anim calcmode="lin" valueType="num">
                                      <p:cBhvr>
                                        <p:cTn id="43" dur="4500" fill="hold"/>
                                        <p:tgtEl>
                                          <p:spTgt spid="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7"/>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7"/>
                                        </p:tgtEl>
                                        <p:attrNameLst>
                                          <p:attrName>ppt_x</p:attrName>
                                        </p:attrNameLst>
                                      </p:cBhvr>
                                      <p:tavLst>
                                        <p:tav tm="0">
                                          <p:val>
                                            <p:strVal val="ppt_x"/>
                                          </p:val>
                                        </p:tav>
                                        <p:tav tm="100000">
                                          <p:val>
                                            <p:strVal val="1+ppt_w/2"/>
                                          </p:val>
                                        </p:tav>
                                      </p:tavLst>
                                    </p:anim>
                                    <p:anim calcmode="lin" valueType="num">
                                      <p:cBhvr additive="base">
                                        <p:cTn id="48" dur="4500"/>
                                        <p:tgtEl>
                                          <p:spTgt spid="7"/>
                                        </p:tgtEl>
                                        <p:attrNameLst>
                                          <p:attrName>ppt_y</p:attrName>
                                        </p:attrNameLst>
                                      </p:cBhvr>
                                      <p:tavLst>
                                        <p:tav tm="0">
                                          <p:val>
                                            <p:strVal val="ppt_y"/>
                                          </p:val>
                                        </p:tav>
                                        <p:tav tm="100000">
                                          <p:val>
                                            <p:strVal val="ppt_y"/>
                                          </p:val>
                                        </p:tav>
                                      </p:tavLst>
                                    </p:anim>
                                    <p:set>
                                      <p:cBhvr>
                                        <p:cTn id="49" dur="1" fill="hold">
                                          <p:stCondLst>
                                            <p:cond delay="4499"/>
                                          </p:stCondLst>
                                        </p:cTn>
                                        <p:tgtEl>
                                          <p:spTgt spid="7"/>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4500" fill="hold"/>
                                        <p:tgtEl>
                                          <p:spTgt spid="8"/>
                                        </p:tgtEl>
                                        <p:attrNameLst>
                                          <p:attrName>ppt_x</p:attrName>
                                        </p:attrNameLst>
                                      </p:cBhvr>
                                      <p:tavLst>
                                        <p:tav tm="0">
                                          <p:val>
                                            <p:strVal val="0-#ppt_w/2"/>
                                          </p:val>
                                        </p:tav>
                                        <p:tav tm="100000">
                                          <p:val>
                                            <p:strVal val="#ppt_x"/>
                                          </p:val>
                                        </p:tav>
                                      </p:tavLst>
                                    </p:anim>
                                    <p:anim calcmode="lin" valueType="num">
                                      <p:cBhvr additive="base">
                                        <p:cTn id="53" dur="4500" fill="hold"/>
                                        <p:tgtEl>
                                          <p:spTgt spid="8"/>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4500" fill="hold"/>
                                        <p:tgtEl>
                                          <p:spTgt spid="8"/>
                                        </p:tgtEl>
                                        <p:attrNameLst>
                                          <p:attrName>ppt_w</p:attrName>
                                        </p:attrNameLst>
                                      </p:cBhvr>
                                      <p:tavLst>
                                        <p:tav tm="0">
                                          <p:val>
                                            <p:strVal val="#ppt_w"/>
                                          </p:val>
                                        </p:tav>
                                        <p:tav tm="100000">
                                          <p:val>
                                            <p:strVal val="#ppt_w"/>
                                          </p:val>
                                        </p:tav>
                                      </p:tavLst>
                                    </p:anim>
                                    <p:anim calcmode="lin" valueType="num">
                                      <p:cBhvr>
                                        <p:cTn id="57" dur="4500" fill="hold"/>
                                        <p:tgtEl>
                                          <p:spTgt spid="8"/>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8"/>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8"/>
                                        </p:tgtEl>
                                        <p:attrNameLst>
                                          <p:attrName>ppt_x</p:attrName>
                                        </p:attrNameLst>
                                      </p:cBhvr>
                                      <p:tavLst>
                                        <p:tav tm="0">
                                          <p:val>
                                            <p:strVal val="ppt_x"/>
                                          </p:val>
                                        </p:tav>
                                        <p:tav tm="100000">
                                          <p:val>
                                            <p:strVal val="0-ppt_w/2"/>
                                          </p:val>
                                        </p:tav>
                                      </p:tavLst>
                                    </p:anim>
                                    <p:anim calcmode="lin" valueType="num">
                                      <p:cBhvr additive="base">
                                        <p:cTn id="62" dur="4500"/>
                                        <p:tgtEl>
                                          <p:spTgt spid="8"/>
                                        </p:tgtEl>
                                        <p:attrNameLst>
                                          <p:attrName>ppt_y</p:attrName>
                                        </p:attrNameLst>
                                      </p:cBhvr>
                                      <p:tavLst>
                                        <p:tav tm="0">
                                          <p:val>
                                            <p:strVal val="ppt_y"/>
                                          </p:val>
                                        </p:tav>
                                        <p:tav tm="100000">
                                          <p:val>
                                            <p:strVal val="ppt_y"/>
                                          </p:val>
                                        </p:tav>
                                      </p:tavLst>
                                    </p:anim>
                                    <p:set>
                                      <p:cBhvr>
                                        <p:cTn id="63" dur="1" fill="hold">
                                          <p:stCondLst>
                                            <p:cond delay="4499"/>
                                          </p:stCondLst>
                                        </p:cTn>
                                        <p:tgtEl>
                                          <p:spTgt spid="8"/>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4500" fill="hold"/>
                                        <p:tgtEl>
                                          <p:spTgt spid="9"/>
                                        </p:tgtEl>
                                        <p:attrNameLst>
                                          <p:attrName>ppt_x</p:attrName>
                                        </p:attrNameLst>
                                      </p:cBhvr>
                                      <p:tavLst>
                                        <p:tav tm="0">
                                          <p:val>
                                            <p:strVal val="0-#ppt_w/2"/>
                                          </p:val>
                                        </p:tav>
                                        <p:tav tm="100000">
                                          <p:val>
                                            <p:strVal val="#ppt_x"/>
                                          </p:val>
                                        </p:tav>
                                      </p:tavLst>
                                    </p:anim>
                                    <p:anim calcmode="lin" valueType="num">
                                      <p:cBhvr additive="base">
                                        <p:cTn id="67" dur="45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p:val>
                                            <p:strVal val="#ppt_w"/>
                                          </p:val>
                                        </p:tav>
                                        <p:tav tm="100000">
                                          <p:val>
                                            <p:strVal val="#ppt_w"/>
                                          </p:val>
                                        </p:tav>
                                      </p:tavLst>
                                    </p:anim>
                                    <p:anim calcmode="lin" valueType="num">
                                      <p:cBhvr>
                                        <p:cTn id="71" dur="4500" fill="hold"/>
                                        <p:tgtEl>
                                          <p:spTgt spid="9"/>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9"/>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9"/>
                                        </p:tgtEl>
                                        <p:attrNameLst>
                                          <p:attrName>ppt_x</p:attrName>
                                        </p:attrNameLst>
                                      </p:cBhvr>
                                      <p:tavLst>
                                        <p:tav tm="0">
                                          <p:val>
                                            <p:strVal val="ppt_x"/>
                                          </p:val>
                                        </p:tav>
                                        <p:tav tm="100000">
                                          <p:val>
                                            <p:strVal val="0-ppt_w/2"/>
                                          </p:val>
                                        </p:tav>
                                      </p:tavLst>
                                    </p:anim>
                                    <p:anim calcmode="lin" valueType="num">
                                      <p:cBhvr additive="base">
                                        <p:cTn id="76" dur="4500"/>
                                        <p:tgtEl>
                                          <p:spTgt spid="9"/>
                                        </p:tgtEl>
                                        <p:attrNameLst>
                                          <p:attrName>ppt_y</p:attrName>
                                        </p:attrNameLst>
                                      </p:cBhvr>
                                      <p:tavLst>
                                        <p:tav tm="0">
                                          <p:val>
                                            <p:strVal val="ppt_y"/>
                                          </p:val>
                                        </p:tav>
                                        <p:tav tm="100000">
                                          <p:val>
                                            <p:strVal val="ppt_y"/>
                                          </p:val>
                                        </p:tav>
                                      </p:tavLst>
                                    </p:anim>
                                    <p:set>
                                      <p:cBhvr>
                                        <p:cTn id="77" dur="1" fill="hold">
                                          <p:stCondLst>
                                            <p:cond delay="4499"/>
                                          </p:stCondLst>
                                        </p:cTn>
                                        <p:tgtEl>
                                          <p:spTgt spid="9"/>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4500" fill="hold"/>
                                        <p:tgtEl>
                                          <p:spTgt spid="10"/>
                                        </p:tgtEl>
                                        <p:attrNameLst>
                                          <p:attrName>ppt_x</p:attrName>
                                        </p:attrNameLst>
                                      </p:cBhvr>
                                      <p:tavLst>
                                        <p:tav tm="0">
                                          <p:val>
                                            <p:strVal val="0-#ppt_w/2"/>
                                          </p:val>
                                        </p:tav>
                                        <p:tav tm="100000">
                                          <p:val>
                                            <p:strVal val="#ppt_x"/>
                                          </p:val>
                                        </p:tav>
                                      </p:tavLst>
                                    </p:anim>
                                    <p:anim calcmode="lin" valueType="num">
                                      <p:cBhvr additive="base">
                                        <p:cTn id="81" dur="4500" fill="hold"/>
                                        <p:tgtEl>
                                          <p:spTgt spid="10"/>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4500" fill="hold"/>
                                        <p:tgtEl>
                                          <p:spTgt spid="10"/>
                                        </p:tgtEl>
                                        <p:attrNameLst>
                                          <p:attrName>ppt_w</p:attrName>
                                        </p:attrNameLst>
                                      </p:cBhvr>
                                      <p:tavLst>
                                        <p:tav tm="0">
                                          <p:val>
                                            <p:strVal val="#ppt_w"/>
                                          </p:val>
                                        </p:tav>
                                        <p:tav tm="100000">
                                          <p:val>
                                            <p:strVal val="#ppt_w"/>
                                          </p:val>
                                        </p:tav>
                                      </p:tavLst>
                                    </p:anim>
                                    <p:anim calcmode="lin" valueType="num">
                                      <p:cBhvr>
                                        <p:cTn id="85" dur="4500" fill="hold"/>
                                        <p:tgtEl>
                                          <p:spTgt spid="1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0"/>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0"/>
                                        </p:tgtEl>
                                        <p:attrNameLst>
                                          <p:attrName>ppt_x</p:attrName>
                                        </p:attrNameLst>
                                      </p:cBhvr>
                                      <p:tavLst>
                                        <p:tav tm="0">
                                          <p:val>
                                            <p:strVal val="ppt_x"/>
                                          </p:val>
                                        </p:tav>
                                        <p:tav tm="100000">
                                          <p:val>
                                            <p:strVal val="0-ppt_w/2"/>
                                          </p:val>
                                        </p:tav>
                                      </p:tavLst>
                                    </p:anim>
                                    <p:anim calcmode="lin" valueType="num">
                                      <p:cBhvr additive="base">
                                        <p:cTn id="90" dur="4500"/>
                                        <p:tgtEl>
                                          <p:spTgt spid="10"/>
                                        </p:tgtEl>
                                        <p:attrNameLst>
                                          <p:attrName>ppt_y</p:attrName>
                                        </p:attrNameLst>
                                      </p:cBhvr>
                                      <p:tavLst>
                                        <p:tav tm="0">
                                          <p:val>
                                            <p:strVal val="ppt_y"/>
                                          </p:val>
                                        </p:tav>
                                        <p:tav tm="100000">
                                          <p:val>
                                            <p:strVal val="ppt_y"/>
                                          </p:val>
                                        </p:tav>
                                      </p:tavLst>
                                    </p:anim>
                                    <p:set>
                                      <p:cBhvr>
                                        <p:cTn id="91" dur="1" fill="hold">
                                          <p:stCondLst>
                                            <p:cond delay="4499"/>
                                          </p:stCondLst>
                                        </p:cTn>
                                        <p:tgtEl>
                                          <p:spTgt spid="10"/>
                                        </p:tgtEl>
                                        <p:attrNameLst>
                                          <p:attrName>style.visibility</p:attrName>
                                        </p:attrNameLst>
                                      </p:cBhvr>
                                      <p:to>
                                        <p:strVal val="hidden"/>
                                      </p:to>
                                    </p:set>
                                  </p:childTnLst>
                                </p:cTn>
                              </p:par>
                              <p:par>
                                <p:cTn id="92" presetID="16" presetClass="entr" presetSubtype="37" fill="hold" nodeType="withEffect">
                                  <p:stCondLst>
                                    <p:cond delay="750"/>
                                  </p:stCondLst>
                                  <p:childTnLst>
                                    <p:set>
                                      <p:cBhvr>
                                        <p:cTn id="93" dur="1" fill="hold">
                                          <p:stCondLst>
                                            <p:cond delay="0"/>
                                          </p:stCondLst>
                                        </p:cTn>
                                        <p:tgtEl>
                                          <p:spTgt spid="11"/>
                                        </p:tgtEl>
                                        <p:attrNameLst>
                                          <p:attrName>style.visibility</p:attrName>
                                        </p:attrNameLst>
                                      </p:cBhvr>
                                      <p:to>
                                        <p:strVal val="visible"/>
                                      </p:to>
                                    </p:set>
                                    <p:animEffect transition="in" filter="barn(outVertical)">
                                      <p:cBhvr>
                                        <p:cTn id="94" dur="3500"/>
                                        <p:tgtEl>
                                          <p:spTgt spid="11"/>
                                        </p:tgtEl>
                                      </p:cBhvr>
                                    </p:animEffect>
                                  </p:childTnLst>
                                </p:cTn>
                              </p:par>
                              <p:par>
                                <p:cTn id="95" presetID="23" presetClass="entr" presetSubtype="288" fill="hold" nodeType="withEffect">
                                  <p:stCondLst>
                                    <p:cond delay="750"/>
                                  </p:stCondLst>
                                  <p:childTnLst>
                                    <p:set>
                                      <p:cBhvr>
                                        <p:cTn id="96" dur="1" fill="hold">
                                          <p:stCondLst>
                                            <p:cond delay="0"/>
                                          </p:stCondLst>
                                        </p:cTn>
                                        <p:tgtEl>
                                          <p:spTgt spid="11"/>
                                        </p:tgtEl>
                                        <p:attrNameLst>
                                          <p:attrName>style.visibility</p:attrName>
                                        </p:attrNameLst>
                                      </p:cBhvr>
                                      <p:to>
                                        <p:strVal val="visible"/>
                                      </p:to>
                                    </p:set>
                                    <p:anim calcmode="lin" valueType="num">
                                      <p:cBhvr>
                                        <p:cTn id="97" dur="3500" fill="hold"/>
                                        <p:tgtEl>
                                          <p:spTgt spid="11"/>
                                        </p:tgtEl>
                                        <p:attrNameLst>
                                          <p:attrName>ppt_w</p:attrName>
                                        </p:attrNameLst>
                                      </p:cBhvr>
                                      <p:tavLst>
                                        <p:tav tm="0">
                                          <p:val>
                                            <p:strVal val="4/3*#ppt_w"/>
                                          </p:val>
                                        </p:tav>
                                        <p:tav tm="100000">
                                          <p:val>
                                            <p:strVal val="#ppt_w"/>
                                          </p:val>
                                        </p:tav>
                                      </p:tavLst>
                                    </p:anim>
                                    <p:anim calcmode="lin" valueType="num">
                                      <p:cBhvr>
                                        <p:cTn id="98" dur="35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3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9"/>
          <p:cNvSpPr/>
          <p:nvPr/>
        </p:nvSpPr>
        <p:spPr>
          <a:xfrm rot="19598963">
            <a:off x="1218580" y="1664456"/>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63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9"/>
          <p:cNvSpPr/>
          <p:nvPr/>
        </p:nvSpPr>
        <p:spPr>
          <a:xfrm rot="2001037" flipH="1">
            <a:off x="3954885" y="1664457"/>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67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9"/>
          <p:cNvSpPr/>
          <p:nvPr/>
        </p:nvSpPr>
        <p:spPr>
          <a:xfrm rot="8696927">
            <a:off x="3914245" y="3957290"/>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9"/>
          <p:cNvSpPr/>
          <p:nvPr/>
        </p:nvSpPr>
        <p:spPr>
          <a:xfrm rot="12829103" flipH="1">
            <a:off x="1199266" y="3984249"/>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4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Forma libre"/>
          <p:cNvSpPr/>
          <p:nvPr/>
        </p:nvSpPr>
        <p:spPr>
          <a:xfrm>
            <a:off x="-23004"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rot="10800000">
            <a:off x="-6956" y="5708786"/>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4223760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5"/>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5"/>
                                        </p:tgtEl>
                                        <p:attrNameLst>
                                          <p:attrName>ppt_x</p:attrName>
                                        </p:attrNameLst>
                                      </p:cBhvr>
                                      <p:tavLst>
                                        <p:tav tm="0">
                                          <p:val>
                                            <p:strVal val="ppt_x"/>
                                          </p:val>
                                        </p:tav>
                                        <p:tav tm="100000">
                                          <p:val>
                                            <p:strVal val="1+ppt_w/2"/>
                                          </p:val>
                                        </p:tav>
                                      </p:tavLst>
                                    </p:anim>
                                    <p:anim calcmode="lin" valueType="num">
                                      <p:cBhvr additive="base">
                                        <p:cTn id="20" dur="5000"/>
                                        <p:tgtEl>
                                          <p:spTgt spid="5"/>
                                        </p:tgtEl>
                                        <p:attrNameLst>
                                          <p:attrName>ppt_y</p:attrName>
                                        </p:attrNameLst>
                                      </p:cBhvr>
                                      <p:tavLst>
                                        <p:tav tm="0">
                                          <p:val>
                                            <p:strVal val="ppt_y"/>
                                          </p:val>
                                        </p:tav>
                                        <p:tav tm="100000">
                                          <p:val>
                                            <p:strVal val="1+ppt_h/2"/>
                                          </p:val>
                                        </p:tav>
                                      </p:tavLst>
                                    </p:anim>
                                    <p:set>
                                      <p:cBhvr>
                                        <p:cTn id="21" dur="1" fill="hold">
                                          <p:stCondLst>
                                            <p:cond delay="4999"/>
                                          </p:stCondLst>
                                        </p:cTn>
                                        <p:tgtEl>
                                          <p:spTgt spid="5"/>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0-#ppt_w/2"/>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fmla="#ppt_w*sin(2.5*pi*$)">
                                          <p:val>
                                            <p:fltVal val="0"/>
                                          </p:val>
                                        </p:tav>
                                        <p:tav tm="100000">
                                          <p:val>
                                            <p:fltVal val="1"/>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6"/>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8"/>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8"/>
                                        </p:tgtEl>
                                        <p:attrNameLst>
                                          <p:attrName>ppt_x</p:attrName>
                                        </p:attrNameLst>
                                      </p:cBhvr>
                                      <p:tavLst>
                                        <p:tav tm="0">
                                          <p:val>
                                            <p:strVal val="ppt_x"/>
                                          </p:val>
                                        </p:tav>
                                        <p:tav tm="100000">
                                          <p:val>
                                            <p:strVal val="1+ppt_w/2"/>
                                          </p:val>
                                        </p:tav>
                                      </p:tavLst>
                                    </p:anim>
                                    <p:anim calcmode="lin" valueType="num">
                                      <p:cBhvr additive="base">
                                        <p:cTn id="48" dur="5000"/>
                                        <p:tgtEl>
                                          <p:spTgt spid="8"/>
                                        </p:tgtEl>
                                        <p:attrNameLst>
                                          <p:attrName>ppt_y</p:attrName>
                                        </p:attrNameLst>
                                      </p:cBhvr>
                                      <p:tavLst>
                                        <p:tav tm="0">
                                          <p:val>
                                            <p:strVal val="ppt_y"/>
                                          </p:val>
                                        </p:tav>
                                        <p:tav tm="100000">
                                          <p:val>
                                            <p:strVal val="0-ppt_h/2"/>
                                          </p:val>
                                        </p:tav>
                                      </p:tavLst>
                                    </p:anim>
                                    <p:set>
                                      <p:cBhvr>
                                        <p:cTn id="49" dur="1" fill="hold">
                                          <p:stCondLst>
                                            <p:cond delay="4999"/>
                                          </p:stCondLst>
                                        </p:cTn>
                                        <p:tgtEl>
                                          <p:spTgt spid="8"/>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3000" fill="hold"/>
                                        <p:tgtEl>
                                          <p:spTgt spid="7"/>
                                        </p:tgtEl>
                                        <p:attrNameLst>
                                          <p:attrName>ppt_x</p:attrName>
                                        </p:attrNameLst>
                                      </p:cBhvr>
                                      <p:tavLst>
                                        <p:tav tm="0">
                                          <p:val>
                                            <p:strVal val="0-#ppt_w/2"/>
                                          </p:val>
                                        </p:tav>
                                        <p:tav tm="100000">
                                          <p:val>
                                            <p:strVal val="#ppt_x"/>
                                          </p:val>
                                        </p:tav>
                                      </p:tavLst>
                                    </p:anim>
                                    <p:anim calcmode="lin" valueType="num">
                                      <p:cBhvr additive="base">
                                        <p:cTn id="53" dur="3000" fill="hold"/>
                                        <p:tgtEl>
                                          <p:spTgt spid="7"/>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7"/>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7"/>
                                        </p:tgtEl>
                                        <p:attrNameLst>
                                          <p:attrName>ppt_x</p:attrName>
                                        </p:attrNameLst>
                                      </p:cBhvr>
                                      <p:tavLst>
                                        <p:tav tm="0">
                                          <p:val>
                                            <p:strVal val="ppt_x"/>
                                          </p:val>
                                        </p:tav>
                                        <p:tav tm="100000">
                                          <p:val>
                                            <p:strVal val="0-ppt_w/2"/>
                                          </p:val>
                                        </p:tav>
                                      </p:tavLst>
                                    </p:anim>
                                    <p:anim calcmode="lin" valueType="num">
                                      <p:cBhvr additive="base">
                                        <p:cTn id="62" dur="5000"/>
                                        <p:tgtEl>
                                          <p:spTgt spid="7"/>
                                        </p:tgtEl>
                                        <p:attrNameLst>
                                          <p:attrName>ppt_y</p:attrName>
                                        </p:attrNameLst>
                                      </p:cBhvr>
                                      <p:tavLst>
                                        <p:tav tm="0">
                                          <p:val>
                                            <p:strVal val="ppt_y"/>
                                          </p:val>
                                        </p:tav>
                                        <p:tav tm="100000">
                                          <p:val>
                                            <p:strVal val="0-ppt_h/2"/>
                                          </p:val>
                                        </p:tav>
                                      </p:tavLst>
                                    </p:anim>
                                    <p:set>
                                      <p:cBhvr>
                                        <p:cTn id="63" dur="1" fill="hold">
                                          <p:stCondLst>
                                            <p:cond delay="4999"/>
                                          </p:stCondLst>
                                        </p:cTn>
                                        <p:tgtEl>
                                          <p:spTgt spid="7"/>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500" fill="hold"/>
                                        <p:tgtEl>
                                          <p:spTgt spid="9"/>
                                        </p:tgtEl>
                                        <p:attrNameLst>
                                          <p:attrName>ppt_w</p:attrName>
                                        </p:attrNameLst>
                                      </p:cBhvr>
                                      <p:tavLst>
                                        <p:tav tm="0">
                                          <p:val>
                                            <p:strVal val="2/3*#ppt_w"/>
                                          </p:val>
                                        </p:tav>
                                        <p:tav tm="100000">
                                          <p:val>
                                            <p:strVal val="#ppt_w"/>
                                          </p:val>
                                        </p:tav>
                                      </p:tavLst>
                                    </p:anim>
                                    <p:anim calcmode="lin" valueType="num">
                                      <p:cBhvr>
                                        <p:cTn id="67" dur="3500" fill="hold"/>
                                        <p:tgtEl>
                                          <p:spTgt spid="9"/>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ox(out)">
                                      <p:cBhvr>
                                        <p:cTn id="70"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634379" y="1052736"/>
            <a:ext cx="5904656" cy="4893647"/>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Cáncer </a:t>
            </a:r>
            <a:r>
              <a:rPr lang="es-ES" sz="2400" dirty="0">
                <a:solidFill>
                  <a:schemeClr val="bg1"/>
                </a:solidFill>
                <a:latin typeface="Hobo Std" pitchFamily="34" charset="0"/>
              </a:rPr>
              <a:t>de mama</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Pero también para un problema que afecta especialmente a las mujeres el vino tinto resulta benéfico, pues me refiero al cáncer de mama, el cual puede ser evitado con un consumo continuo pero moderado de esta variedad vinícola, ya que sus compuestos logran inhibir las células cancerígenas y evitar su expansión.</a:t>
            </a:r>
          </a:p>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17110175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2224"/>
            <a:ext cx="9157912" cy="6858000"/>
          </a:xfrm>
          <a:prstGeom prst="rect">
            <a:avLst/>
          </a:prstGeom>
          <a:gradFill flip="none" rotWithShape="1">
            <a:gsLst>
              <a:gs pos="80000">
                <a:srgbClr val="391B03">
                  <a:lumMod val="33000"/>
                </a:srgbClr>
              </a:gs>
              <a:gs pos="57000">
                <a:schemeClr val="accent6">
                  <a:lumMod val="50000"/>
                </a:schemeClr>
              </a:gs>
              <a:gs pos="0">
                <a:srgbClr val="FCD78E">
                  <a:lumMod val="56000"/>
                  <a:lumOff val="44000"/>
                </a:srgbClr>
              </a:gs>
              <a:gs pos="4000">
                <a:schemeClr val="accent6">
                  <a:lumMod val="60000"/>
                  <a:lumOff val="40000"/>
                </a:schemeClr>
              </a:gs>
              <a:gs pos="100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3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9116" y="-26497"/>
            <a:ext cx="9144000" cy="6858000"/>
          </a:xfrm>
          <a:prstGeom prst="rect">
            <a:avLst/>
          </a:prstGeom>
          <a:noFill/>
          <a:ln>
            <a:noFill/>
          </a:ln>
        </p:spPr>
      </p:pic>
      <p:sp>
        <p:nvSpPr>
          <p:cNvPr id="8" name="Forma libre 31"/>
          <p:cNvSpPr/>
          <p:nvPr/>
        </p:nvSpPr>
        <p:spPr>
          <a:xfrm rot="13310512" flipH="1">
            <a:off x="4538492" y="1083364"/>
            <a:ext cx="2804303" cy="226074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46000"/>
                </a:schemeClr>
              </a:gs>
              <a:gs pos="43000">
                <a:srgbClr val="7030A0">
                  <a:lumMod val="30000"/>
                </a:srgbClr>
              </a:gs>
              <a:gs pos="65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rot="8289488">
            <a:off x="1784063" y="1102491"/>
            <a:ext cx="2804303" cy="223882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46000"/>
                </a:schemeClr>
              </a:gs>
              <a:gs pos="43000">
                <a:srgbClr val="7030A0">
                  <a:lumMod val="30000"/>
                </a:srgbClr>
              </a:gs>
              <a:gs pos="65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rot="19492807">
            <a:off x="4478389" y="3367873"/>
            <a:ext cx="2804303" cy="2271642"/>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46000"/>
                </a:schemeClr>
              </a:gs>
              <a:gs pos="43000">
                <a:srgbClr val="7030A0">
                  <a:lumMod val="30000"/>
                </a:srgbClr>
              </a:gs>
              <a:gs pos="65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31"/>
          <p:cNvSpPr/>
          <p:nvPr/>
        </p:nvSpPr>
        <p:spPr>
          <a:xfrm rot="2107193" flipH="1">
            <a:off x="1794366" y="3373978"/>
            <a:ext cx="2804303" cy="2204558"/>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10000">
                <a:schemeClr val="accent2">
                  <a:lumMod val="46000"/>
                </a:schemeClr>
              </a:gs>
              <a:gs pos="43000">
                <a:srgbClr val="7030A0">
                  <a:lumMod val="30000"/>
                </a:srgbClr>
              </a:gs>
              <a:gs pos="65000">
                <a:srgbClr val="4D0808"/>
              </a:gs>
            </a:gsLst>
            <a:lin ang="5400000" scaled="0"/>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rgbClr val="391B03">
                  <a:lumMod val="33000"/>
                </a:srgbClr>
              </a:gs>
              <a:gs pos="57000">
                <a:schemeClr val="accent6">
                  <a:lumMod val="50000"/>
                </a:schemeClr>
              </a:gs>
              <a:gs pos="13000">
                <a:srgbClr val="FCD78E">
                  <a:lumMod val="56000"/>
                  <a:lumOff val="44000"/>
                </a:srgbClr>
              </a:gs>
              <a:gs pos="4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Forma libre"/>
          <p:cNvSpPr/>
          <p:nvPr/>
        </p:nvSpPr>
        <p:spPr>
          <a:xfrm rot="10800000">
            <a:off x="-1" y="5717006"/>
            <a:ext cx="916311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rgbClr val="391B03">
                  <a:lumMod val="33000"/>
                </a:srgbClr>
              </a:gs>
              <a:gs pos="57000">
                <a:schemeClr val="accent6">
                  <a:lumMod val="50000"/>
                </a:schemeClr>
              </a:gs>
              <a:gs pos="13000">
                <a:srgbClr val="FCD78E">
                  <a:lumMod val="56000"/>
                  <a:lumOff val="44000"/>
                </a:srgbClr>
              </a:gs>
              <a:gs pos="4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090484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fmla="#ppt_w*sin(2.5*pi*$)">
                                          <p:val>
                                            <p:fltVal val="0"/>
                                          </p:val>
                                        </p:tav>
                                        <p:tav tm="100000">
                                          <p:val>
                                            <p:fltVal val="1"/>
                                          </p:val>
                                        </p:tav>
                                      </p:tavLst>
                                    </p:anim>
                                    <p:anim calcmode="lin" valueType="num">
                                      <p:cBhvr>
                                        <p:cTn id="15" dur="3000" fill="hold"/>
                                        <p:tgtEl>
                                          <p:spTgt spid="9"/>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9"/>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9"/>
                                        </p:tgtEl>
                                        <p:attrNameLst>
                                          <p:attrName>ppt_x</p:attrName>
                                        </p:attrNameLst>
                                      </p:cBhvr>
                                      <p:tavLst>
                                        <p:tav tm="0">
                                          <p:val>
                                            <p:strVal val="ppt_x"/>
                                          </p:val>
                                        </p:tav>
                                        <p:tav tm="100000">
                                          <p:val>
                                            <p:strVal val="1+ppt_w/2"/>
                                          </p:val>
                                        </p:tav>
                                      </p:tavLst>
                                    </p:anim>
                                    <p:anim calcmode="lin" valueType="num">
                                      <p:cBhvr additive="base">
                                        <p:cTn id="20" dur="5000"/>
                                        <p:tgtEl>
                                          <p:spTgt spid="9"/>
                                        </p:tgtEl>
                                        <p:attrNameLst>
                                          <p:attrName>ppt_y</p:attrName>
                                        </p:attrNameLst>
                                      </p:cBhvr>
                                      <p:tavLst>
                                        <p:tav tm="0">
                                          <p:val>
                                            <p:strVal val="ppt_y"/>
                                          </p:val>
                                        </p:tav>
                                        <p:tav tm="100000">
                                          <p:val>
                                            <p:strVal val="1+ppt_h/2"/>
                                          </p:val>
                                        </p:tav>
                                      </p:tavLst>
                                    </p:anim>
                                    <p:set>
                                      <p:cBhvr>
                                        <p:cTn id="21" dur="1" fill="hold">
                                          <p:stCondLst>
                                            <p:cond delay="4999"/>
                                          </p:stCondLst>
                                        </p:cTn>
                                        <p:tgtEl>
                                          <p:spTgt spid="9"/>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3000" fill="hold"/>
                                        <p:tgtEl>
                                          <p:spTgt spid="8"/>
                                        </p:tgtEl>
                                        <p:attrNameLst>
                                          <p:attrName>ppt_x</p:attrName>
                                        </p:attrNameLst>
                                      </p:cBhvr>
                                      <p:tavLst>
                                        <p:tav tm="0">
                                          <p:val>
                                            <p:strVal val="0-#ppt_w/2"/>
                                          </p:val>
                                        </p:tav>
                                        <p:tav tm="100000">
                                          <p:val>
                                            <p:strVal val="#ppt_x"/>
                                          </p:val>
                                        </p:tav>
                                      </p:tavLst>
                                    </p:anim>
                                    <p:anim calcmode="lin" valueType="num">
                                      <p:cBhvr additive="base">
                                        <p:cTn id="25" dur="3000" fill="hold"/>
                                        <p:tgtEl>
                                          <p:spTgt spid="8"/>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fmla="#ppt_w*sin(2.5*pi*$)">
                                          <p:val>
                                            <p:fltVal val="0"/>
                                          </p:val>
                                        </p:tav>
                                        <p:tav tm="100000">
                                          <p:val>
                                            <p:fltVal val="1"/>
                                          </p:val>
                                        </p:tav>
                                      </p:tavLst>
                                    </p:anim>
                                    <p:anim calcmode="lin" valueType="num">
                                      <p:cBhvr>
                                        <p:cTn id="29" dur="3000" fill="hold"/>
                                        <p:tgtEl>
                                          <p:spTgt spid="8"/>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8"/>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8"/>
                                        </p:tgtEl>
                                        <p:attrNameLst>
                                          <p:attrName>ppt_x</p:attrName>
                                        </p:attrNameLst>
                                      </p:cBhvr>
                                      <p:tavLst>
                                        <p:tav tm="0">
                                          <p:val>
                                            <p:strVal val="ppt_x"/>
                                          </p:val>
                                        </p:tav>
                                        <p:tav tm="100000">
                                          <p:val>
                                            <p:strVal val="0-ppt_w/2"/>
                                          </p:val>
                                        </p:tav>
                                      </p:tavLst>
                                    </p:anim>
                                    <p:anim calcmode="lin" valueType="num">
                                      <p:cBhvr additive="base">
                                        <p:cTn id="34" dur="5000"/>
                                        <p:tgtEl>
                                          <p:spTgt spid="8"/>
                                        </p:tgtEl>
                                        <p:attrNameLst>
                                          <p:attrName>ppt_y</p:attrName>
                                        </p:attrNameLst>
                                      </p:cBhvr>
                                      <p:tavLst>
                                        <p:tav tm="0">
                                          <p:val>
                                            <p:strVal val="ppt_y"/>
                                          </p:val>
                                        </p:tav>
                                        <p:tav tm="100000">
                                          <p:val>
                                            <p:strVal val="1+ppt_h/2"/>
                                          </p:val>
                                        </p:tav>
                                      </p:tavLst>
                                    </p:anim>
                                    <p:set>
                                      <p:cBhvr>
                                        <p:cTn id="35" dur="1" fill="hold">
                                          <p:stCondLst>
                                            <p:cond delay="4999"/>
                                          </p:stCondLst>
                                        </p:cTn>
                                        <p:tgtEl>
                                          <p:spTgt spid="8"/>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11"/>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11"/>
                                        </p:tgtEl>
                                        <p:attrNameLst>
                                          <p:attrName>ppt_x</p:attrName>
                                        </p:attrNameLst>
                                      </p:cBhvr>
                                      <p:tavLst>
                                        <p:tav tm="0">
                                          <p:val>
                                            <p:strVal val="ppt_x"/>
                                          </p:val>
                                        </p:tav>
                                        <p:tav tm="100000">
                                          <p:val>
                                            <p:strVal val="1+ppt_w/2"/>
                                          </p:val>
                                        </p:tav>
                                      </p:tavLst>
                                    </p:anim>
                                    <p:anim calcmode="lin" valueType="num">
                                      <p:cBhvr additive="base">
                                        <p:cTn id="48" dur="5000"/>
                                        <p:tgtEl>
                                          <p:spTgt spid="11"/>
                                        </p:tgtEl>
                                        <p:attrNameLst>
                                          <p:attrName>ppt_y</p:attrName>
                                        </p:attrNameLst>
                                      </p:cBhvr>
                                      <p:tavLst>
                                        <p:tav tm="0">
                                          <p:val>
                                            <p:strVal val="ppt_y"/>
                                          </p:val>
                                        </p:tav>
                                        <p:tav tm="100000">
                                          <p:val>
                                            <p:strVal val="0-ppt_h/2"/>
                                          </p:val>
                                        </p:tav>
                                      </p:tavLst>
                                    </p:anim>
                                    <p:set>
                                      <p:cBhvr>
                                        <p:cTn id="49" dur="1" fill="hold">
                                          <p:stCondLst>
                                            <p:cond delay="4999"/>
                                          </p:stCondLst>
                                        </p:cTn>
                                        <p:tgtEl>
                                          <p:spTgt spid="11"/>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3000" fill="hold"/>
                                        <p:tgtEl>
                                          <p:spTgt spid="10"/>
                                        </p:tgtEl>
                                        <p:attrNameLst>
                                          <p:attrName>ppt_w</p:attrName>
                                        </p:attrNameLst>
                                      </p:cBhvr>
                                      <p:tavLst>
                                        <p:tav tm="0" fmla="#ppt_w*sin(2.5*pi*$)">
                                          <p:val>
                                            <p:fltVal val="0"/>
                                          </p:val>
                                        </p:tav>
                                        <p:tav tm="100000">
                                          <p:val>
                                            <p:fltVal val="1"/>
                                          </p:val>
                                        </p:tav>
                                      </p:tavLst>
                                    </p:anim>
                                    <p:anim calcmode="lin" valueType="num">
                                      <p:cBhvr>
                                        <p:cTn id="57" dur="3000" fill="hold"/>
                                        <p:tgtEl>
                                          <p:spTgt spid="10"/>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10"/>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0-ppt_w/2"/>
                                          </p:val>
                                        </p:tav>
                                      </p:tavLst>
                                    </p:anim>
                                    <p:anim calcmode="lin" valueType="num">
                                      <p:cBhvr additive="base">
                                        <p:cTn id="62" dur="5000"/>
                                        <p:tgtEl>
                                          <p:spTgt spid="10"/>
                                        </p:tgtEl>
                                        <p:attrNameLst>
                                          <p:attrName>ppt_y</p:attrName>
                                        </p:attrNameLst>
                                      </p:cBhvr>
                                      <p:tavLst>
                                        <p:tav tm="0">
                                          <p:val>
                                            <p:strVal val="ppt_y"/>
                                          </p:val>
                                        </p:tav>
                                        <p:tav tm="100000">
                                          <p:val>
                                            <p:strVal val="0-ppt_h/2"/>
                                          </p:val>
                                        </p:tav>
                                      </p:tavLst>
                                    </p:anim>
                                    <p:set>
                                      <p:cBhvr>
                                        <p:cTn id="63" dur="1" fill="hold">
                                          <p:stCondLst>
                                            <p:cond delay="4999"/>
                                          </p:stCondLst>
                                        </p:cTn>
                                        <p:tgtEl>
                                          <p:spTgt spid="10"/>
                                        </p:tgtEl>
                                        <p:attrNameLst>
                                          <p:attrName>style.visibility</p:attrName>
                                        </p:attrNameLst>
                                      </p:cBhvr>
                                      <p:to>
                                        <p:strVal val="hidden"/>
                                      </p:to>
                                    </p:set>
                                  </p:childTnLst>
                                </p:cTn>
                              </p:par>
                              <p:par>
                                <p:cTn id="64" presetID="23" presetClass="entr" presetSubtype="272" fill="hold" nodeType="withEffect">
                                  <p:stCondLst>
                                    <p:cond delay="250"/>
                                  </p:stCondLst>
                                  <p:childTnLst>
                                    <p:set>
                                      <p:cBhvr>
                                        <p:cTn id="65" dur="1" fill="hold">
                                          <p:stCondLst>
                                            <p:cond delay="0"/>
                                          </p:stCondLst>
                                        </p:cTn>
                                        <p:tgtEl>
                                          <p:spTgt spid="15"/>
                                        </p:tgtEl>
                                        <p:attrNameLst>
                                          <p:attrName>style.visibility</p:attrName>
                                        </p:attrNameLst>
                                      </p:cBhvr>
                                      <p:to>
                                        <p:strVal val="visible"/>
                                      </p:to>
                                    </p:set>
                                    <p:anim calcmode="lin" valueType="num">
                                      <p:cBhvr>
                                        <p:cTn id="66" dur="3750" fill="hold"/>
                                        <p:tgtEl>
                                          <p:spTgt spid="15"/>
                                        </p:tgtEl>
                                        <p:attrNameLst>
                                          <p:attrName>ppt_w</p:attrName>
                                        </p:attrNameLst>
                                      </p:cBhvr>
                                      <p:tavLst>
                                        <p:tav tm="0">
                                          <p:val>
                                            <p:strVal val="2/3*#ppt_w"/>
                                          </p:val>
                                        </p:tav>
                                        <p:tav tm="100000">
                                          <p:val>
                                            <p:strVal val="#ppt_w"/>
                                          </p:val>
                                        </p:tav>
                                      </p:tavLst>
                                    </p:anim>
                                    <p:anim calcmode="lin" valueType="num">
                                      <p:cBhvr>
                                        <p:cTn id="67" dur="3750" fill="hold"/>
                                        <p:tgtEl>
                                          <p:spTgt spid="15"/>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250"/>
                                  </p:stCondLst>
                                  <p:childTnLst>
                                    <p:set>
                                      <p:cBhvr>
                                        <p:cTn id="69" dur="1" fill="hold">
                                          <p:stCondLst>
                                            <p:cond delay="0"/>
                                          </p:stCondLst>
                                        </p:cTn>
                                        <p:tgtEl>
                                          <p:spTgt spid="15"/>
                                        </p:tgtEl>
                                        <p:attrNameLst>
                                          <p:attrName>style.visibility</p:attrName>
                                        </p:attrNameLst>
                                      </p:cBhvr>
                                      <p:to>
                                        <p:strVal val="visible"/>
                                      </p:to>
                                    </p:set>
                                    <p:animEffect transition="in" filter="box(out)">
                                      <p:cBhvr>
                                        <p:cTn id="70" dur="3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3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3"/>
          <p:cNvSpPr/>
          <p:nvPr/>
        </p:nvSpPr>
        <p:spPr>
          <a:xfrm rot="10800000" flipH="1">
            <a:off x="68169" y="-49695"/>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3"/>
          <p:cNvSpPr/>
          <p:nvPr/>
        </p:nvSpPr>
        <p:spPr>
          <a:xfrm flipH="1" flipV="1">
            <a:off x="7177472" y="-100193"/>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3"/>
          <p:cNvSpPr/>
          <p:nvPr/>
        </p:nvSpPr>
        <p:spPr>
          <a:xfrm>
            <a:off x="0" y="484177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3"/>
          <p:cNvSpPr/>
          <p:nvPr/>
        </p:nvSpPr>
        <p:spPr>
          <a:xfrm flipH="1">
            <a:off x="7227168" y="484177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3"/>
          <p:cNvSpPr/>
          <p:nvPr/>
        </p:nvSpPr>
        <p:spPr>
          <a:xfrm rot="10800000" flipH="1">
            <a:off x="2411760" y="177281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3"/>
          <p:cNvSpPr/>
          <p:nvPr/>
        </p:nvSpPr>
        <p:spPr>
          <a:xfrm rot="10800000">
            <a:off x="6084168" y="886993"/>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3"/>
          <p:cNvSpPr/>
          <p:nvPr/>
        </p:nvSpPr>
        <p:spPr>
          <a:xfrm flipH="1" flipV="1">
            <a:off x="4932040" y="177281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3"/>
          <p:cNvSpPr/>
          <p:nvPr/>
        </p:nvSpPr>
        <p:spPr>
          <a:xfrm>
            <a:off x="1215478" y="388463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3"/>
          <p:cNvSpPr/>
          <p:nvPr/>
        </p:nvSpPr>
        <p:spPr>
          <a:xfrm>
            <a:off x="2411760" y="321297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3"/>
          <p:cNvSpPr/>
          <p:nvPr/>
        </p:nvSpPr>
        <p:spPr>
          <a:xfrm flipH="1">
            <a:off x="6088957" y="388463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3"/>
          <p:cNvSpPr/>
          <p:nvPr/>
        </p:nvSpPr>
        <p:spPr>
          <a:xfrm flipH="1">
            <a:off x="5004048" y="3212976"/>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10800000" flipH="1">
            <a:off x="1137628" y="858192"/>
            <a:ext cx="1916833" cy="2016224"/>
          </a:xfrm>
          <a:custGeom>
            <a:avLst/>
            <a:gdLst>
              <a:gd name="connsiteX0" fmla="*/ 1269862 w 10843768"/>
              <a:gd name="connsiteY0" fmla="*/ 6493961 h 7732314"/>
              <a:gd name="connsiteX1" fmla="*/ 1269862 w 10843768"/>
              <a:gd name="connsiteY1" fmla="*/ 6676836 h 7732314"/>
              <a:gd name="connsiteX2" fmla="*/ 1438673 w 10843768"/>
              <a:gd name="connsiteY2" fmla="*/ 6676836 h 7732314"/>
              <a:gd name="connsiteX3" fmla="*/ 1438673 w 10843768"/>
              <a:gd name="connsiteY3" fmla="*/ 6493961 h 7732314"/>
              <a:gd name="connsiteX4" fmla="*/ 943290 w 10843768"/>
              <a:gd name="connsiteY4" fmla="*/ 6493961 h 7732314"/>
              <a:gd name="connsiteX5" fmla="*/ 943290 w 10843768"/>
              <a:gd name="connsiteY5" fmla="*/ 6676836 h 7732314"/>
              <a:gd name="connsiteX6" fmla="*/ 1124089 w 10843768"/>
              <a:gd name="connsiteY6" fmla="*/ 6676836 h 7732314"/>
              <a:gd name="connsiteX7" fmla="*/ 1124089 w 10843768"/>
              <a:gd name="connsiteY7" fmla="*/ 6493961 h 7732314"/>
              <a:gd name="connsiteX8" fmla="*/ 1269862 w 10843768"/>
              <a:gd name="connsiteY8" fmla="*/ 6197595 h 7732314"/>
              <a:gd name="connsiteX9" fmla="*/ 1269862 w 10843768"/>
              <a:gd name="connsiteY9" fmla="*/ 6347085 h 7732314"/>
              <a:gd name="connsiteX10" fmla="*/ 1438673 w 10843768"/>
              <a:gd name="connsiteY10" fmla="*/ 6347085 h 7732314"/>
              <a:gd name="connsiteX11" fmla="*/ 1438673 w 10843768"/>
              <a:gd name="connsiteY11" fmla="*/ 6197595 h 7732314"/>
              <a:gd name="connsiteX12" fmla="*/ 943290 w 10843768"/>
              <a:gd name="connsiteY12" fmla="*/ 6197595 h 7732314"/>
              <a:gd name="connsiteX13" fmla="*/ 943290 w 10843768"/>
              <a:gd name="connsiteY13" fmla="*/ 6347085 h 7732314"/>
              <a:gd name="connsiteX14" fmla="*/ 1124089 w 10843768"/>
              <a:gd name="connsiteY14" fmla="*/ 6347085 h 7732314"/>
              <a:gd name="connsiteX15" fmla="*/ 1124089 w 10843768"/>
              <a:gd name="connsiteY15" fmla="*/ 6197595 h 7732314"/>
              <a:gd name="connsiteX16" fmla="*/ 9719679 w 10843768"/>
              <a:gd name="connsiteY16" fmla="*/ 1681595 h 7732314"/>
              <a:gd name="connsiteX17" fmla="*/ 9719679 w 10843768"/>
              <a:gd name="connsiteY17" fmla="*/ 6347085 h 7732314"/>
              <a:gd name="connsiteX18" fmla="*/ 9762454 w 10843768"/>
              <a:gd name="connsiteY18" fmla="*/ 6347085 h 7732314"/>
              <a:gd name="connsiteX19" fmla="*/ 9762454 w 10843768"/>
              <a:gd name="connsiteY19" fmla="*/ 6493961 h 7732314"/>
              <a:gd name="connsiteX20" fmla="*/ 9719679 w 10843768"/>
              <a:gd name="connsiteY20" fmla="*/ 6493961 h 7732314"/>
              <a:gd name="connsiteX21" fmla="*/ 9719679 w 10843768"/>
              <a:gd name="connsiteY21" fmla="*/ 6542154 h 7732314"/>
              <a:gd name="connsiteX22" fmla="*/ 9573906 w 10843768"/>
              <a:gd name="connsiteY22" fmla="*/ 6542154 h 7732314"/>
              <a:gd name="connsiteX23" fmla="*/ 9573906 w 10843768"/>
              <a:gd name="connsiteY23" fmla="*/ 6493961 h 7732314"/>
              <a:gd name="connsiteX24" fmla="*/ 1584447 w 10843768"/>
              <a:gd name="connsiteY24" fmla="*/ 6493961 h 7732314"/>
              <a:gd name="connsiteX25" fmla="*/ 1584447 w 10843768"/>
              <a:gd name="connsiteY25" fmla="*/ 6676836 h 7732314"/>
              <a:gd name="connsiteX26" fmla="*/ 9900478 w 10843768"/>
              <a:gd name="connsiteY26" fmla="*/ 6676836 h 7732314"/>
              <a:gd name="connsiteX27" fmla="*/ 9900478 w 10843768"/>
              <a:gd name="connsiteY27" fmla="*/ 1681595 h 7732314"/>
              <a:gd name="connsiteX28" fmla="*/ 9405095 w 10843768"/>
              <a:gd name="connsiteY28" fmla="*/ 1681595 h 7732314"/>
              <a:gd name="connsiteX29" fmla="*/ 9405095 w 10843768"/>
              <a:gd name="connsiteY29" fmla="*/ 6050719 h 7732314"/>
              <a:gd name="connsiteX30" fmla="*/ 9441386 w 10843768"/>
              <a:gd name="connsiteY30" fmla="*/ 6050719 h 7732314"/>
              <a:gd name="connsiteX31" fmla="*/ 9441386 w 10843768"/>
              <a:gd name="connsiteY31" fmla="*/ 6197595 h 7732314"/>
              <a:gd name="connsiteX32" fmla="*/ 9405095 w 10843768"/>
              <a:gd name="connsiteY32" fmla="*/ 6197595 h 7732314"/>
              <a:gd name="connsiteX33" fmla="*/ 9405095 w 10843768"/>
              <a:gd name="connsiteY33" fmla="*/ 6202017 h 7732314"/>
              <a:gd name="connsiteX34" fmla="*/ 9259321 w 10843768"/>
              <a:gd name="connsiteY34" fmla="*/ 6202017 h 7732314"/>
              <a:gd name="connsiteX35" fmla="*/ 9259321 w 10843768"/>
              <a:gd name="connsiteY35" fmla="*/ 6197595 h 7732314"/>
              <a:gd name="connsiteX36" fmla="*/ 1584447 w 10843768"/>
              <a:gd name="connsiteY36" fmla="*/ 6197595 h 7732314"/>
              <a:gd name="connsiteX37" fmla="*/ 1584447 w 10843768"/>
              <a:gd name="connsiteY37" fmla="*/ 6347085 h 7732314"/>
              <a:gd name="connsiteX38" fmla="*/ 9573906 w 10843768"/>
              <a:gd name="connsiteY38" fmla="*/ 6347085 h 7732314"/>
              <a:gd name="connsiteX39" fmla="*/ 9573906 w 10843768"/>
              <a:gd name="connsiteY39" fmla="*/ 1681595 h 7732314"/>
              <a:gd name="connsiteX40" fmla="*/ 1584447 w 10843768"/>
              <a:gd name="connsiteY40" fmla="*/ 1681595 h 7732314"/>
              <a:gd name="connsiteX41" fmla="*/ 1584447 w 10843768"/>
              <a:gd name="connsiteY41" fmla="*/ 6050719 h 7732314"/>
              <a:gd name="connsiteX42" fmla="*/ 9259321 w 10843768"/>
              <a:gd name="connsiteY42" fmla="*/ 6050719 h 7732314"/>
              <a:gd name="connsiteX43" fmla="*/ 9259321 w 10843768"/>
              <a:gd name="connsiteY43" fmla="*/ 1681595 h 7732314"/>
              <a:gd name="connsiteX44" fmla="*/ 9719679 w 10843768"/>
              <a:gd name="connsiteY44" fmla="*/ 1385229 h 7732314"/>
              <a:gd name="connsiteX45" fmla="*/ 9719679 w 10843768"/>
              <a:gd name="connsiteY45" fmla="*/ 1534719 h 7732314"/>
              <a:gd name="connsiteX46" fmla="*/ 9900478 w 10843768"/>
              <a:gd name="connsiteY46" fmla="*/ 1534719 h 7732314"/>
              <a:gd name="connsiteX47" fmla="*/ 9900478 w 10843768"/>
              <a:gd name="connsiteY47" fmla="*/ 1385229 h 7732314"/>
              <a:gd name="connsiteX48" fmla="*/ 9405095 w 10843768"/>
              <a:gd name="connsiteY48" fmla="*/ 1385229 h 7732314"/>
              <a:gd name="connsiteX49" fmla="*/ 9405095 w 10843768"/>
              <a:gd name="connsiteY49" fmla="*/ 1534719 h 7732314"/>
              <a:gd name="connsiteX50" fmla="*/ 9573906 w 10843768"/>
              <a:gd name="connsiteY50" fmla="*/ 1534719 h 7732314"/>
              <a:gd name="connsiteX51" fmla="*/ 9573906 w 10843768"/>
              <a:gd name="connsiteY51" fmla="*/ 1385229 h 7732314"/>
              <a:gd name="connsiteX52" fmla="*/ 1269862 w 10843768"/>
              <a:gd name="connsiteY52" fmla="*/ 1385229 h 7732314"/>
              <a:gd name="connsiteX53" fmla="*/ 1269862 w 10843768"/>
              <a:gd name="connsiteY53" fmla="*/ 6050719 h 7732314"/>
              <a:gd name="connsiteX54" fmla="*/ 1438673 w 10843768"/>
              <a:gd name="connsiteY54" fmla="*/ 6050719 h 7732314"/>
              <a:gd name="connsiteX55" fmla="*/ 1438673 w 10843768"/>
              <a:gd name="connsiteY55" fmla="*/ 1681595 h 7732314"/>
              <a:gd name="connsiteX56" fmla="*/ 1402382 w 10843768"/>
              <a:gd name="connsiteY56" fmla="*/ 1681595 h 7732314"/>
              <a:gd name="connsiteX57" fmla="*/ 1402382 w 10843768"/>
              <a:gd name="connsiteY57" fmla="*/ 1534719 h 7732314"/>
              <a:gd name="connsiteX58" fmla="*/ 1438673 w 10843768"/>
              <a:gd name="connsiteY58" fmla="*/ 1534719 h 7732314"/>
              <a:gd name="connsiteX59" fmla="*/ 1438673 w 10843768"/>
              <a:gd name="connsiteY59" fmla="*/ 1530297 h 7732314"/>
              <a:gd name="connsiteX60" fmla="*/ 1584447 w 10843768"/>
              <a:gd name="connsiteY60" fmla="*/ 1530297 h 7732314"/>
              <a:gd name="connsiteX61" fmla="*/ 1584447 w 10843768"/>
              <a:gd name="connsiteY61" fmla="*/ 1534719 h 7732314"/>
              <a:gd name="connsiteX62" fmla="*/ 9259321 w 10843768"/>
              <a:gd name="connsiteY62" fmla="*/ 1534719 h 7732314"/>
              <a:gd name="connsiteX63" fmla="*/ 9259321 w 10843768"/>
              <a:gd name="connsiteY63" fmla="*/ 1385229 h 7732314"/>
              <a:gd name="connsiteX64" fmla="*/ 9719679 w 10843768"/>
              <a:gd name="connsiteY64" fmla="*/ 1055478 h 7732314"/>
              <a:gd name="connsiteX65" fmla="*/ 9719679 w 10843768"/>
              <a:gd name="connsiteY65" fmla="*/ 1238353 h 7732314"/>
              <a:gd name="connsiteX66" fmla="*/ 9900478 w 10843768"/>
              <a:gd name="connsiteY66" fmla="*/ 1238353 h 7732314"/>
              <a:gd name="connsiteX67" fmla="*/ 9900478 w 10843768"/>
              <a:gd name="connsiteY67" fmla="*/ 1055478 h 7732314"/>
              <a:gd name="connsiteX68" fmla="*/ 9405095 w 10843768"/>
              <a:gd name="connsiteY68" fmla="*/ 1055478 h 7732314"/>
              <a:gd name="connsiteX69" fmla="*/ 9405095 w 10843768"/>
              <a:gd name="connsiteY69" fmla="*/ 1238353 h 7732314"/>
              <a:gd name="connsiteX70" fmla="*/ 9573906 w 10843768"/>
              <a:gd name="connsiteY70" fmla="*/ 1238353 h 7732314"/>
              <a:gd name="connsiteX71" fmla="*/ 9573906 w 10843768"/>
              <a:gd name="connsiteY71" fmla="*/ 1055478 h 7732314"/>
              <a:gd name="connsiteX72" fmla="*/ 943290 w 10843768"/>
              <a:gd name="connsiteY72" fmla="*/ 1055478 h 7732314"/>
              <a:gd name="connsiteX73" fmla="*/ 943290 w 10843768"/>
              <a:gd name="connsiteY73" fmla="*/ 6050719 h 7732314"/>
              <a:gd name="connsiteX74" fmla="*/ 1124089 w 10843768"/>
              <a:gd name="connsiteY74" fmla="*/ 6050719 h 7732314"/>
              <a:gd name="connsiteX75" fmla="*/ 1124089 w 10843768"/>
              <a:gd name="connsiteY75" fmla="*/ 1385229 h 7732314"/>
              <a:gd name="connsiteX76" fmla="*/ 1081314 w 10843768"/>
              <a:gd name="connsiteY76" fmla="*/ 1385229 h 7732314"/>
              <a:gd name="connsiteX77" fmla="*/ 1081314 w 10843768"/>
              <a:gd name="connsiteY77" fmla="*/ 1238353 h 7732314"/>
              <a:gd name="connsiteX78" fmla="*/ 1124089 w 10843768"/>
              <a:gd name="connsiteY78" fmla="*/ 1238353 h 7732314"/>
              <a:gd name="connsiteX79" fmla="*/ 1124089 w 10843768"/>
              <a:gd name="connsiteY79" fmla="*/ 1190160 h 7732314"/>
              <a:gd name="connsiteX80" fmla="*/ 1269862 w 10843768"/>
              <a:gd name="connsiteY80" fmla="*/ 1190160 h 7732314"/>
              <a:gd name="connsiteX81" fmla="*/ 1269862 w 10843768"/>
              <a:gd name="connsiteY81" fmla="*/ 1238353 h 7732314"/>
              <a:gd name="connsiteX82" fmla="*/ 9259321 w 10843768"/>
              <a:gd name="connsiteY82" fmla="*/ 1238353 h 7732314"/>
              <a:gd name="connsiteX83" fmla="*/ 9259321 w 10843768"/>
              <a:gd name="connsiteY83" fmla="*/ 1055478 h 7732314"/>
              <a:gd name="connsiteX84" fmla="*/ 9259321 w 10843768"/>
              <a:gd name="connsiteY84" fmla="*/ 0 h 7732314"/>
              <a:gd name="connsiteX85" fmla="*/ 9405095 w 10843768"/>
              <a:gd name="connsiteY85" fmla="*/ 0 h 7732314"/>
              <a:gd name="connsiteX86" fmla="*/ 9405095 w 10843768"/>
              <a:gd name="connsiteY86" fmla="*/ 908602 h 7732314"/>
              <a:gd name="connsiteX87" fmla="*/ 9573906 w 10843768"/>
              <a:gd name="connsiteY87" fmla="*/ 908602 h 7732314"/>
              <a:gd name="connsiteX88" fmla="*/ 9573906 w 10843768"/>
              <a:gd name="connsiteY88" fmla="*/ 340138 h 7732314"/>
              <a:gd name="connsiteX89" fmla="*/ 9719679 w 10843768"/>
              <a:gd name="connsiteY89" fmla="*/ 340138 h 7732314"/>
              <a:gd name="connsiteX90" fmla="*/ 9719679 w 10843768"/>
              <a:gd name="connsiteY90" fmla="*/ 908602 h 7732314"/>
              <a:gd name="connsiteX91" fmla="*/ 9900478 w 10843768"/>
              <a:gd name="connsiteY91" fmla="*/ 908602 h 7732314"/>
              <a:gd name="connsiteX92" fmla="*/ 9900478 w 10843768"/>
              <a:gd name="connsiteY92" fmla="*/ 587828 h 7732314"/>
              <a:gd name="connsiteX93" fmla="*/ 10046251 w 10843768"/>
              <a:gd name="connsiteY93" fmla="*/ 587828 h 7732314"/>
              <a:gd name="connsiteX94" fmla="*/ 10046251 w 10843768"/>
              <a:gd name="connsiteY94" fmla="*/ 908602 h 7732314"/>
              <a:gd name="connsiteX95" fmla="*/ 10348528 w 10843768"/>
              <a:gd name="connsiteY95" fmla="*/ 908602 h 7732314"/>
              <a:gd name="connsiteX96" fmla="*/ 10348528 w 10843768"/>
              <a:gd name="connsiteY96" fmla="*/ 1055478 h 7732314"/>
              <a:gd name="connsiteX97" fmla="*/ 10046251 w 10843768"/>
              <a:gd name="connsiteY97" fmla="*/ 1055478 h 7732314"/>
              <a:gd name="connsiteX98" fmla="*/ 10046251 w 10843768"/>
              <a:gd name="connsiteY98" fmla="*/ 1238353 h 7732314"/>
              <a:gd name="connsiteX99" fmla="*/ 10522700 w 10843768"/>
              <a:gd name="connsiteY99" fmla="*/ 1238353 h 7732314"/>
              <a:gd name="connsiteX100" fmla="*/ 10522700 w 10843768"/>
              <a:gd name="connsiteY100" fmla="*/ 1385229 h 7732314"/>
              <a:gd name="connsiteX101" fmla="*/ 10046251 w 10843768"/>
              <a:gd name="connsiteY101" fmla="*/ 1385229 h 7732314"/>
              <a:gd name="connsiteX102" fmla="*/ 10046251 w 10843768"/>
              <a:gd name="connsiteY102" fmla="*/ 1534719 h 7732314"/>
              <a:gd name="connsiteX103" fmla="*/ 10843768 w 10843768"/>
              <a:gd name="connsiteY103" fmla="*/ 1534719 h 7732314"/>
              <a:gd name="connsiteX104" fmla="*/ 10843768 w 10843768"/>
              <a:gd name="connsiteY104" fmla="*/ 1681595 h 7732314"/>
              <a:gd name="connsiteX105" fmla="*/ 10046251 w 10843768"/>
              <a:gd name="connsiteY105" fmla="*/ 1681595 h 7732314"/>
              <a:gd name="connsiteX106" fmla="*/ 10046251 w 10843768"/>
              <a:gd name="connsiteY106" fmla="*/ 6789844 h 7732314"/>
              <a:gd name="connsiteX107" fmla="*/ 9936626 w 10843768"/>
              <a:gd name="connsiteY107" fmla="*/ 6789844 h 7732314"/>
              <a:gd name="connsiteX108" fmla="*/ 9936626 w 10843768"/>
              <a:gd name="connsiteY108" fmla="*/ 6823712 h 7732314"/>
              <a:gd name="connsiteX109" fmla="*/ 1584447 w 10843768"/>
              <a:gd name="connsiteY109" fmla="*/ 6823712 h 7732314"/>
              <a:gd name="connsiteX110" fmla="*/ 1584447 w 10843768"/>
              <a:gd name="connsiteY110" fmla="*/ 7732314 h 7732314"/>
              <a:gd name="connsiteX111" fmla="*/ 1438673 w 10843768"/>
              <a:gd name="connsiteY111" fmla="*/ 7732314 h 7732314"/>
              <a:gd name="connsiteX112" fmla="*/ 1438673 w 10843768"/>
              <a:gd name="connsiteY112" fmla="*/ 6823712 h 7732314"/>
              <a:gd name="connsiteX113" fmla="*/ 1269862 w 10843768"/>
              <a:gd name="connsiteY113" fmla="*/ 6823712 h 7732314"/>
              <a:gd name="connsiteX114" fmla="*/ 1269862 w 10843768"/>
              <a:gd name="connsiteY114" fmla="*/ 7392176 h 7732314"/>
              <a:gd name="connsiteX115" fmla="*/ 1124089 w 10843768"/>
              <a:gd name="connsiteY115" fmla="*/ 7392176 h 7732314"/>
              <a:gd name="connsiteX116" fmla="*/ 1124089 w 10843768"/>
              <a:gd name="connsiteY116" fmla="*/ 6823712 h 7732314"/>
              <a:gd name="connsiteX117" fmla="*/ 943290 w 10843768"/>
              <a:gd name="connsiteY117" fmla="*/ 6823712 h 7732314"/>
              <a:gd name="connsiteX118" fmla="*/ 943290 w 10843768"/>
              <a:gd name="connsiteY118" fmla="*/ 7144486 h 7732314"/>
              <a:gd name="connsiteX119" fmla="*/ 797517 w 10843768"/>
              <a:gd name="connsiteY119" fmla="*/ 7144486 h 7732314"/>
              <a:gd name="connsiteX120" fmla="*/ 797517 w 10843768"/>
              <a:gd name="connsiteY120" fmla="*/ 6823712 h 7732314"/>
              <a:gd name="connsiteX121" fmla="*/ 495240 w 10843768"/>
              <a:gd name="connsiteY121" fmla="*/ 6823712 h 7732314"/>
              <a:gd name="connsiteX122" fmla="*/ 495240 w 10843768"/>
              <a:gd name="connsiteY122" fmla="*/ 6676836 h 7732314"/>
              <a:gd name="connsiteX123" fmla="*/ 797517 w 10843768"/>
              <a:gd name="connsiteY123" fmla="*/ 6676836 h 7732314"/>
              <a:gd name="connsiteX124" fmla="*/ 797517 w 10843768"/>
              <a:gd name="connsiteY124" fmla="*/ 6493961 h 7732314"/>
              <a:gd name="connsiteX125" fmla="*/ 321068 w 10843768"/>
              <a:gd name="connsiteY125" fmla="*/ 6493961 h 7732314"/>
              <a:gd name="connsiteX126" fmla="*/ 321068 w 10843768"/>
              <a:gd name="connsiteY126" fmla="*/ 6347085 h 7732314"/>
              <a:gd name="connsiteX127" fmla="*/ 797517 w 10843768"/>
              <a:gd name="connsiteY127" fmla="*/ 6347085 h 7732314"/>
              <a:gd name="connsiteX128" fmla="*/ 797517 w 10843768"/>
              <a:gd name="connsiteY128" fmla="*/ 6197595 h 7732314"/>
              <a:gd name="connsiteX129" fmla="*/ 0 w 10843768"/>
              <a:gd name="connsiteY129" fmla="*/ 6197595 h 7732314"/>
              <a:gd name="connsiteX130" fmla="*/ 0 w 10843768"/>
              <a:gd name="connsiteY130" fmla="*/ 6050719 h 7732314"/>
              <a:gd name="connsiteX131" fmla="*/ 797517 w 10843768"/>
              <a:gd name="connsiteY131" fmla="*/ 6050719 h 7732314"/>
              <a:gd name="connsiteX132" fmla="*/ 797517 w 10843768"/>
              <a:gd name="connsiteY132" fmla="*/ 942470 h 7732314"/>
              <a:gd name="connsiteX133" fmla="*/ 907142 w 10843768"/>
              <a:gd name="connsiteY133" fmla="*/ 942470 h 7732314"/>
              <a:gd name="connsiteX134" fmla="*/ 907142 w 10843768"/>
              <a:gd name="connsiteY134" fmla="*/ 908602 h 7732314"/>
              <a:gd name="connsiteX135" fmla="*/ 9259321 w 10843768"/>
              <a:gd name="connsiteY135" fmla="*/ 908602 h 773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0843768" h="7732314">
                <a:moveTo>
                  <a:pt x="1269862" y="6493961"/>
                </a:moveTo>
                <a:lnTo>
                  <a:pt x="1269862" y="6676836"/>
                </a:lnTo>
                <a:lnTo>
                  <a:pt x="1438673" y="6676836"/>
                </a:lnTo>
                <a:lnTo>
                  <a:pt x="1438673" y="6493961"/>
                </a:lnTo>
                <a:close/>
                <a:moveTo>
                  <a:pt x="943290" y="6493961"/>
                </a:moveTo>
                <a:lnTo>
                  <a:pt x="943290" y="6676836"/>
                </a:lnTo>
                <a:lnTo>
                  <a:pt x="1124089" y="6676836"/>
                </a:lnTo>
                <a:lnTo>
                  <a:pt x="1124089" y="6493961"/>
                </a:lnTo>
                <a:close/>
                <a:moveTo>
                  <a:pt x="1269862" y="6197595"/>
                </a:moveTo>
                <a:lnTo>
                  <a:pt x="1269862" y="6347085"/>
                </a:lnTo>
                <a:lnTo>
                  <a:pt x="1438673" y="6347085"/>
                </a:lnTo>
                <a:lnTo>
                  <a:pt x="1438673" y="6197595"/>
                </a:lnTo>
                <a:close/>
                <a:moveTo>
                  <a:pt x="943290" y="6197595"/>
                </a:moveTo>
                <a:lnTo>
                  <a:pt x="943290" y="6347085"/>
                </a:lnTo>
                <a:lnTo>
                  <a:pt x="1124089" y="6347085"/>
                </a:lnTo>
                <a:lnTo>
                  <a:pt x="1124089" y="6197595"/>
                </a:lnTo>
                <a:close/>
                <a:moveTo>
                  <a:pt x="9719679" y="1681595"/>
                </a:moveTo>
                <a:lnTo>
                  <a:pt x="9719679" y="6347085"/>
                </a:lnTo>
                <a:lnTo>
                  <a:pt x="9762454" y="6347085"/>
                </a:lnTo>
                <a:lnTo>
                  <a:pt x="9762454" y="6493961"/>
                </a:lnTo>
                <a:lnTo>
                  <a:pt x="9719679" y="6493961"/>
                </a:lnTo>
                <a:lnTo>
                  <a:pt x="9719679" y="6542154"/>
                </a:lnTo>
                <a:lnTo>
                  <a:pt x="9573906" y="6542154"/>
                </a:lnTo>
                <a:lnTo>
                  <a:pt x="9573906" y="6493961"/>
                </a:lnTo>
                <a:lnTo>
                  <a:pt x="1584447" y="6493961"/>
                </a:lnTo>
                <a:lnTo>
                  <a:pt x="1584447" y="6676836"/>
                </a:lnTo>
                <a:lnTo>
                  <a:pt x="9900478" y="6676836"/>
                </a:lnTo>
                <a:lnTo>
                  <a:pt x="9900478" y="1681595"/>
                </a:lnTo>
                <a:close/>
                <a:moveTo>
                  <a:pt x="9405095" y="1681595"/>
                </a:moveTo>
                <a:lnTo>
                  <a:pt x="9405095" y="6050719"/>
                </a:lnTo>
                <a:lnTo>
                  <a:pt x="9441386" y="6050719"/>
                </a:lnTo>
                <a:lnTo>
                  <a:pt x="9441386" y="6197595"/>
                </a:lnTo>
                <a:lnTo>
                  <a:pt x="9405095" y="6197595"/>
                </a:lnTo>
                <a:lnTo>
                  <a:pt x="9405095" y="6202017"/>
                </a:lnTo>
                <a:lnTo>
                  <a:pt x="9259321" y="6202017"/>
                </a:lnTo>
                <a:lnTo>
                  <a:pt x="9259321" y="6197595"/>
                </a:lnTo>
                <a:lnTo>
                  <a:pt x="1584447" y="6197595"/>
                </a:lnTo>
                <a:lnTo>
                  <a:pt x="1584447" y="6347085"/>
                </a:lnTo>
                <a:lnTo>
                  <a:pt x="9573906" y="6347085"/>
                </a:lnTo>
                <a:lnTo>
                  <a:pt x="9573906" y="1681595"/>
                </a:lnTo>
                <a:close/>
                <a:moveTo>
                  <a:pt x="1584447" y="1681595"/>
                </a:moveTo>
                <a:lnTo>
                  <a:pt x="1584447" y="6050719"/>
                </a:lnTo>
                <a:lnTo>
                  <a:pt x="9259321" y="6050719"/>
                </a:lnTo>
                <a:lnTo>
                  <a:pt x="9259321" y="1681595"/>
                </a:lnTo>
                <a:close/>
                <a:moveTo>
                  <a:pt x="9719679" y="1385229"/>
                </a:moveTo>
                <a:lnTo>
                  <a:pt x="9719679" y="1534719"/>
                </a:lnTo>
                <a:lnTo>
                  <a:pt x="9900478" y="1534719"/>
                </a:lnTo>
                <a:lnTo>
                  <a:pt x="9900478" y="1385229"/>
                </a:lnTo>
                <a:close/>
                <a:moveTo>
                  <a:pt x="9405095" y="1385229"/>
                </a:moveTo>
                <a:lnTo>
                  <a:pt x="9405095" y="1534719"/>
                </a:lnTo>
                <a:lnTo>
                  <a:pt x="9573906" y="1534719"/>
                </a:lnTo>
                <a:lnTo>
                  <a:pt x="9573906" y="1385229"/>
                </a:lnTo>
                <a:close/>
                <a:moveTo>
                  <a:pt x="1269862" y="1385229"/>
                </a:moveTo>
                <a:lnTo>
                  <a:pt x="1269862" y="6050719"/>
                </a:lnTo>
                <a:lnTo>
                  <a:pt x="1438673" y="6050719"/>
                </a:lnTo>
                <a:lnTo>
                  <a:pt x="1438673" y="1681595"/>
                </a:lnTo>
                <a:lnTo>
                  <a:pt x="1402382" y="1681595"/>
                </a:lnTo>
                <a:lnTo>
                  <a:pt x="1402382" y="1534719"/>
                </a:lnTo>
                <a:lnTo>
                  <a:pt x="1438673" y="1534719"/>
                </a:lnTo>
                <a:lnTo>
                  <a:pt x="1438673" y="1530297"/>
                </a:lnTo>
                <a:lnTo>
                  <a:pt x="1584447" y="1530297"/>
                </a:lnTo>
                <a:lnTo>
                  <a:pt x="1584447" y="1534719"/>
                </a:lnTo>
                <a:lnTo>
                  <a:pt x="9259321" y="1534719"/>
                </a:lnTo>
                <a:lnTo>
                  <a:pt x="9259321" y="1385229"/>
                </a:lnTo>
                <a:close/>
                <a:moveTo>
                  <a:pt x="9719679" y="1055478"/>
                </a:moveTo>
                <a:lnTo>
                  <a:pt x="9719679" y="1238353"/>
                </a:lnTo>
                <a:lnTo>
                  <a:pt x="9900478" y="1238353"/>
                </a:lnTo>
                <a:lnTo>
                  <a:pt x="9900478" y="1055478"/>
                </a:lnTo>
                <a:close/>
                <a:moveTo>
                  <a:pt x="9405095" y="1055478"/>
                </a:moveTo>
                <a:lnTo>
                  <a:pt x="9405095" y="1238353"/>
                </a:lnTo>
                <a:lnTo>
                  <a:pt x="9573906" y="1238353"/>
                </a:lnTo>
                <a:lnTo>
                  <a:pt x="9573906" y="1055478"/>
                </a:lnTo>
                <a:close/>
                <a:moveTo>
                  <a:pt x="943290" y="1055478"/>
                </a:moveTo>
                <a:lnTo>
                  <a:pt x="943290" y="6050719"/>
                </a:lnTo>
                <a:lnTo>
                  <a:pt x="1124089" y="6050719"/>
                </a:lnTo>
                <a:lnTo>
                  <a:pt x="1124089" y="1385229"/>
                </a:lnTo>
                <a:lnTo>
                  <a:pt x="1081314" y="1385229"/>
                </a:lnTo>
                <a:lnTo>
                  <a:pt x="1081314" y="1238353"/>
                </a:lnTo>
                <a:lnTo>
                  <a:pt x="1124089" y="1238353"/>
                </a:lnTo>
                <a:lnTo>
                  <a:pt x="1124089" y="1190160"/>
                </a:lnTo>
                <a:lnTo>
                  <a:pt x="1269862" y="1190160"/>
                </a:lnTo>
                <a:lnTo>
                  <a:pt x="1269862" y="1238353"/>
                </a:lnTo>
                <a:lnTo>
                  <a:pt x="9259321" y="1238353"/>
                </a:lnTo>
                <a:lnTo>
                  <a:pt x="9259321" y="1055478"/>
                </a:lnTo>
                <a:close/>
                <a:moveTo>
                  <a:pt x="9259321" y="0"/>
                </a:moveTo>
                <a:lnTo>
                  <a:pt x="9405095" y="0"/>
                </a:lnTo>
                <a:lnTo>
                  <a:pt x="9405095" y="908602"/>
                </a:lnTo>
                <a:lnTo>
                  <a:pt x="9573906" y="908602"/>
                </a:lnTo>
                <a:lnTo>
                  <a:pt x="9573906" y="340138"/>
                </a:lnTo>
                <a:lnTo>
                  <a:pt x="9719679" y="340138"/>
                </a:lnTo>
                <a:lnTo>
                  <a:pt x="9719679" y="908602"/>
                </a:lnTo>
                <a:lnTo>
                  <a:pt x="9900478" y="908602"/>
                </a:lnTo>
                <a:lnTo>
                  <a:pt x="9900478" y="587828"/>
                </a:lnTo>
                <a:lnTo>
                  <a:pt x="10046251" y="587828"/>
                </a:lnTo>
                <a:lnTo>
                  <a:pt x="10046251" y="908602"/>
                </a:lnTo>
                <a:lnTo>
                  <a:pt x="10348528" y="908602"/>
                </a:lnTo>
                <a:lnTo>
                  <a:pt x="10348528" y="1055478"/>
                </a:lnTo>
                <a:lnTo>
                  <a:pt x="10046251" y="1055478"/>
                </a:lnTo>
                <a:lnTo>
                  <a:pt x="10046251" y="1238353"/>
                </a:lnTo>
                <a:lnTo>
                  <a:pt x="10522700" y="1238353"/>
                </a:lnTo>
                <a:lnTo>
                  <a:pt x="10522700" y="1385229"/>
                </a:lnTo>
                <a:lnTo>
                  <a:pt x="10046251" y="1385229"/>
                </a:lnTo>
                <a:lnTo>
                  <a:pt x="10046251" y="1534719"/>
                </a:lnTo>
                <a:lnTo>
                  <a:pt x="10843768" y="1534719"/>
                </a:lnTo>
                <a:lnTo>
                  <a:pt x="10843768" y="1681595"/>
                </a:lnTo>
                <a:lnTo>
                  <a:pt x="10046251" y="1681595"/>
                </a:lnTo>
                <a:lnTo>
                  <a:pt x="10046251" y="6789844"/>
                </a:lnTo>
                <a:lnTo>
                  <a:pt x="9936626" y="6789844"/>
                </a:lnTo>
                <a:lnTo>
                  <a:pt x="9936626" y="6823712"/>
                </a:lnTo>
                <a:lnTo>
                  <a:pt x="1584447" y="6823712"/>
                </a:lnTo>
                <a:lnTo>
                  <a:pt x="1584447" y="7732314"/>
                </a:lnTo>
                <a:lnTo>
                  <a:pt x="1438673" y="7732314"/>
                </a:lnTo>
                <a:lnTo>
                  <a:pt x="1438673" y="6823712"/>
                </a:lnTo>
                <a:lnTo>
                  <a:pt x="1269862" y="6823712"/>
                </a:lnTo>
                <a:lnTo>
                  <a:pt x="1269862" y="7392176"/>
                </a:lnTo>
                <a:lnTo>
                  <a:pt x="1124089" y="7392176"/>
                </a:lnTo>
                <a:lnTo>
                  <a:pt x="1124089" y="6823712"/>
                </a:lnTo>
                <a:lnTo>
                  <a:pt x="943290" y="6823712"/>
                </a:lnTo>
                <a:lnTo>
                  <a:pt x="943290" y="7144486"/>
                </a:lnTo>
                <a:lnTo>
                  <a:pt x="797517" y="7144486"/>
                </a:lnTo>
                <a:lnTo>
                  <a:pt x="797517" y="6823712"/>
                </a:lnTo>
                <a:lnTo>
                  <a:pt x="495240" y="6823712"/>
                </a:lnTo>
                <a:lnTo>
                  <a:pt x="495240" y="6676836"/>
                </a:lnTo>
                <a:lnTo>
                  <a:pt x="797517" y="6676836"/>
                </a:lnTo>
                <a:lnTo>
                  <a:pt x="797517" y="6493961"/>
                </a:lnTo>
                <a:lnTo>
                  <a:pt x="321068" y="6493961"/>
                </a:lnTo>
                <a:lnTo>
                  <a:pt x="321068" y="6347085"/>
                </a:lnTo>
                <a:lnTo>
                  <a:pt x="797517" y="6347085"/>
                </a:lnTo>
                <a:lnTo>
                  <a:pt x="797517" y="6197595"/>
                </a:lnTo>
                <a:lnTo>
                  <a:pt x="0" y="6197595"/>
                </a:lnTo>
                <a:lnTo>
                  <a:pt x="0" y="6050719"/>
                </a:lnTo>
                <a:lnTo>
                  <a:pt x="797517" y="6050719"/>
                </a:lnTo>
                <a:lnTo>
                  <a:pt x="797517" y="942470"/>
                </a:lnTo>
                <a:lnTo>
                  <a:pt x="907142" y="942470"/>
                </a:lnTo>
                <a:lnTo>
                  <a:pt x="907142" y="908602"/>
                </a:lnTo>
                <a:lnTo>
                  <a:pt x="9259321" y="908602"/>
                </a:lnTo>
                <a:close/>
              </a:path>
            </a:pathLst>
          </a:custGeom>
          <a:gradFill>
            <a:gsLst>
              <a:gs pos="43000">
                <a:srgbClr val="FF0000"/>
              </a:gs>
              <a:gs pos="100000">
                <a:srgbClr val="C00000"/>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21 Forma libre"/>
          <p:cNvSpPr/>
          <p:nvPr/>
        </p:nvSpPr>
        <p:spPr>
          <a:xfrm>
            <a:off x="-108519" y="0"/>
            <a:ext cx="9274386"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rot="10800000">
            <a:off x="0" y="5567949"/>
            <a:ext cx="9165866"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53768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1+#ppt_w/2"/>
                                          </p:val>
                                        </p:tav>
                                        <p:tav tm="100000">
                                          <p:val>
                                            <p:strVal val="#ppt_x"/>
                                          </p:val>
                                        </p:tav>
                                      </p:tavLst>
                                    </p:anim>
                                    <p:anim calcmode="lin" valueType="num">
                                      <p:cBhvr additive="base">
                                        <p:cTn id="11" dur="4000" fill="hold"/>
                                        <p:tgtEl>
                                          <p:spTgt spid="2"/>
                                        </p:tgtEl>
                                        <p:attrNameLst>
                                          <p:attrName>ppt_y</p:attrName>
                                        </p:attrNameLst>
                                      </p:cBhvr>
                                      <p:tavLst>
                                        <p:tav tm="0">
                                          <p:val>
                                            <p:strVal val="1+#ppt_h/2"/>
                                          </p:val>
                                        </p:tav>
                                        <p:tav tm="100000">
                                          <p:val>
                                            <p:strVal val="#ppt_y"/>
                                          </p:val>
                                        </p:tav>
                                      </p:tavLst>
                                    </p:anim>
                                  </p:childTnLst>
                                </p:cTn>
                              </p:par>
                              <p:par>
                                <p:cTn id="12" presetID="5" presetClass="entr" presetSubtype="10"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heckerboard(across)">
                                      <p:cBhvr>
                                        <p:cTn id="14" dur="4000"/>
                                        <p:tgtEl>
                                          <p:spTgt spid="2"/>
                                        </p:tgtEl>
                                      </p:cBhvr>
                                    </p:animEffect>
                                  </p:childTnLst>
                                </p:cTn>
                              </p:par>
                              <p:par>
                                <p:cTn id="15" presetID="8" presetClass="emph" presetSubtype="0" fill="hold" grpId="2" nodeType="withEffect">
                                  <p:stCondLst>
                                    <p:cond delay="0"/>
                                  </p:stCondLst>
                                  <p:childTnLst>
                                    <p:animRot by="21600000">
                                      <p:cBhvr>
                                        <p:cTn id="16" dur="4000" fill="hold"/>
                                        <p:tgtEl>
                                          <p:spTgt spid="2"/>
                                        </p:tgtEl>
                                        <p:attrNameLst>
                                          <p:attrName>r</p:attrName>
                                        </p:attrNameLst>
                                      </p:cBhvr>
                                    </p:animRot>
                                  </p:childTnLst>
                                </p:cTn>
                              </p:par>
                              <p:par>
                                <p:cTn id="17" presetID="2" presetClass="exit" presetSubtype="6" fill="hold" grpId="3" nodeType="withEffect">
                                  <p:stCondLst>
                                    <p:cond delay="0"/>
                                  </p:stCondLst>
                                  <p:childTnLst>
                                    <p:anim calcmode="lin" valueType="num">
                                      <p:cBhvr additive="base">
                                        <p:cTn id="18" dur="4000"/>
                                        <p:tgtEl>
                                          <p:spTgt spid="2"/>
                                        </p:tgtEl>
                                        <p:attrNameLst>
                                          <p:attrName>ppt_x</p:attrName>
                                        </p:attrNameLst>
                                      </p:cBhvr>
                                      <p:tavLst>
                                        <p:tav tm="0">
                                          <p:val>
                                            <p:strVal val="ppt_x"/>
                                          </p:val>
                                        </p:tav>
                                        <p:tav tm="100000">
                                          <p:val>
                                            <p:strVal val="1+ppt_w/2"/>
                                          </p:val>
                                        </p:tav>
                                      </p:tavLst>
                                    </p:anim>
                                    <p:anim calcmode="lin" valueType="num">
                                      <p:cBhvr additive="base">
                                        <p:cTn id="19" dur="4000"/>
                                        <p:tgtEl>
                                          <p:spTgt spid="2"/>
                                        </p:tgtEl>
                                        <p:attrNameLst>
                                          <p:attrName>ppt_y</p:attrName>
                                        </p:attrNameLst>
                                      </p:cBhvr>
                                      <p:tavLst>
                                        <p:tav tm="0">
                                          <p:val>
                                            <p:strVal val="ppt_y"/>
                                          </p:val>
                                        </p:tav>
                                        <p:tav tm="100000">
                                          <p:val>
                                            <p:strVal val="1+ppt_h/2"/>
                                          </p:val>
                                        </p:tav>
                                      </p:tavLst>
                                    </p:anim>
                                    <p:set>
                                      <p:cBhvr>
                                        <p:cTn id="20" dur="1" fill="hold">
                                          <p:stCondLst>
                                            <p:cond delay="3999"/>
                                          </p:stCondLst>
                                        </p:cTn>
                                        <p:tgtEl>
                                          <p:spTgt spid="2"/>
                                        </p:tgtEl>
                                        <p:attrNameLst>
                                          <p:attrName>style.visibility</p:attrName>
                                        </p:attrNameLst>
                                      </p:cBhvr>
                                      <p:to>
                                        <p:strVal val="hidden"/>
                                      </p:to>
                                    </p:set>
                                  </p:childTnLst>
                                </p:cTn>
                              </p:par>
                              <p:par>
                                <p:cTn id="21" presetID="5" presetClass="exit" presetSubtype="10" fill="hold" grpId="4" nodeType="withEffect">
                                  <p:stCondLst>
                                    <p:cond delay="0"/>
                                  </p:stCondLst>
                                  <p:childTnLst>
                                    <p:animEffect transition="out" filter="checkerboard(across)">
                                      <p:cBhvr>
                                        <p:cTn id="22" dur="4000"/>
                                        <p:tgtEl>
                                          <p:spTgt spid="2"/>
                                        </p:tgtEl>
                                      </p:cBhvr>
                                    </p:animEffect>
                                    <p:set>
                                      <p:cBhvr>
                                        <p:cTn id="23" dur="1" fill="hold">
                                          <p:stCondLst>
                                            <p:cond delay="3999"/>
                                          </p:stCondLst>
                                        </p:cTn>
                                        <p:tgtEl>
                                          <p:spTgt spid="2"/>
                                        </p:tgtEl>
                                        <p:attrNameLst>
                                          <p:attrName>style.visibility</p:attrName>
                                        </p:attrNameLst>
                                      </p:cBhvr>
                                      <p:to>
                                        <p:strVal val="hidden"/>
                                      </p:to>
                                    </p:set>
                                  </p:childTnLst>
                                </p:cTn>
                              </p:par>
                              <p:par>
                                <p:cTn id="24" presetID="8" presetClass="emph" presetSubtype="0" fill="hold" grpId="5" nodeType="withEffect">
                                  <p:stCondLst>
                                    <p:cond delay="0"/>
                                  </p:stCondLst>
                                  <p:childTnLst>
                                    <p:animRot by="21600000">
                                      <p:cBhvr>
                                        <p:cTn id="25" dur="4000" fill="hold"/>
                                        <p:tgtEl>
                                          <p:spTgt spid="2"/>
                                        </p:tgtEl>
                                        <p:attrNameLst>
                                          <p:attrName>r</p:attrName>
                                        </p:attrNameLst>
                                      </p:cBhvr>
                                    </p:animRot>
                                  </p:childTnLst>
                                </p:cTn>
                              </p:par>
                              <p:par>
                                <p:cTn id="26" presetID="2" presetClass="entr" presetSubtype="12"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4000" fill="hold"/>
                                        <p:tgtEl>
                                          <p:spTgt spid="3"/>
                                        </p:tgtEl>
                                        <p:attrNameLst>
                                          <p:attrName>ppt_x</p:attrName>
                                        </p:attrNameLst>
                                      </p:cBhvr>
                                      <p:tavLst>
                                        <p:tav tm="0">
                                          <p:val>
                                            <p:strVal val="0-#ppt_w/2"/>
                                          </p:val>
                                        </p:tav>
                                        <p:tav tm="100000">
                                          <p:val>
                                            <p:strVal val="#ppt_x"/>
                                          </p:val>
                                        </p:tav>
                                      </p:tavLst>
                                    </p:anim>
                                    <p:anim calcmode="lin" valueType="num">
                                      <p:cBhvr additive="base">
                                        <p:cTn id="29" dur="4000" fill="hold"/>
                                        <p:tgtEl>
                                          <p:spTgt spid="3"/>
                                        </p:tgtEl>
                                        <p:attrNameLst>
                                          <p:attrName>ppt_y</p:attrName>
                                        </p:attrNameLst>
                                      </p:cBhvr>
                                      <p:tavLst>
                                        <p:tav tm="0">
                                          <p:val>
                                            <p:strVal val="1+#ppt_h/2"/>
                                          </p:val>
                                        </p:tav>
                                        <p:tav tm="100000">
                                          <p:val>
                                            <p:strVal val="#ppt_y"/>
                                          </p:val>
                                        </p:tav>
                                      </p:tavLst>
                                    </p:anim>
                                  </p:childTnLst>
                                </p:cTn>
                              </p:par>
                              <p:par>
                                <p:cTn id="30" presetID="5" presetClass="entr" presetSubtype="10" fill="hold" grpId="1"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checkerboard(across)">
                                      <p:cBhvr>
                                        <p:cTn id="32" dur="4000"/>
                                        <p:tgtEl>
                                          <p:spTgt spid="3"/>
                                        </p:tgtEl>
                                      </p:cBhvr>
                                    </p:animEffect>
                                  </p:childTnLst>
                                </p:cTn>
                              </p:par>
                              <p:par>
                                <p:cTn id="33" presetID="8" presetClass="emph" presetSubtype="0" fill="hold" grpId="2" nodeType="withEffect">
                                  <p:stCondLst>
                                    <p:cond delay="0"/>
                                  </p:stCondLst>
                                  <p:childTnLst>
                                    <p:animRot by="-21600000">
                                      <p:cBhvr>
                                        <p:cTn id="34" dur="4000" fill="hold"/>
                                        <p:tgtEl>
                                          <p:spTgt spid="3"/>
                                        </p:tgtEl>
                                        <p:attrNameLst>
                                          <p:attrName>r</p:attrName>
                                        </p:attrNameLst>
                                      </p:cBhvr>
                                    </p:animRot>
                                  </p:childTnLst>
                                </p:cTn>
                              </p:par>
                              <p:par>
                                <p:cTn id="35" presetID="2" presetClass="exit" presetSubtype="12" fill="hold" grpId="3" nodeType="withEffect">
                                  <p:stCondLst>
                                    <p:cond delay="0"/>
                                  </p:stCondLst>
                                  <p:childTnLst>
                                    <p:anim calcmode="lin" valueType="num">
                                      <p:cBhvr additive="base">
                                        <p:cTn id="36" dur="4000"/>
                                        <p:tgtEl>
                                          <p:spTgt spid="3"/>
                                        </p:tgtEl>
                                        <p:attrNameLst>
                                          <p:attrName>ppt_x</p:attrName>
                                        </p:attrNameLst>
                                      </p:cBhvr>
                                      <p:tavLst>
                                        <p:tav tm="0">
                                          <p:val>
                                            <p:strVal val="ppt_x"/>
                                          </p:val>
                                        </p:tav>
                                        <p:tav tm="100000">
                                          <p:val>
                                            <p:strVal val="0-ppt_w/2"/>
                                          </p:val>
                                        </p:tav>
                                      </p:tavLst>
                                    </p:anim>
                                    <p:anim calcmode="lin" valueType="num">
                                      <p:cBhvr additive="base">
                                        <p:cTn id="37" dur="4000"/>
                                        <p:tgtEl>
                                          <p:spTgt spid="3"/>
                                        </p:tgtEl>
                                        <p:attrNameLst>
                                          <p:attrName>ppt_y</p:attrName>
                                        </p:attrNameLst>
                                      </p:cBhvr>
                                      <p:tavLst>
                                        <p:tav tm="0">
                                          <p:val>
                                            <p:strVal val="ppt_y"/>
                                          </p:val>
                                        </p:tav>
                                        <p:tav tm="100000">
                                          <p:val>
                                            <p:strVal val="1+ppt_h/2"/>
                                          </p:val>
                                        </p:tav>
                                      </p:tavLst>
                                    </p:anim>
                                    <p:set>
                                      <p:cBhvr>
                                        <p:cTn id="38" dur="1" fill="hold">
                                          <p:stCondLst>
                                            <p:cond delay="3999"/>
                                          </p:stCondLst>
                                        </p:cTn>
                                        <p:tgtEl>
                                          <p:spTgt spid="3"/>
                                        </p:tgtEl>
                                        <p:attrNameLst>
                                          <p:attrName>style.visibility</p:attrName>
                                        </p:attrNameLst>
                                      </p:cBhvr>
                                      <p:to>
                                        <p:strVal val="hidden"/>
                                      </p:to>
                                    </p:set>
                                  </p:childTnLst>
                                </p:cTn>
                              </p:par>
                              <p:par>
                                <p:cTn id="39" presetID="5" presetClass="exit" presetSubtype="10" fill="hold" grpId="4" nodeType="withEffect">
                                  <p:stCondLst>
                                    <p:cond delay="0"/>
                                  </p:stCondLst>
                                  <p:childTnLst>
                                    <p:animEffect transition="out" filter="checkerboard(across)">
                                      <p:cBhvr>
                                        <p:cTn id="40" dur="4000"/>
                                        <p:tgtEl>
                                          <p:spTgt spid="3"/>
                                        </p:tgtEl>
                                      </p:cBhvr>
                                    </p:animEffect>
                                    <p:set>
                                      <p:cBhvr>
                                        <p:cTn id="41" dur="1" fill="hold">
                                          <p:stCondLst>
                                            <p:cond delay="3999"/>
                                          </p:stCondLst>
                                        </p:cTn>
                                        <p:tgtEl>
                                          <p:spTgt spid="3"/>
                                        </p:tgtEl>
                                        <p:attrNameLst>
                                          <p:attrName>style.visibility</p:attrName>
                                        </p:attrNameLst>
                                      </p:cBhvr>
                                      <p:to>
                                        <p:strVal val="hidden"/>
                                      </p:to>
                                    </p:set>
                                  </p:childTnLst>
                                </p:cTn>
                              </p:par>
                              <p:par>
                                <p:cTn id="42" presetID="8" presetClass="emph" presetSubtype="0" fill="hold" grpId="5" nodeType="withEffect">
                                  <p:stCondLst>
                                    <p:cond delay="0"/>
                                  </p:stCondLst>
                                  <p:childTnLst>
                                    <p:animRot by="-21600000">
                                      <p:cBhvr>
                                        <p:cTn id="43" dur="4000" fill="hold"/>
                                        <p:tgtEl>
                                          <p:spTgt spid="3"/>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4000" fill="hold"/>
                                        <p:tgtEl>
                                          <p:spTgt spid="6"/>
                                        </p:tgtEl>
                                        <p:attrNameLst>
                                          <p:attrName>ppt_x</p:attrName>
                                        </p:attrNameLst>
                                      </p:cBhvr>
                                      <p:tavLst>
                                        <p:tav tm="0">
                                          <p:val>
                                            <p:strVal val="0-#ppt_w/2"/>
                                          </p:val>
                                        </p:tav>
                                        <p:tav tm="100000">
                                          <p:val>
                                            <p:strVal val="#ppt_x"/>
                                          </p:val>
                                        </p:tav>
                                      </p:tavLst>
                                    </p:anim>
                                    <p:anim calcmode="lin" valueType="num">
                                      <p:cBhvr additive="base">
                                        <p:cTn id="47" dur="4000" fill="hold"/>
                                        <p:tgtEl>
                                          <p:spTgt spid="6"/>
                                        </p:tgtEl>
                                        <p:attrNameLst>
                                          <p:attrName>ppt_y</p:attrName>
                                        </p:attrNameLst>
                                      </p:cBhvr>
                                      <p:tavLst>
                                        <p:tav tm="0">
                                          <p:val>
                                            <p:strVal val="0-#ppt_h/2"/>
                                          </p:val>
                                        </p:tav>
                                        <p:tav tm="100000">
                                          <p:val>
                                            <p:strVal val="#ppt_y"/>
                                          </p:val>
                                        </p:tav>
                                      </p:tavLst>
                                    </p:anim>
                                  </p:childTnLst>
                                </p:cTn>
                              </p:par>
                              <p:par>
                                <p:cTn id="48" presetID="5"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4000"/>
                                        <p:tgtEl>
                                          <p:spTgt spid="6"/>
                                        </p:tgtEl>
                                      </p:cBhvr>
                                    </p:animEffect>
                                  </p:childTnLst>
                                </p:cTn>
                              </p:par>
                              <p:par>
                                <p:cTn id="51" presetID="8" presetClass="emph" presetSubtype="0" fill="hold" grpId="2" nodeType="withEffect">
                                  <p:stCondLst>
                                    <p:cond delay="0"/>
                                  </p:stCondLst>
                                  <p:childTnLst>
                                    <p:animRot by="21600000">
                                      <p:cBhvr>
                                        <p:cTn id="52" dur="4000" fill="hold"/>
                                        <p:tgtEl>
                                          <p:spTgt spid="6"/>
                                        </p:tgtEl>
                                        <p:attrNameLst>
                                          <p:attrName>r</p:attrName>
                                        </p:attrNameLst>
                                      </p:cBhvr>
                                    </p:animRot>
                                  </p:childTnLst>
                                </p:cTn>
                              </p:par>
                              <p:par>
                                <p:cTn id="53" presetID="2" presetClass="exit" presetSubtype="9" fill="hold" grpId="3" nodeType="withEffect">
                                  <p:stCondLst>
                                    <p:cond delay="0"/>
                                  </p:stCondLst>
                                  <p:childTnLst>
                                    <p:anim calcmode="lin" valueType="num">
                                      <p:cBhvr additive="base">
                                        <p:cTn id="54" dur="4000"/>
                                        <p:tgtEl>
                                          <p:spTgt spid="6"/>
                                        </p:tgtEl>
                                        <p:attrNameLst>
                                          <p:attrName>ppt_x</p:attrName>
                                        </p:attrNameLst>
                                      </p:cBhvr>
                                      <p:tavLst>
                                        <p:tav tm="0">
                                          <p:val>
                                            <p:strVal val="ppt_x"/>
                                          </p:val>
                                        </p:tav>
                                        <p:tav tm="100000">
                                          <p:val>
                                            <p:strVal val="0-ppt_w/2"/>
                                          </p:val>
                                        </p:tav>
                                      </p:tavLst>
                                    </p:anim>
                                    <p:anim calcmode="lin" valueType="num">
                                      <p:cBhvr additive="base">
                                        <p:cTn id="55" dur="4000"/>
                                        <p:tgtEl>
                                          <p:spTgt spid="6"/>
                                        </p:tgtEl>
                                        <p:attrNameLst>
                                          <p:attrName>ppt_y</p:attrName>
                                        </p:attrNameLst>
                                      </p:cBhvr>
                                      <p:tavLst>
                                        <p:tav tm="0">
                                          <p:val>
                                            <p:strVal val="ppt_y"/>
                                          </p:val>
                                        </p:tav>
                                        <p:tav tm="100000">
                                          <p:val>
                                            <p:strVal val="0-ppt_h/2"/>
                                          </p:val>
                                        </p:tav>
                                      </p:tavLst>
                                    </p:anim>
                                    <p:set>
                                      <p:cBhvr>
                                        <p:cTn id="56" dur="1" fill="hold">
                                          <p:stCondLst>
                                            <p:cond delay="3999"/>
                                          </p:stCondLst>
                                        </p:cTn>
                                        <p:tgtEl>
                                          <p:spTgt spid="6"/>
                                        </p:tgtEl>
                                        <p:attrNameLst>
                                          <p:attrName>style.visibility</p:attrName>
                                        </p:attrNameLst>
                                      </p:cBhvr>
                                      <p:to>
                                        <p:strVal val="hidden"/>
                                      </p:to>
                                    </p:set>
                                  </p:childTnLst>
                                </p:cTn>
                              </p:par>
                              <p:par>
                                <p:cTn id="57" presetID="5" presetClass="exit" presetSubtype="10" fill="hold" grpId="4" nodeType="withEffect">
                                  <p:stCondLst>
                                    <p:cond delay="0"/>
                                  </p:stCondLst>
                                  <p:childTnLst>
                                    <p:animEffect transition="out" filter="checkerboard(across)">
                                      <p:cBhvr>
                                        <p:cTn id="58" dur="4000"/>
                                        <p:tgtEl>
                                          <p:spTgt spid="6"/>
                                        </p:tgtEl>
                                      </p:cBhvr>
                                    </p:animEffect>
                                    <p:set>
                                      <p:cBhvr>
                                        <p:cTn id="59" dur="1" fill="hold">
                                          <p:stCondLst>
                                            <p:cond delay="3999"/>
                                          </p:stCondLst>
                                        </p:cTn>
                                        <p:tgtEl>
                                          <p:spTgt spid="6"/>
                                        </p:tgtEl>
                                        <p:attrNameLst>
                                          <p:attrName>style.visibility</p:attrName>
                                        </p:attrNameLst>
                                      </p:cBhvr>
                                      <p:to>
                                        <p:strVal val="hidden"/>
                                      </p:to>
                                    </p:set>
                                  </p:childTnLst>
                                </p:cTn>
                              </p:par>
                              <p:par>
                                <p:cTn id="60" presetID="8" presetClass="emph" presetSubtype="0" fill="hold" grpId="5" nodeType="withEffect">
                                  <p:stCondLst>
                                    <p:cond delay="0"/>
                                  </p:stCondLst>
                                  <p:childTnLst>
                                    <p:animRot by="21600000">
                                      <p:cBhvr>
                                        <p:cTn id="61" dur="4000" fill="hold"/>
                                        <p:tgtEl>
                                          <p:spTgt spid="6"/>
                                        </p:tgtEl>
                                        <p:attrNameLst>
                                          <p:attrName>r</p:attrName>
                                        </p:attrNameLst>
                                      </p:cBhvr>
                                    </p:animRot>
                                  </p:childTnLst>
                                </p:cTn>
                              </p:par>
                              <p:par>
                                <p:cTn id="62" presetID="2" presetClass="entr" presetSubtype="3" fill="hold" grpId="0"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4000" fill="hold"/>
                                        <p:tgtEl>
                                          <p:spTgt spid="4"/>
                                        </p:tgtEl>
                                        <p:attrNameLst>
                                          <p:attrName>ppt_x</p:attrName>
                                        </p:attrNameLst>
                                      </p:cBhvr>
                                      <p:tavLst>
                                        <p:tav tm="0">
                                          <p:val>
                                            <p:strVal val="1+#ppt_w/2"/>
                                          </p:val>
                                        </p:tav>
                                        <p:tav tm="100000">
                                          <p:val>
                                            <p:strVal val="#ppt_x"/>
                                          </p:val>
                                        </p:tav>
                                      </p:tavLst>
                                    </p:anim>
                                    <p:anim calcmode="lin" valueType="num">
                                      <p:cBhvr additive="base">
                                        <p:cTn id="65" dur="4000" fill="hold"/>
                                        <p:tgtEl>
                                          <p:spTgt spid="4"/>
                                        </p:tgtEl>
                                        <p:attrNameLst>
                                          <p:attrName>ppt_y</p:attrName>
                                        </p:attrNameLst>
                                      </p:cBhvr>
                                      <p:tavLst>
                                        <p:tav tm="0">
                                          <p:val>
                                            <p:strVal val="0-#ppt_h/2"/>
                                          </p:val>
                                        </p:tav>
                                        <p:tav tm="100000">
                                          <p:val>
                                            <p:strVal val="#ppt_y"/>
                                          </p:val>
                                        </p:tav>
                                      </p:tavLst>
                                    </p:anim>
                                  </p:childTnLst>
                                </p:cTn>
                              </p:par>
                              <p:par>
                                <p:cTn id="66" presetID="5" presetClass="entr" presetSubtype="10" fill="hold" grpId="1"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checkerboard(across)">
                                      <p:cBhvr>
                                        <p:cTn id="68" dur="4000"/>
                                        <p:tgtEl>
                                          <p:spTgt spid="4"/>
                                        </p:tgtEl>
                                      </p:cBhvr>
                                    </p:animEffect>
                                  </p:childTnLst>
                                </p:cTn>
                              </p:par>
                              <p:par>
                                <p:cTn id="69" presetID="8" presetClass="emph" presetSubtype="0" fill="hold" grpId="2" nodeType="withEffect">
                                  <p:stCondLst>
                                    <p:cond delay="0"/>
                                  </p:stCondLst>
                                  <p:childTnLst>
                                    <p:animRot by="-21600000">
                                      <p:cBhvr>
                                        <p:cTn id="70" dur="4000" fill="hold"/>
                                        <p:tgtEl>
                                          <p:spTgt spid="4"/>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4000"/>
                                        <p:tgtEl>
                                          <p:spTgt spid="4"/>
                                        </p:tgtEl>
                                        <p:attrNameLst>
                                          <p:attrName>ppt_x</p:attrName>
                                        </p:attrNameLst>
                                      </p:cBhvr>
                                      <p:tavLst>
                                        <p:tav tm="0">
                                          <p:val>
                                            <p:strVal val="ppt_x"/>
                                          </p:val>
                                        </p:tav>
                                        <p:tav tm="100000">
                                          <p:val>
                                            <p:strVal val="1+ppt_w/2"/>
                                          </p:val>
                                        </p:tav>
                                      </p:tavLst>
                                    </p:anim>
                                    <p:anim calcmode="lin" valueType="num">
                                      <p:cBhvr additive="base">
                                        <p:cTn id="73" dur="4000"/>
                                        <p:tgtEl>
                                          <p:spTgt spid="4"/>
                                        </p:tgtEl>
                                        <p:attrNameLst>
                                          <p:attrName>ppt_y</p:attrName>
                                        </p:attrNameLst>
                                      </p:cBhvr>
                                      <p:tavLst>
                                        <p:tav tm="0">
                                          <p:val>
                                            <p:strVal val="ppt_y"/>
                                          </p:val>
                                        </p:tav>
                                        <p:tav tm="100000">
                                          <p:val>
                                            <p:strVal val="0-ppt_h/2"/>
                                          </p:val>
                                        </p:tav>
                                      </p:tavLst>
                                    </p:anim>
                                    <p:set>
                                      <p:cBhvr>
                                        <p:cTn id="74" dur="1" fill="hold">
                                          <p:stCondLst>
                                            <p:cond delay="3999"/>
                                          </p:stCondLst>
                                        </p:cTn>
                                        <p:tgtEl>
                                          <p:spTgt spid="4"/>
                                        </p:tgtEl>
                                        <p:attrNameLst>
                                          <p:attrName>style.visibility</p:attrName>
                                        </p:attrNameLst>
                                      </p:cBhvr>
                                      <p:to>
                                        <p:strVal val="hidden"/>
                                      </p:to>
                                    </p:set>
                                  </p:childTnLst>
                                </p:cTn>
                              </p:par>
                              <p:par>
                                <p:cTn id="75" presetID="5" presetClass="exit" presetSubtype="10" fill="hold" grpId="4" nodeType="withEffect">
                                  <p:stCondLst>
                                    <p:cond delay="0"/>
                                  </p:stCondLst>
                                  <p:childTnLst>
                                    <p:animEffect transition="out" filter="checkerboard(across)">
                                      <p:cBhvr>
                                        <p:cTn id="76" dur="4000"/>
                                        <p:tgtEl>
                                          <p:spTgt spid="4"/>
                                        </p:tgtEl>
                                      </p:cBhvr>
                                    </p:animEffect>
                                    <p:set>
                                      <p:cBhvr>
                                        <p:cTn id="77" dur="1" fill="hold">
                                          <p:stCondLst>
                                            <p:cond delay="3999"/>
                                          </p:stCondLst>
                                        </p:cTn>
                                        <p:tgtEl>
                                          <p:spTgt spid="4"/>
                                        </p:tgtEl>
                                        <p:attrNameLst>
                                          <p:attrName>style.visibility</p:attrName>
                                        </p:attrNameLst>
                                      </p:cBhvr>
                                      <p:to>
                                        <p:strVal val="hidden"/>
                                      </p:to>
                                    </p:set>
                                  </p:childTnLst>
                                </p:cTn>
                              </p:par>
                              <p:par>
                                <p:cTn id="78" presetID="8" presetClass="emph" presetSubtype="0" fill="hold" grpId="5" nodeType="withEffect">
                                  <p:stCondLst>
                                    <p:cond delay="0"/>
                                  </p:stCondLst>
                                  <p:childTnLst>
                                    <p:animRot by="-21600000">
                                      <p:cBhvr>
                                        <p:cTn id="79" dur="4000" fill="hold"/>
                                        <p:tgtEl>
                                          <p:spTgt spid="4"/>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4000" fill="hold"/>
                                        <p:tgtEl>
                                          <p:spTgt spid="8"/>
                                        </p:tgtEl>
                                        <p:attrNameLst>
                                          <p:attrName>ppt_x</p:attrName>
                                        </p:attrNameLst>
                                      </p:cBhvr>
                                      <p:tavLst>
                                        <p:tav tm="0">
                                          <p:val>
                                            <p:strVal val="1+#ppt_w/2"/>
                                          </p:val>
                                        </p:tav>
                                        <p:tav tm="100000">
                                          <p:val>
                                            <p:strVal val="#ppt_x"/>
                                          </p:val>
                                        </p:tav>
                                      </p:tavLst>
                                    </p:anim>
                                    <p:anim calcmode="lin" valueType="num">
                                      <p:cBhvr additive="base">
                                        <p:cTn id="83" dur="4000" fill="hold"/>
                                        <p:tgtEl>
                                          <p:spTgt spid="8"/>
                                        </p:tgtEl>
                                        <p:attrNameLst>
                                          <p:attrName>ppt_y</p:attrName>
                                        </p:attrNameLst>
                                      </p:cBhvr>
                                      <p:tavLst>
                                        <p:tav tm="0">
                                          <p:val>
                                            <p:strVal val="1+#ppt_h/2"/>
                                          </p:val>
                                        </p:tav>
                                        <p:tav tm="100000">
                                          <p:val>
                                            <p:strVal val="#ppt_y"/>
                                          </p:val>
                                        </p:tav>
                                      </p:tavLst>
                                    </p:anim>
                                  </p:childTnLst>
                                </p:cTn>
                              </p:par>
                              <p:par>
                                <p:cTn id="84" presetID="5"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checkerboard(across)">
                                      <p:cBhvr>
                                        <p:cTn id="86" dur="4000"/>
                                        <p:tgtEl>
                                          <p:spTgt spid="8"/>
                                        </p:tgtEl>
                                      </p:cBhvr>
                                    </p:animEffect>
                                  </p:childTnLst>
                                </p:cTn>
                              </p:par>
                              <p:par>
                                <p:cTn id="87" presetID="8" presetClass="emph" presetSubtype="0" fill="hold" grpId="2" nodeType="withEffect">
                                  <p:stCondLst>
                                    <p:cond delay="0"/>
                                  </p:stCondLst>
                                  <p:childTnLst>
                                    <p:animRot by="21600000">
                                      <p:cBhvr>
                                        <p:cTn id="88" dur="4000" fill="hold"/>
                                        <p:tgtEl>
                                          <p:spTgt spid="8"/>
                                        </p:tgtEl>
                                        <p:attrNameLst>
                                          <p:attrName>r</p:attrName>
                                        </p:attrNameLst>
                                      </p:cBhvr>
                                    </p:animRot>
                                  </p:childTnLst>
                                </p:cTn>
                              </p:par>
                              <p:par>
                                <p:cTn id="89" presetID="2" presetClass="exit" presetSubtype="6" fill="hold" grpId="3" nodeType="withEffect">
                                  <p:stCondLst>
                                    <p:cond delay="0"/>
                                  </p:stCondLst>
                                  <p:childTnLst>
                                    <p:anim calcmode="lin" valueType="num">
                                      <p:cBhvr additive="base">
                                        <p:cTn id="90" dur="4000"/>
                                        <p:tgtEl>
                                          <p:spTgt spid="8"/>
                                        </p:tgtEl>
                                        <p:attrNameLst>
                                          <p:attrName>ppt_x</p:attrName>
                                        </p:attrNameLst>
                                      </p:cBhvr>
                                      <p:tavLst>
                                        <p:tav tm="0">
                                          <p:val>
                                            <p:strVal val="ppt_x"/>
                                          </p:val>
                                        </p:tav>
                                        <p:tav tm="100000">
                                          <p:val>
                                            <p:strVal val="1+ppt_w/2"/>
                                          </p:val>
                                        </p:tav>
                                      </p:tavLst>
                                    </p:anim>
                                    <p:anim calcmode="lin" valueType="num">
                                      <p:cBhvr additive="base">
                                        <p:cTn id="91" dur="4000"/>
                                        <p:tgtEl>
                                          <p:spTgt spid="8"/>
                                        </p:tgtEl>
                                        <p:attrNameLst>
                                          <p:attrName>ppt_y</p:attrName>
                                        </p:attrNameLst>
                                      </p:cBhvr>
                                      <p:tavLst>
                                        <p:tav tm="0">
                                          <p:val>
                                            <p:strVal val="ppt_y"/>
                                          </p:val>
                                        </p:tav>
                                        <p:tav tm="100000">
                                          <p:val>
                                            <p:strVal val="1+ppt_h/2"/>
                                          </p:val>
                                        </p:tav>
                                      </p:tavLst>
                                    </p:anim>
                                    <p:set>
                                      <p:cBhvr>
                                        <p:cTn id="92" dur="1" fill="hold">
                                          <p:stCondLst>
                                            <p:cond delay="3999"/>
                                          </p:stCondLst>
                                        </p:cTn>
                                        <p:tgtEl>
                                          <p:spTgt spid="8"/>
                                        </p:tgtEl>
                                        <p:attrNameLst>
                                          <p:attrName>style.visibility</p:attrName>
                                        </p:attrNameLst>
                                      </p:cBhvr>
                                      <p:to>
                                        <p:strVal val="hidden"/>
                                      </p:to>
                                    </p:set>
                                  </p:childTnLst>
                                </p:cTn>
                              </p:par>
                              <p:par>
                                <p:cTn id="93" presetID="5" presetClass="exit" presetSubtype="10" fill="hold" grpId="4" nodeType="withEffect">
                                  <p:stCondLst>
                                    <p:cond delay="0"/>
                                  </p:stCondLst>
                                  <p:childTnLst>
                                    <p:animEffect transition="out" filter="checkerboard(across)">
                                      <p:cBhvr>
                                        <p:cTn id="94" dur="4000"/>
                                        <p:tgtEl>
                                          <p:spTgt spid="8"/>
                                        </p:tgtEl>
                                      </p:cBhvr>
                                    </p:animEffect>
                                    <p:set>
                                      <p:cBhvr>
                                        <p:cTn id="95" dur="1" fill="hold">
                                          <p:stCondLst>
                                            <p:cond delay="3999"/>
                                          </p:stCondLst>
                                        </p:cTn>
                                        <p:tgtEl>
                                          <p:spTgt spid="8"/>
                                        </p:tgtEl>
                                        <p:attrNameLst>
                                          <p:attrName>style.visibility</p:attrName>
                                        </p:attrNameLst>
                                      </p:cBhvr>
                                      <p:to>
                                        <p:strVal val="hidden"/>
                                      </p:to>
                                    </p:set>
                                  </p:childTnLst>
                                </p:cTn>
                              </p:par>
                              <p:par>
                                <p:cTn id="96" presetID="8" presetClass="emph" presetSubtype="0" fill="hold" grpId="5" nodeType="withEffect">
                                  <p:stCondLst>
                                    <p:cond delay="0"/>
                                  </p:stCondLst>
                                  <p:childTnLst>
                                    <p:animRot by="21600000">
                                      <p:cBhvr>
                                        <p:cTn id="97" dur="4000" fill="hold"/>
                                        <p:tgtEl>
                                          <p:spTgt spid="8"/>
                                        </p:tgtEl>
                                        <p:attrNameLst>
                                          <p:attrName>r</p:attrName>
                                        </p:attrNameLst>
                                      </p:cBhvr>
                                    </p:animRot>
                                  </p:childTnLst>
                                </p:cTn>
                              </p:par>
                              <p:par>
                                <p:cTn id="98" presetID="2" presetClass="entr" presetSubtype="12"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additive="base">
                                        <p:cTn id="100" dur="4000" fill="hold"/>
                                        <p:tgtEl>
                                          <p:spTgt spid="11"/>
                                        </p:tgtEl>
                                        <p:attrNameLst>
                                          <p:attrName>ppt_x</p:attrName>
                                        </p:attrNameLst>
                                      </p:cBhvr>
                                      <p:tavLst>
                                        <p:tav tm="0">
                                          <p:val>
                                            <p:strVal val="0-#ppt_w/2"/>
                                          </p:val>
                                        </p:tav>
                                        <p:tav tm="100000">
                                          <p:val>
                                            <p:strVal val="#ppt_x"/>
                                          </p:val>
                                        </p:tav>
                                      </p:tavLst>
                                    </p:anim>
                                    <p:anim calcmode="lin" valueType="num">
                                      <p:cBhvr additive="base">
                                        <p:cTn id="101" dur="4000" fill="hold"/>
                                        <p:tgtEl>
                                          <p:spTgt spid="11"/>
                                        </p:tgtEl>
                                        <p:attrNameLst>
                                          <p:attrName>ppt_y</p:attrName>
                                        </p:attrNameLst>
                                      </p:cBhvr>
                                      <p:tavLst>
                                        <p:tav tm="0">
                                          <p:val>
                                            <p:strVal val="1+#ppt_h/2"/>
                                          </p:val>
                                        </p:tav>
                                        <p:tav tm="100000">
                                          <p:val>
                                            <p:strVal val="#ppt_y"/>
                                          </p:val>
                                        </p:tav>
                                      </p:tavLst>
                                    </p:anim>
                                  </p:childTnLst>
                                </p:cTn>
                              </p:par>
                              <p:par>
                                <p:cTn id="102" presetID="5" presetClass="entr" presetSubtype="10"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checkerboard(across)">
                                      <p:cBhvr>
                                        <p:cTn id="104" dur="4000"/>
                                        <p:tgtEl>
                                          <p:spTgt spid="11"/>
                                        </p:tgtEl>
                                      </p:cBhvr>
                                    </p:animEffect>
                                  </p:childTnLst>
                                </p:cTn>
                              </p:par>
                              <p:par>
                                <p:cTn id="105" presetID="8" presetClass="emph" presetSubtype="0" fill="hold" grpId="2" nodeType="withEffect">
                                  <p:stCondLst>
                                    <p:cond delay="0"/>
                                  </p:stCondLst>
                                  <p:childTnLst>
                                    <p:animRot by="-21600000">
                                      <p:cBhvr>
                                        <p:cTn id="106" dur="4000" fill="hold"/>
                                        <p:tgtEl>
                                          <p:spTgt spid="11"/>
                                        </p:tgtEl>
                                        <p:attrNameLst>
                                          <p:attrName>r</p:attrName>
                                        </p:attrNameLst>
                                      </p:cBhvr>
                                    </p:animRot>
                                  </p:childTnLst>
                                </p:cTn>
                              </p:par>
                              <p:par>
                                <p:cTn id="107" presetID="2" presetClass="exit" presetSubtype="12" fill="hold" grpId="3" nodeType="withEffect">
                                  <p:stCondLst>
                                    <p:cond delay="0"/>
                                  </p:stCondLst>
                                  <p:childTnLst>
                                    <p:anim calcmode="lin" valueType="num">
                                      <p:cBhvr additive="base">
                                        <p:cTn id="108" dur="4000"/>
                                        <p:tgtEl>
                                          <p:spTgt spid="11"/>
                                        </p:tgtEl>
                                        <p:attrNameLst>
                                          <p:attrName>ppt_x</p:attrName>
                                        </p:attrNameLst>
                                      </p:cBhvr>
                                      <p:tavLst>
                                        <p:tav tm="0">
                                          <p:val>
                                            <p:strVal val="ppt_x"/>
                                          </p:val>
                                        </p:tav>
                                        <p:tav tm="100000">
                                          <p:val>
                                            <p:strVal val="0-ppt_w/2"/>
                                          </p:val>
                                        </p:tav>
                                      </p:tavLst>
                                    </p:anim>
                                    <p:anim calcmode="lin" valueType="num">
                                      <p:cBhvr additive="base">
                                        <p:cTn id="109" dur="4000"/>
                                        <p:tgtEl>
                                          <p:spTgt spid="11"/>
                                        </p:tgtEl>
                                        <p:attrNameLst>
                                          <p:attrName>ppt_y</p:attrName>
                                        </p:attrNameLst>
                                      </p:cBhvr>
                                      <p:tavLst>
                                        <p:tav tm="0">
                                          <p:val>
                                            <p:strVal val="ppt_y"/>
                                          </p:val>
                                        </p:tav>
                                        <p:tav tm="100000">
                                          <p:val>
                                            <p:strVal val="1+ppt_h/2"/>
                                          </p:val>
                                        </p:tav>
                                      </p:tavLst>
                                    </p:anim>
                                    <p:set>
                                      <p:cBhvr>
                                        <p:cTn id="110" dur="1" fill="hold">
                                          <p:stCondLst>
                                            <p:cond delay="3999"/>
                                          </p:stCondLst>
                                        </p:cTn>
                                        <p:tgtEl>
                                          <p:spTgt spid="11"/>
                                        </p:tgtEl>
                                        <p:attrNameLst>
                                          <p:attrName>style.visibility</p:attrName>
                                        </p:attrNameLst>
                                      </p:cBhvr>
                                      <p:to>
                                        <p:strVal val="hidden"/>
                                      </p:to>
                                    </p:set>
                                  </p:childTnLst>
                                </p:cTn>
                              </p:par>
                              <p:par>
                                <p:cTn id="111" presetID="5" presetClass="exit" presetSubtype="10" fill="hold" grpId="4" nodeType="withEffect">
                                  <p:stCondLst>
                                    <p:cond delay="0"/>
                                  </p:stCondLst>
                                  <p:childTnLst>
                                    <p:animEffect transition="out" filter="checkerboard(across)">
                                      <p:cBhvr>
                                        <p:cTn id="112" dur="4000"/>
                                        <p:tgtEl>
                                          <p:spTgt spid="11"/>
                                        </p:tgtEl>
                                      </p:cBhvr>
                                    </p:animEffect>
                                    <p:set>
                                      <p:cBhvr>
                                        <p:cTn id="113" dur="1" fill="hold">
                                          <p:stCondLst>
                                            <p:cond delay="3999"/>
                                          </p:stCondLst>
                                        </p:cTn>
                                        <p:tgtEl>
                                          <p:spTgt spid="11"/>
                                        </p:tgtEl>
                                        <p:attrNameLst>
                                          <p:attrName>style.visibility</p:attrName>
                                        </p:attrNameLst>
                                      </p:cBhvr>
                                      <p:to>
                                        <p:strVal val="hidden"/>
                                      </p:to>
                                    </p:set>
                                  </p:childTnLst>
                                </p:cTn>
                              </p:par>
                              <p:par>
                                <p:cTn id="114" presetID="8" presetClass="emph" presetSubtype="0" fill="hold" grpId="5" nodeType="withEffect">
                                  <p:stCondLst>
                                    <p:cond delay="0"/>
                                  </p:stCondLst>
                                  <p:childTnLst>
                                    <p:animRot by="-21600000">
                                      <p:cBhvr>
                                        <p:cTn id="115" dur="4000" fill="hold"/>
                                        <p:tgtEl>
                                          <p:spTgt spid="11"/>
                                        </p:tgtEl>
                                        <p:attrNameLst>
                                          <p:attrName>r</p:attrName>
                                        </p:attrNameLst>
                                      </p:cBhvr>
                                    </p:animRot>
                                  </p:childTnLst>
                                </p:cTn>
                              </p:par>
                              <p:par>
                                <p:cTn id="116" presetID="2" presetClass="entr" presetSubtype="12" fill="hold" grpId="0"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4000" fill="hold"/>
                                        <p:tgtEl>
                                          <p:spTgt spid="12"/>
                                        </p:tgtEl>
                                        <p:attrNameLst>
                                          <p:attrName>ppt_x</p:attrName>
                                        </p:attrNameLst>
                                      </p:cBhvr>
                                      <p:tavLst>
                                        <p:tav tm="0">
                                          <p:val>
                                            <p:strVal val="0-#ppt_w/2"/>
                                          </p:val>
                                        </p:tav>
                                        <p:tav tm="100000">
                                          <p:val>
                                            <p:strVal val="#ppt_x"/>
                                          </p:val>
                                        </p:tav>
                                      </p:tavLst>
                                    </p:anim>
                                    <p:anim calcmode="lin" valueType="num">
                                      <p:cBhvr additive="base">
                                        <p:cTn id="119" dur="4000" fill="hold"/>
                                        <p:tgtEl>
                                          <p:spTgt spid="12"/>
                                        </p:tgtEl>
                                        <p:attrNameLst>
                                          <p:attrName>ppt_y</p:attrName>
                                        </p:attrNameLst>
                                      </p:cBhvr>
                                      <p:tavLst>
                                        <p:tav tm="0">
                                          <p:val>
                                            <p:strVal val="1+#ppt_h/2"/>
                                          </p:val>
                                        </p:tav>
                                        <p:tav tm="100000">
                                          <p:val>
                                            <p:strVal val="#ppt_y"/>
                                          </p:val>
                                        </p:tav>
                                      </p:tavLst>
                                    </p:anim>
                                  </p:childTnLst>
                                </p:cTn>
                              </p:par>
                              <p:par>
                                <p:cTn id="120" presetID="5" presetClass="entr" presetSubtype="10"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Effect transition="in" filter="checkerboard(across)">
                                      <p:cBhvr>
                                        <p:cTn id="122" dur="4000"/>
                                        <p:tgtEl>
                                          <p:spTgt spid="12"/>
                                        </p:tgtEl>
                                      </p:cBhvr>
                                    </p:animEffect>
                                  </p:childTnLst>
                                </p:cTn>
                              </p:par>
                              <p:par>
                                <p:cTn id="123" presetID="8" presetClass="emph" presetSubtype="0" fill="hold" grpId="2" nodeType="withEffect">
                                  <p:stCondLst>
                                    <p:cond delay="0"/>
                                  </p:stCondLst>
                                  <p:childTnLst>
                                    <p:animRot by="-21600000">
                                      <p:cBhvr>
                                        <p:cTn id="124" dur="4000" fill="hold"/>
                                        <p:tgtEl>
                                          <p:spTgt spid="12"/>
                                        </p:tgtEl>
                                        <p:attrNameLst>
                                          <p:attrName>r</p:attrName>
                                        </p:attrNameLst>
                                      </p:cBhvr>
                                    </p:animRot>
                                  </p:childTnLst>
                                </p:cTn>
                              </p:par>
                              <p:par>
                                <p:cTn id="125" presetID="2" presetClass="exit" presetSubtype="12" fill="hold" grpId="3" nodeType="withEffect">
                                  <p:stCondLst>
                                    <p:cond delay="0"/>
                                  </p:stCondLst>
                                  <p:childTnLst>
                                    <p:anim calcmode="lin" valueType="num">
                                      <p:cBhvr additive="base">
                                        <p:cTn id="126" dur="4000"/>
                                        <p:tgtEl>
                                          <p:spTgt spid="12"/>
                                        </p:tgtEl>
                                        <p:attrNameLst>
                                          <p:attrName>ppt_x</p:attrName>
                                        </p:attrNameLst>
                                      </p:cBhvr>
                                      <p:tavLst>
                                        <p:tav tm="0">
                                          <p:val>
                                            <p:strVal val="ppt_x"/>
                                          </p:val>
                                        </p:tav>
                                        <p:tav tm="100000">
                                          <p:val>
                                            <p:strVal val="0-ppt_w/2"/>
                                          </p:val>
                                        </p:tav>
                                      </p:tavLst>
                                    </p:anim>
                                    <p:anim calcmode="lin" valueType="num">
                                      <p:cBhvr additive="base">
                                        <p:cTn id="127" dur="4000"/>
                                        <p:tgtEl>
                                          <p:spTgt spid="12"/>
                                        </p:tgtEl>
                                        <p:attrNameLst>
                                          <p:attrName>ppt_y</p:attrName>
                                        </p:attrNameLst>
                                      </p:cBhvr>
                                      <p:tavLst>
                                        <p:tav tm="0">
                                          <p:val>
                                            <p:strVal val="ppt_y"/>
                                          </p:val>
                                        </p:tav>
                                        <p:tav tm="100000">
                                          <p:val>
                                            <p:strVal val="1+ppt_h/2"/>
                                          </p:val>
                                        </p:tav>
                                      </p:tavLst>
                                    </p:anim>
                                    <p:set>
                                      <p:cBhvr>
                                        <p:cTn id="128" dur="1" fill="hold">
                                          <p:stCondLst>
                                            <p:cond delay="3999"/>
                                          </p:stCondLst>
                                        </p:cTn>
                                        <p:tgtEl>
                                          <p:spTgt spid="12"/>
                                        </p:tgtEl>
                                        <p:attrNameLst>
                                          <p:attrName>style.visibility</p:attrName>
                                        </p:attrNameLst>
                                      </p:cBhvr>
                                      <p:to>
                                        <p:strVal val="hidden"/>
                                      </p:to>
                                    </p:set>
                                  </p:childTnLst>
                                </p:cTn>
                              </p:par>
                              <p:par>
                                <p:cTn id="129" presetID="5" presetClass="exit" presetSubtype="10" fill="hold" grpId="4" nodeType="withEffect">
                                  <p:stCondLst>
                                    <p:cond delay="0"/>
                                  </p:stCondLst>
                                  <p:childTnLst>
                                    <p:animEffect transition="out" filter="checkerboard(across)">
                                      <p:cBhvr>
                                        <p:cTn id="130" dur="4000"/>
                                        <p:tgtEl>
                                          <p:spTgt spid="12"/>
                                        </p:tgtEl>
                                      </p:cBhvr>
                                    </p:animEffect>
                                    <p:set>
                                      <p:cBhvr>
                                        <p:cTn id="131" dur="1" fill="hold">
                                          <p:stCondLst>
                                            <p:cond delay="3999"/>
                                          </p:stCondLst>
                                        </p:cTn>
                                        <p:tgtEl>
                                          <p:spTgt spid="12"/>
                                        </p:tgtEl>
                                        <p:attrNameLst>
                                          <p:attrName>style.visibility</p:attrName>
                                        </p:attrNameLst>
                                      </p:cBhvr>
                                      <p:to>
                                        <p:strVal val="hidden"/>
                                      </p:to>
                                    </p:set>
                                  </p:childTnLst>
                                </p:cTn>
                              </p:par>
                              <p:par>
                                <p:cTn id="132" presetID="8" presetClass="emph" presetSubtype="0" fill="hold" grpId="5" nodeType="withEffect">
                                  <p:stCondLst>
                                    <p:cond delay="0"/>
                                  </p:stCondLst>
                                  <p:childTnLst>
                                    <p:animRot by="-21600000">
                                      <p:cBhvr>
                                        <p:cTn id="133" dur="4000" fill="hold"/>
                                        <p:tgtEl>
                                          <p:spTgt spid="12"/>
                                        </p:tgtEl>
                                        <p:attrNameLst>
                                          <p:attrName>r</p:attrName>
                                        </p:attrNameLst>
                                      </p:cBhvr>
                                    </p:animRot>
                                  </p:childTnLst>
                                </p:cTn>
                              </p:par>
                              <p:par>
                                <p:cTn id="134" presetID="2" presetClass="entr" presetSubtype="3" fill="hold" grpId="0" nodeType="withEffect">
                                  <p:stCondLst>
                                    <p:cond delay="0"/>
                                  </p:stCondLst>
                                  <p:childTnLst>
                                    <p:set>
                                      <p:cBhvr>
                                        <p:cTn id="135" dur="1" fill="hold">
                                          <p:stCondLst>
                                            <p:cond delay="0"/>
                                          </p:stCondLst>
                                        </p:cTn>
                                        <p:tgtEl>
                                          <p:spTgt spid="13"/>
                                        </p:tgtEl>
                                        <p:attrNameLst>
                                          <p:attrName>style.visibility</p:attrName>
                                        </p:attrNameLst>
                                      </p:cBhvr>
                                      <p:to>
                                        <p:strVal val="visible"/>
                                      </p:to>
                                    </p:set>
                                    <p:anim calcmode="lin" valueType="num">
                                      <p:cBhvr additive="base">
                                        <p:cTn id="136" dur="4000" fill="hold"/>
                                        <p:tgtEl>
                                          <p:spTgt spid="13"/>
                                        </p:tgtEl>
                                        <p:attrNameLst>
                                          <p:attrName>ppt_x</p:attrName>
                                        </p:attrNameLst>
                                      </p:cBhvr>
                                      <p:tavLst>
                                        <p:tav tm="0">
                                          <p:val>
                                            <p:strVal val="1+#ppt_w/2"/>
                                          </p:val>
                                        </p:tav>
                                        <p:tav tm="100000">
                                          <p:val>
                                            <p:strVal val="#ppt_x"/>
                                          </p:val>
                                        </p:tav>
                                      </p:tavLst>
                                    </p:anim>
                                    <p:anim calcmode="lin" valueType="num">
                                      <p:cBhvr additive="base">
                                        <p:cTn id="137" dur="4000" fill="hold"/>
                                        <p:tgtEl>
                                          <p:spTgt spid="13"/>
                                        </p:tgtEl>
                                        <p:attrNameLst>
                                          <p:attrName>ppt_y</p:attrName>
                                        </p:attrNameLst>
                                      </p:cBhvr>
                                      <p:tavLst>
                                        <p:tav tm="0">
                                          <p:val>
                                            <p:strVal val="0-#ppt_h/2"/>
                                          </p:val>
                                        </p:tav>
                                        <p:tav tm="100000">
                                          <p:val>
                                            <p:strVal val="#ppt_y"/>
                                          </p:val>
                                        </p:tav>
                                      </p:tavLst>
                                    </p:anim>
                                  </p:childTnLst>
                                </p:cTn>
                              </p:par>
                              <p:par>
                                <p:cTn id="138" presetID="5" presetClass="entr" presetSubtype="10" fill="hold" grpId="1" nodeType="withEffect">
                                  <p:stCondLst>
                                    <p:cond delay="0"/>
                                  </p:stCondLst>
                                  <p:childTnLst>
                                    <p:set>
                                      <p:cBhvr>
                                        <p:cTn id="139" dur="1" fill="hold">
                                          <p:stCondLst>
                                            <p:cond delay="0"/>
                                          </p:stCondLst>
                                        </p:cTn>
                                        <p:tgtEl>
                                          <p:spTgt spid="13"/>
                                        </p:tgtEl>
                                        <p:attrNameLst>
                                          <p:attrName>style.visibility</p:attrName>
                                        </p:attrNameLst>
                                      </p:cBhvr>
                                      <p:to>
                                        <p:strVal val="visible"/>
                                      </p:to>
                                    </p:set>
                                    <p:animEffect transition="in" filter="checkerboard(across)">
                                      <p:cBhvr>
                                        <p:cTn id="140" dur="4000"/>
                                        <p:tgtEl>
                                          <p:spTgt spid="13"/>
                                        </p:tgtEl>
                                      </p:cBhvr>
                                    </p:animEffect>
                                  </p:childTnLst>
                                </p:cTn>
                              </p:par>
                              <p:par>
                                <p:cTn id="141" presetID="8" presetClass="emph" presetSubtype="0" fill="hold" grpId="2" nodeType="withEffect">
                                  <p:stCondLst>
                                    <p:cond delay="0"/>
                                  </p:stCondLst>
                                  <p:childTnLst>
                                    <p:animRot by="-21600000">
                                      <p:cBhvr>
                                        <p:cTn id="142" dur="4000" fill="hold"/>
                                        <p:tgtEl>
                                          <p:spTgt spid="13"/>
                                        </p:tgtEl>
                                        <p:attrNameLst>
                                          <p:attrName>r</p:attrName>
                                        </p:attrNameLst>
                                      </p:cBhvr>
                                    </p:animRot>
                                  </p:childTnLst>
                                </p:cTn>
                              </p:par>
                              <p:par>
                                <p:cTn id="143" presetID="2" presetClass="exit" presetSubtype="3" fill="hold" grpId="3" nodeType="withEffect">
                                  <p:stCondLst>
                                    <p:cond delay="0"/>
                                  </p:stCondLst>
                                  <p:childTnLst>
                                    <p:anim calcmode="lin" valueType="num">
                                      <p:cBhvr additive="base">
                                        <p:cTn id="144" dur="4000"/>
                                        <p:tgtEl>
                                          <p:spTgt spid="13"/>
                                        </p:tgtEl>
                                        <p:attrNameLst>
                                          <p:attrName>ppt_x</p:attrName>
                                        </p:attrNameLst>
                                      </p:cBhvr>
                                      <p:tavLst>
                                        <p:tav tm="0">
                                          <p:val>
                                            <p:strVal val="ppt_x"/>
                                          </p:val>
                                        </p:tav>
                                        <p:tav tm="100000">
                                          <p:val>
                                            <p:strVal val="1+ppt_w/2"/>
                                          </p:val>
                                        </p:tav>
                                      </p:tavLst>
                                    </p:anim>
                                    <p:anim calcmode="lin" valueType="num">
                                      <p:cBhvr additive="base">
                                        <p:cTn id="145" dur="4000"/>
                                        <p:tgtEl>
                                          <p:spTgt spid="13"/>
                                        </p:tgtEl>
                                        <p:attrNameLst>
                                          <p:attrName>ppt_y</p:attrName>
                                        </p:attrNameLst>
                                      </p:cBhvr>
                                      <p:tavLst>
                                        <p:tav tm="0">
                                          <p:val>
                                            <p:strVal val="ppt_y"/>
                                          </p:val>
                                        </p:tav>
                                        <p:tav tm="100000">
                                          <p:val>
                                            <p:strVal val="0-ppt_h/2"/>
                                          </p:val>
                                        </p:tav>
                                      </p:tavLst>
                                    </p:anim>
                                    <p:set>
                                      <p:cBhvr>
                                        <p:cTn id="146" dur="1" fill="hold">
                                          <p:stCondLst>
                                            <p:cond delay="3999"/>
                                          </p:stCondLst>
                                        </p:cTn>
                                        <p:tgtEl>
                                          <p:spTgt spid="13"/>
                                        </p:tgtEl>
                                        <p:attrNameLst>
                                          <p:attrName>style.visibility</p:attrName>
                                        </p:attrNameLst>
                                      </p:cBhvr>
                                      <p:to>
                                        <p:strVal val="hidden"/>
                                      </p:to>
                                    </p:set>
                                  </p:childTnLst>
                                </p:cTn>
                              </p:par>
                              <p:par>
                                <p:cTn id="147" presetID="5" presetClass="exit" presetSubtype="10" fill="hold" grpId="4" nodeType="withEffect">
                                  <p:stCondLst>
                                    <p:cond delay="0"/>
                                  </p:stCondLst>
                                  <p:childTnLst>
                                    <p:animEffect transition="out" filter="checkerboard(across)">
                                      <p:cBhvr>
                                        <p:cTn id="148" dur="4000"/>
                                        <p:tgtEl>
                                          <p:spTgt spid="13"/>
                                        </p:tgtEl>
                                      </p:cBhvr>
                                    </p:animEffect>
                                    <p:set>
                                      <p:cBhvr>
                                        <p:cTn id="149" dur="1" fill="hold">
                                          <p:stCondLst>
                                            <p:cond delay="3999"/>
                                          </p:stCondLst>
                                        </p:cTn>
                                        <p:tgtEl>
                                          <p:spTgt spid="13"/>
                                        </p:tgtEl>
                                        <p:attrNameLst>
                                          <p:attrName>style.visibility</p:attrName>
                                        </p:attrNameLst>
                                      </p:cBhvr>
                                      <p:to>
                                        <p:strVal val="hidden"/>
                                      </p:to>
                                    </p:set>
                                  </p:childTnLst>
                                </p:cTn>
                              </p:par>
                              <p:par>
                                <p:cTn id="150" presetID="8" presetClass="emph" presetSubtype="0" fill="hold" grpId="5" nodeType="withEffect">
                                  <p:stCondLst>
                                    <p:cond delay="0"/>
                                  </p:stCondLst>
                                  <p:childTnLst>
                                    <p:animRot by="-21600000">
                                      <p:cBhvr>
                                        <p:cTn id="151" dur="4000" fill="hold"/>
                                        <p:tgtEl>
                                          <p:spTgt spid="13"/>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4000" fill="hold"/>
                                        <p:tgtEl>
                                          <p:spTgt spid="14"/>
                                        </p:tgtEl>
                                        <p:attrNameLst>
                                          <p:attrName>ppt_x</p:attrName>
                                        </p:attrNameLst>
                                      </p:cBhvr>
                                      <p:tavLst>
                                        <p:tav tm="0">
                                          <p:val>
                                            <p:strVal val="1+#ppt_w/2"/>
                                          </p:val>
                                        </p:tav>
                                        <p:tav tm="100000">
                                          <p:val>
                                            <p:strVal val="#ppt_x"/>
                                          </p:val>
                                        </p:tav>
                                      </p:tavLst>
                                    </p:anim>
                                    <p:anim calcmode="lin" valueType="num">
                                      <p:cBhvr additive="base">
                                        <p:cTn id="155" dur="4000" fill="hold"/>
                                        <p:tgtEl>
                                          <p:spTgt spid="14"/>
                                        </p:tgtEl>
                                        <p:attrNameLst>
                                          <p:attrName>ppt_y</p:attrName>
                                        </p:attrNameLst>
                                      </p:cBhvr>
                                      <p:tavLst>
                                        <p:tav tm="0">
                                          <p:val>
                                            <p:strVal val="0-#ppt_h/2"/>
                                          </p:val>
                                        </p:tav>
                                        <p:tav tm="100000">
                                          <p:val>
                                            <p:strVal val="#ppt_y"/>
                                          </p:val>
                                        </p:tav>
                                      </p:tavLst>
                                    </p:anim>
                                  </p:childTnLst>
                                </p:cTn>
                              </p:par>
                              <p:par>
                                <p:cTn id="156" presetID="5" presetClass="entr" presetSubtype="10"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Effect transition="in" filter="checkerboard(across)">
                                      <p:cBhvr>
                                        <p:cTn id="158" dur="4000"/>
                                        <p:tgtEl>
                                          <p:spTgt spid="14"/>
                                        </p:tgtEl>
                                      </p:cBhvr>
                                    </p:animEffect>
                                  </p:childTnLst>
                                </p:cTn>
                              </p:par>
                              <p:par>
                                <p:cTn id="159" presetID="8" presetClass="emph" presetSubtype="0" fill="hold" grpId="2" nodeType="withEffect">
                                  <p:stCondLst>
                                    <p:cond delay="0"/>
                                  </p:stCondLst>
                                  <p:childTnLst>
                                    <p:animRot by="-21600000">
                                      <p:cBhvr>
                                        <p:cTn id="160" dur="4000" fill="hold"/>
                                        <p:tgtEl>
                                          <p:spTgt spid="14"/>
                                        </p:tgtEl>
                                        <p:attrNameLst>
                                          <p:attrName>r</p:attrName>
                                        </p:attrNameLst>
                                      </p:cBhvr>
                                    </p:animRot>
                                  </p:childTnLst>
                                </p:cTn>
                              </p:par>
                              <p:par>
                                <p:cTn id="161" presetID="2" presetClass="exit" presetSubtype="3" fill="hold" grpId="3" nodeType="withEffect">
                                  <p:stCondLst>
                                    <p:cond delay="0"/>
                                  </p:stCondLst>
                                  <p:childTnLst>
                                    <p:anim calcmode="lin" valueType="num">
                                      <p:cBhvr additive="base">
                                        <p:cTn id="162" dur="4000"/>
                                        <p:tgtEl>
                                          <p:spTgt spid="14"/>
                                        </p:tgtEl>
                                        <p:attrNameLst>
                                          <p:attrName>ppt_x</p:attrName>
                                        </p:attrNameLst>
                                      </p:cBhvr>
                                      <p:tavLst>
                                        <p:tav tm="0">
                                          <p:val>
                                            <p:strVal val="ppt_x"/>
                                          </p:val>
                                        </p:tav>
                                        <p:tav tm="100000">
                                          <p:val>
                                            <p:strVal val="1+ppt_w/2"/>
                                          </p:val>
                                        </p:tav>
                                      </p:tavLst>
                                    </p:anim>
                                    <p:anim calcmode="lin" valueType="num">
                                      <p:cBhvr additive="base">
                                        <p:cTn id="163" dur="4000"/>
                                        <p:tgtEl>
                                          <p:spTgt spid="14"/>
                                        </p:tgtEl>
                                        <p:attrNameLst>
                                          <p:attrName>ppt_y</p:attrName>
                                        </p:attrNameLst>
                                      </p:cBhvr>
                                      <p:tavLst>
                                        <p:tav tm="0">
                                          <p:val>
                                            <p:strVal val="ppt_y"/>
                                          </p:val>
                                        </p:tav>
                                        <p:tav tm="100000">
                                          <p:val>
                                            <p:strVal val="0-ppt_h/2"/>
                                          </p:val>
                                        </p:tav>
                                      </p:tavLst>
                                    </p:anim>
                                    <p:set>
                                      <p:cBhvr>
                                        <p:cTn id="164" dur="1" fill="hold">
                                          <p:stCondLst>
                                            <p:cond delay="3999"/>
                                          </p:stCondLst>
                                        </p:cTn>
                                        <p:tgtEl>
                                          <p:spTgt spid="14"/>
                                        </p:tgtEl>
                                        <p:attrNameLst>
                                          <p:attrName>style.visibility</p:attrName>
                                        </p:attrNameLst>
                                      </p:cBhvr>
                                      <p:to>
                                        <p:strVal val="hidden"/>
                                      </p:to>
                                    </p:set>
                                  </p:childTnLst>
                                </p:cTn>
                              </p:par>
                              <p:par>
                                <p:cTn id="165" presetID="5" presetClass="exit" presetSubtype="10" fill="hold" grpId="4" nodeType="withEffect">
                                  <p:stCondLst>
                                    <p:cond delay="0"/>
                                  </p:stCondLst>
                                  <p:childTnLst>
                                    <p:animEffect transition="out" filter="checkerboard(across)">
                                      <p:cBhvr>
                                        <p:cTn id="166" dur="4000"/>
                                        <p:tgtEl>
                                          <p:spTgt spid="14"/>
                                        </p:tgtEl>
                                      </p:cBhvr>
                                    </p:animEffect>
                                    <p:set>
                                      <p:cBhvr>
                                        <p:cTn id="167" dur="1" fill="hold">
                                          <p:stCondLst>
                                            <p:cond delay="3999"/>
                                          </p:stCondLst>
                                        </p:cTn>
                                        <p:tgtEl>
                                          <p:spTgt spid="14"/>
                                        </p:tgtEl>
                                        <p:attrNameLst>
                                          <p:attrName>style.visibility</p:attrName>
                                        </p:attrNameLst>
                                      </p:cBhvr>
                                      <p:to>
                                        <p:strVal val="hidden"/>
                                      </p:to>
                                    </p:set>
                                  </p:childTnLst>
                                </p:cTn>
                              </p:par>
                              <p:par>
                                <p:cTn id="168" presetID="8" presetClass="emph" presetSubtype="0" fill="hold" grpId="5" nodeType="withEffect">
                                  <p:stCondLst>
                                    <p:cond delay="0"/>
                                  </p:stCondLst>
                                  <p:childTnLst>
                                    <p:animRot by="-21600000">
                                      <p:cBhvr>
                                        <p:cTn id="169" dur="4000" fill="hold"/>
                                        <p:tgtEl>
                                          <p:spTgt spid="14"/>
                                        </p:tgtEl>
                                        <p:attrNameLst>
                                          <p:attrName>r</p:attrName>
                                        </p:attrNameLst>
                                      </p:cBhvr>
                                    </p:animRot>
                                  </p:childTnLst>
                                </p:cTn>
                              </p:par>
                              <p:par>
                                <p:cTn id="170" presetID="2" presetClass="entr" presetSubtype="9" fill="hold" grpId="0" nodeType="withEffect">
                                  <p:stCondLst>
                                    <p:cond delay="0"/>
                                  </p:stCondLst>
                                  <p:childTnLst>
                                    <p:set>
                                      <p:cBhvr>
                                        <p:cTn id="171" dur="1" fill="hold">
                                          <p:stCondLst>
                                            <p:cond delay="0"/>
                                          </p:stCondLst>
                                        </p:cTn>
                                        <p:tgtEl>
                                          <p:spTgt spid="15"/>
                                        </p:tgtEl>
                                        <p:attrNameLst>
                                          <p:attrName>style.visibility</p:attrName>
                                        </p:attrNameLst>
                                      </p:cBhvr>
                                      <p:to>
                                        <p:strVal val="visible"/>
                                      </p:to>
                                    </p:set>
                                    <p:anim calcmode="lin" valueType="num">
                                      <p:cBhvr additive="base">
                                        <p:cTn id="172" dur="4000" fill="hold"/>
                                        <p:tgtEl>
                                          <p:spTgt spid="15"/>
                                        </p:tgtEl>
                                        <p:attrNameLst>
                                          <p:attrName>ppt_x</p:attrName>
                                        </p:attrNameLst>
                                      </p:cBhvr>
                                      <p:tavLst>
                                        <p:tav tm="0">
                                          <p:val>
                                            <p:strVal val="0-#ppt_w/2"/>
                                          </p:val>
                                        </p:tav>
                                        <p:tav tm="100000">
                                          <p:val>
                                            <p:strVal val="#ppt_x"/>
                                          </p:val>
                                        </p:tav>
                                      </p:tavLst>
                                    </p:anim>
                                    <p:anim calcmode="lin" valueType="num">
                                      <p:cBhvr additive="base">
                                        <p:cTn id="173" dur="4000" fill="hold"/>
                                        <p:tgtEl>
                                          <p:spTgt spid="15"/>
                                        </p:tgtEl>
                                        <p:attrNameLst>
                                          <p:attrName>ppt_y</p:attrName>
                                        </p:attrNameLst>
                                      </p:cBhvr>
                                      <p:tavLst>
                                        <p:tav tm="0">
                                          <p:val>
                                            <p:strVal val="0-#ppt_h/2"/>
                                          </p:val>
                                        </p:tav>
                                        <p:tav tm="100000">
                                          <p:val>
                                            <p:strVal val="#ppt_y"/>
                                          </p:val>
                                        </p:tav>
                                      </p:tavLst>
                                    </p:anim>
                                  </p:childTnLst>
                                </p:cTn>
                              </p:par>
                              <p:par>
                                <p:cTn id="174" presetID="5" presetClass="entr" presetSubtype="10" fill="hold" grpId="1" nodeType="withEffect">
                                  <p:stCondLst>
                                    <p:cond delay="0"/>
                                  </p:stCondLst>
                                  <p:childTnLst>
                                    <p:set>
                                      <p:cBhvr>
                                        <p:cTn id="175" dur="1" fill="hold">
                                          <p:stCondLst>
                                            <p:cond delay="0"/>
                                          </p:stCondLst>
                                        </p:cTn>
                                        <p:tgtEl>
                                          <p:spTgt spid="15"/>
                                        </p:tgtEl>
                                        <p:attrNameLst>
                                          <p:attrName>style.visibility</p:attrName>
                                        </p:attrNameLst>
                                      </p:cBhvr>
                                      <p:to>
                                        <p:strVal val="visible"/>
                                      </p:to>
                                    </p:set>
                                    <p:animEffect transition="in" filter="checkerboard(across)">
                                      <p:cBhvr>
                                        <p:cTn id="176" dur="4000"/>
                                        <p:tgtEl>
                                          <p:spTgt spid="15"/>
                                        </p:tgtEl>
                                      </p:cBhvr>
                                    </p:animEffect>
                                  </p:childTnLst>
                                </p:cTn>
                              </p:par>
                              <p:par>
                                <p:cTn id="177" presetID="8" presetClass="emph" presetSubtype="0" fill="hold" grpId="2" nodeType="withEffect">
                                  <p:stCondLst>
                                    <p:cond delay="0"/>
                                  </p:stCondLst>
                                  <p:childTnLst>
                                    <p:animRot by="21600000">
                                      <p:cBhvr>
                                        <p:cTn id="178" dur="4000" fill="hold"/>
                                        <p:tgtEl>
                                          <p:spTgt spid="15"/>
                                        </p:tgtEl>
                                        <p:attrNameLst>
                                          <p:attrName>r</p:attrName>
                                        </p:attrNameLst>
                                      </p:cBhvr>
                                    </p:animRot>
                                  </p:childTnLst>
                                </p:cTn>
                              </p:par>
                              <p:par>
                                <p:cTn id="179" presetID="2" presetClass="exit" presetSubtype="9" fill="hold" grpId="3" nodeType="withEffect">
                                  <p:stCondLst>
                                    <p:cond delay="0"/>
                                  </p:stCondLst>
                                  <p:childTnLst>
                                    <p:anim calcmode="lin" valueType="num">
                                      <p:cBhvr additive="base">
                                        <p:cTn id="180" dur="4000"/>
                                        <p:tgtEl>
                                          <p:spTgt spid="15"/>
                                        </p:tgtEl>
                                        <p:attrNameLst>
                                          <p:attrName>ppt_x</p:attrName>
                                        </p:attrNameLst>
                                      </p:cBhvr>
                                      <p:tavLst>
                                        <p:tav tm="0">
                                          <p:val>
                                            <p:strVal val="ppt_x"/>
                                          </p:val>
                                        </p:tav>
                                        <p:tav tm="100000">
                                          <p:val>
                                            <p:strVal val="0-ppt_w/2"/>
                                          </p:val>
                                        </p:tav>
                                      </p:tavLst>
                                    </p:anim>
                                    <p:anim calcmode="lin" valueType="num">
                                      <p:cBhvr additive="base">
                                        <p:cTn id="181" dur="4000"/>
                                        <p:tgtEl>
                                          <p:spTgt spid="15"/>
                                        </p:tgtEl>
                                        <p:attrNameLst>
                                          <p:attrName>ppt_y</p:attrName>
                                        </p:attrNameLst>
                                      </p:cBhvr>
                                      <p:tavLst>
                                        <p:tav tm="0">
                                          <p:val>
                                            <p:strVal val="ppt_y"/>
                                          </p:val>
                                        </p:tav>
                                        <p:tav tm="100000">
                                          <p:val>
                                            <p:strVal val="0-ppt_h/2"/>
                                          </p:val>
                                        </p:tav>
                                      </p:tavLst>
                                    </p:anim>
                                    <p:set>
                                      <p:cBhvr>
                                        <p:cTn id="182" dur="1" fill="hold">
                                          <p:stCondLst>
                                            <p:cond delay="3999"/>
                                          </p:stCondLst>
                                        </p:cTn>
                                        <p:tgtEl>
                                          <p:spTgt spid="15"/>
                                        </p:tgtEl>
                                        <p:attrNameLst>
                                          <p:attrName>style.visibility</p:attrName>
                                        </p:attrNameLst>
                                      </p:cBhvr>
                                      <p:to>
                                        <p:strVal val="hidden"/>
                                      </p:to>
                                    </p:set>
                                  </p:childTnLst>
                                </p:cTn>
                              </p:par>
                              <p:par>
                                <p:cTn id="183" presetID="5" presetClass="exit" presetSubtype="10" fill="hold" grpId="4" nodeType="withEffect">
                                  <p:stCondLst>
                                    <p:cond delay="0"/>
                                  </p:stCondLst>
                                  <p:childTnLst>
                                    <p:animEffect transition="out" filter="checkerboard(across)">
                                      <p:cBhvr>
                                        <p:cTn id="184" dur="4000"/>
                                        <p:tgtEl>
                                          <p:spTgt spid="15"/>
                                        </p:tgtEl>
                                      </p:cBhvr>
                                    </p:animEffect>
                                    <p:set>
                                      <p:cBhvr>
                                        <p:cTn id="185" dur="1" fill="hold">
                                          <p:stCondLst>
                                            <p:cond delay="3999"/>
                                          </p:stCondLst>
                                        </p:cTn>
                                        <p:tgtEl>
                                          <p:spTgt spid="15"/>
                                        </p:tgtEl>
                                        <p:attrNameLst>
                                          <p:attrName>style.visibility</p:attrName>
                                        </p:attrNameLst>
                                      </p:cBhvr>
                                      <p:to>
                                        <p:strVal val="hidden"/>
                                      </p:to>
                                    </p:set>
                                  </p:childTnLst>
                                </p:cTn>
                              </p:par>
                              <p:par>
                                <p:cTn id="186" presetID="8" presetClass="emph" presetSubtype="0" fill="hold" grpId="5" nodeType="withEffect">
                                  <p:stCondLst>
                                    <p:cond delay="0"/>
                                  </p:stCondLst>
                                  <p:childTnLst>
                                    <p:animRot by="21600000">
                                      <p:cBhvr>
                                        <p:cTn id="187" dur="4000" fill="hold"/>
                                        <p:tgtEl>
                                          <p:spTgt spid="15"/>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16"/>
                                        </p:tgtEl>
                                        <p:attrNameLst>
                                          <p:attrName>style.visibility</p:attrName>
                                        </p:attrNameLst>
                                      </p:cBhvr>
                                      <p:to>
                                        <p:strVal val="visible"/>
                                      </p:to>
                                    </p:set>
                                    <p:anim calcmode="lin" valueType="num">
                                      <p:cBhvr additive="base">
                                        <p:cTn id="190" dur="4000" fill="hold"/>
                                        <p:tgtEl>
                                          <p:spTgt spid="16"/>
                                        </p:tgtEl>
                                        <p:attrNameLst>
                                          <p:attrName>ppt_x</p:attrName>
                                        </p:attrNameLst>
                                      </p:cBhvr>
                                      <p:tavLst>
                                        <p:tav tm="0">
                                          <p:val>
                                            <p:strVal val="0-#ppt_w/2"/>
                                          </p:val>
                                        </p:tav>
                                        <p:tav tm="100000">
                                          <p:val>
                                            <p:strVal val="#ppt_x"/>
                                          </p:val>
                                        </p:tav>
                                      </p:tavLst>
                                    </p:anim>
                                    <p:anim calcmode="lin" valueType="num">
                                      <p:cBhvr additive="base">
                                        <p:cTn id="191" dur="4000" fill="hold"/>
                                        <p:tgtEl>
                                          <p:spTgt spid="16"/>
                                        </p:tgtEl>
                                        <p:attrNameLst>
                                          <p:attrName>ppt_y</p:attrName>
                                        </p:attrNameLst>
                                      </p:cBhvr>
                                      <p:tavLst>
                                        <p:tav tm="0">
                                          <p:val>
                                            <p:strVal val="0-#ppt_h/2"/>
                                          </p:val>
                                        </p:tav>
                                        <p:tav tm="100000">
                                          <p:val>
                                            <p:strVal val="#ppt_y"/>
                                          </p:val>
                                        </p:tav>
                                      </p:tavLst>
                                    </p:anim>
                                  </p:childTnLst>
                                </p:cTn>
                              </p:par>
                              <p:par>
                                <p:cTn id="192" presetID="5" presetClass="entr" presetSubtype="10" fill="hold" grpId="1" nodeType="withEffect">
                                  <p:stCondLst>
                                    <p:cond delay="0"/>
                                  </p:stCondLst>
                                  <p:childTnLst>
                                    <p:set>
                                      <p:cBhvr>
                                        <p:cTn id="193" dur="1" fill="hold">
                                          <p:stCondLst>
                                            <p:cond delay="0"/>
                                          </p:stCondLst>
                                        </p:cTn>
                                        <p:tgtEl>
                                          <p:spTgt spid="16"/>
                                        </p:tgtEl>
                                        <p:attrNameLst>
                                          <p:attrName>style.visibility</p:attrName>
                                        </p:attrNameLst>
                                      </p:cBhvr>
                                      <p:to>
                                        <p:strVal val="visible"/>
                                      </p:to>
                                    </p:set>
                                    <p:animEffect transition="in" filter="checkerboard(across)">
                                      <p:cBhvr>
                                        <p:cTn id="194" dur="4000"/>
                                        <p:tgtEl>
                                          <p:spTgt spid="16"/>
                                        </p:tgtEl>
                                      </p:cBhvr>
                                    </p:animEffect>
                                  </p:childTnLst>
                                </p:cTn>
                              </p:par>
                              <p:par>
                                <p:cTn id="195" presetID="8" presetClass="emph" presetSubtype="0" fill="hold" grpId="2" nodeType="withEffect">
                                  <p:stCondLst>
                                    <p:cond delay="0"/>
                                  </p:stCondLst>
                                  <p:childTnLst>
                                    <p:animRot by="21600000">
                                      <p:cBhvr>
                                        <p:cTn id="196" dur="4000" fill="hold"/>
                                        <p:tgtEl>
                                          <p:spTgt spid="16"/>
                                        </p:tgtEl>
                                        <p:attrNameLst>
                                          <p:attrName>r</p:attrName>
                                        </p:attrNameLst>
                                      </p:cBhvr>
                                    </p:animRot>
                                  </p:childTnLst>
                                </p:cTn>
                              </p:par>
                              <p:par>
                                <p:cTn id="197" presetID="2" presetClass="exit" presetSubtype="9" fill="hold" grpId="3" nodeType="withEffect">
                                  <p:stCondLst>
                                    <p:cond delay="0"/>
                                  </p:stCondLst>
                                  <p:childTnLst>
                                    <p:anim calcmode="lin" valueType="num">
                                      <p:cBhvr additive="base">
                                        <p:cTn id="198" dur="4000"/>
                                        <p:tgtEl>
                                          <p:spTgt spid="16"/>
                                        </p:tgtEl>
                                        <p:attrNameLst>
                                          <p:attrName>ppt_x</p:attrName>
                                        </p:attrNameLst>
                                      </p:cBhvr>
                                      <p:tavLst>
                                        <p:tav tm="0">
                                          <p:val>
                                            <p:strVal val="ppt_x"/>
                                          </p:val>
                                        </p:tav>
                                        <p:tav tm="100000">
                                          <p:val>
                                            <p:strVal val="0-ppt_w/2"/>
                                          </p:val>
                                        </p:tav>
                                      </p:tavLst>
                                    </p:anim>
                                    <p:anim calcmode="lin" valueType="num">
                                      <p:cBhvr additive="base">
                                        <p:cTn id="199" dur="4000"/>
                                        <p:tgtEl>
                                          <p:spTgt spid="16"/>
                                        </p:tgtEl>
                                        <p:attrNameLst>
                                          <p:attrName>ppt_y</p:attrName>
                                        </p:attrNameLst>
                                      </p:cBhvr>
                                      <p:tavLst>
                                        <p:tav tm="0">
                                          <p:val>
                                            <p:strVal val="ppt_y"/>
                                          </p:val>
                                        </p:tav>
                                        <p:tav tm="100000">
                                          <p:val>
                                            <p:strVal val="0-ppt_h/2"/>
                                          </p:val>
                                        </p:tav>
                                      </p:tavLst>
                                    </p:anim>
                                    <p:set>
                                      <p:cBhvr>
                                        <p:cTn id="200" dur="1" fill="hold">
                                          <p:stCondLst>
                                            <p:cond delay="3999"/>
                                          </p:stCondLst>
                                        </p:cTn>
                                        <p:tgtEl>
                                          <p:spTgt spid="16"/>
                                        </p:tgtEl>
                                        <p:attrNameLst>
                                          <p:attrName>style.visibility</p:attrName>
                                        </p:attrNameLst>
                                      </p:cBhvr>
                                      <p:to>
                                        <p:strVal val="hidden"/>
                                      </p:to>
                                    </p:set>
                                  </p:childTnLst>
                                </p:cTn>
                              </p:par>
                              <p:par>
                                <p:cTn id="201" presetID="5" presetClass="exit" presetSubtype="10" fill="hold" grpId="4" nodeType="withEffect">
                                  <p:stCondLst>
                                    <p:cond delay="0"/>
                                  </p:stCondLst>
                                  <p:childTnLst>
                                    <p:animEffect transition="out" filter="checkerboard(across)">
                                      <p:cBhvr>
                                        <p:cTn id="202" dur="4000"/>
                                        <p:tgtEl>
                                          <p:spTgt spid="16"/>
                                        </p:tgtEl>
                                      </p:cBhvr>
                                    </p:animEffect>
                                    <p:set>
                                      <p:cBhvr>
                                        <p:cTn id="203" dur="1" fill="hold">
                                          <p:stCondLst>
                                            <p:cond delay="3999"/>
                                          </p:stCondLst>
                                        </p:cTn>
                                        <p:tgtEl>
                                          <p:spTgt spid="16"/>
                                        </p:tgtEl>
                                        <p:attrNameLst>
                                          <p:attrName>style.visibility</p:attrName>
                                        </p:attrNameLst>
                                      </p:cBhvr>
                                      <p:to>
                                        <p:strVal val="hidden"/>
                                      </p:to>
                                    </p:set>
                                  </p:childTnLst>
                                </p:cTn>
                              </p:par>
                              <p:par>
                                <p:cTn id="204" presetID="8" presetClass="emph" presetSubtype="0" fill="hold" grpId="5" nodeType="withEffect">
                                  <p:stCondLst>
                                    <p:cond delay="0"/>
                                  </p:stCondLst>
                                  <p:childTnLst>
                                    <p:animRot by="21600000">
                                      <p:cBhvr>
                                        <p:cTn id="205" dur="4000" fill="hold"/>
                                        <p:tgtEl>
                                          <p:spTgt spid="16"/>
                                        </p:tgtEl>
                                        <p:attrNameLst>
                                          <p:attrName>r</p:attrName>
                                        </p:attrNameLst>
                                      </p:cBhvr>
                                    </p:animRot>
                                  </p:childTnLst>
                                </p:cTn>
                              </p:par>
                              <p:par>
                                <p:cTn id="206" presetID="2" presetClass="entr" presetSubtype="6" fill="hold" grpId="0" nodeType="withEffect">
                                  <p:stCondLst>
                                    <p:cond delay="0"/>
                                  </p:stCondLst>
                                  <p:childTnLst>
                                    <p:set>
                                      <p:cBhvr>
                                        <p:cTn id="207" dur="1" fill="hold">
                                          <p:stCondLst>
                                            <p:cond delay="0"/>
                                          </p:stCondLst>
                                        </p:cTn>
                                        <p:tgtEl>
                                          <p:spTgt spid="21"/>
                                        </p:tgtEl>
                                        <p:attrNameLst>
                                          <p:attrName>style.visibility</p:attrName>
                                        </p:attrNameLst>
                                      </p:cBhvr>
                                      <p:to>
                                        <p:strVal val="visible"/>
                                      </p:to>
                                    </p:set>
                                    <p:anim calcmode="lin" valueType="num">
                                      <p:cBhvr additive="base">
                                        <p:cTn id="208" dur="4000" fill="hold"/>
                                        <p:tgtEl>
                                          <p:spTgt spid="21"/>
                                        </p:tgtEl>
                                        <p:attrNameLst>
                                          <p:attrName>ppt_x</p:attrName>
                                        </p:attrNameLst>
                                      </p:cBhvr>
                                      <p:tavLst>
                                        <p:tav tm="0">
                                          <p:val>
                                            <p:strVal val="1+#ppt_w/2"/>
                                          </p:val>
                                        </p:tav>
                                        <p:tav tm="100000">
                                          <p:val>
                                            <p:strVal val="#ppt_x"/>
                                          </p:val>
                                        </p:tav>
                                      </p:tavLst>
                                    </p:anim>
                                    <p:anim calcmode="lin" valueType="num">
                                      <p:cBhvr additive="base">
                                        <p:cTn id="209" dur="4000" fill="hold"/>
                                        <p:tgtEl>
                                          <p:spTgt spid="21"/>
                                        </p:tgtEl>
                                        <p:attrNameLst>
                                          <p:attrName>ppt_y</p:attrName>
                                        </p:attrNameLst>
                                      </p:cBhvr>
                                      <p:tavLst>
                                        <p:tav tm="0">
                                          <p:val>
                                            <p:strVal val="1+#ppt_h/2"/>
                                          </p:val>
                                        </p:tav>
                                        <p:tav tm="100000">
                                          <p:val>
                                            <p:strVal val="#ppt_y"/>
                                          </p:val>
                                        </p:tav>
                                      </p:tavLst>
                                    </p:anim>
                                  </p:childTnLst>
                                </p:cTn>
                              </p:par>
                              <p:par>
                                <p:cTn id="210" presetID="5" presetClass="entr" presetSubtype="10" fill="hold" grpId="1" nodeType="withEffect">
                                  <p:stCondLst>
                                    <p:cond delay="0"/>
                                  </p:stCondLst>
                                  <p:childTnLst>
                                    <p:set>
                                      <p:cBhvr>
                                        <p:cTn id="211" dur="1" fill="hold">
                                          <p:stCondLst>
                                            <p:cond delay="0"/>
                                          </p:stCondLst>
                                        </p:cTn>
                                        <p:tgtEl>
                                          <p:spTgt spid="21"/>
                                        </p:tgtEl>
                                        <p:attrNameLst>
                                          <p:attrName>style.visibility</p:attrName>
                                        </p:attrNameLst>
                                      </p:cBhvr>
                                      <p:to>
                                        <p:strVal val="visible"/>
                                      </p:to>
                                    </p:set>
                                    <p:animEffect transition="in" filter="checkerboard(across)">
                                      <p:cBhvr>
                                        <p:cTn id="212" dur="4000"/>
                                        <p:tgtEl>
                                          <p:spTgt spid="21"/>
                                        </p:tgtEl>
                                      </p:cBhvr>
                                    </p:animEffect>
                                  </p:childTnLst>
                                </p:cTn>
                              </p:par>
                              <p:par>
                                <p:cTn id="213" presetID="8" presetClass="emph" presetSubtype="0" fill="hold" grpId="2" nodeType="withEffect">
                                  <p:stCondLst>
                                    <p:cond delay="0"/>
                                  </p:stCondLst>
                                  <p:childTnLst>
                                    <p:animRot by="21600000">
                                      <p:cBhvr>
                                        <p:cTn id="214" dur="4000" fill="hold"/>
                                        <p:tgtEl>
                                          <p:spTgt spid="21"/>
                                        </p:tgtEl>
                                        <p:attrNameLst>
                                          <p:attrName>r</p:attrName>
                                        </p:attrNameLst>
                                      </p:cBhvr>
                                    </p:animRot>
                                  </p:childTnLst>
                                </p:cTn>
                              </p:par>
                              <p:par>
                                <p:cTn id="215" presetID="2" presetClass="exit" presetSubtype="6" fill="hold" grpId="3" nodeType="withEffect">
                                  <p:stCondLst>
                                    <p:cond delay="0"/>
                                  </p:stCondLst>
                                  <p:childTnLst>
                                    <p:anim calcmode="lin" valueType="num">
                                      <p:cBhvr additive="base">
                                        <p:cTn id="216" dur="4000"/>
                                        <p:tgtEl>
                                          <p:spTgt spid="21"/>
                                        </p:tgtEl>
                                        <p:attrNameLst>
                                          <p:attrName>ppt_x</p:attrName>
                                        </p:attrNameLst>
                                      </p:cBhvr>
                                      <p:tavLst>
                                        <p:tav tm="0">
                                          <p:val>
                                            <p:strVal val="ppt_x"/>
                                          </p:val>
                                        </p:tav>
                                        <p:tav tm="100000">
                                          <p:val>
                                            <p:strVal val="1+ppt_w/2"/>
                                          </p:val>
                                        </p:tav>
                                      </p:tavLst>
                                    </p:anim>
                                    <p:anim calcmode="lin" valueType="num">
                                      <p:cBhvr additive="base">
                                        <p:cTn id="217" dur="4000"/>
                                        <p:tgtEl>
                                          <p:spTgt spid="21"/>
                                        </p:tgtEl>
                                        <p:attrNameLst>
                                          <p:attrName>ppt_y</p:attrName>
                                        </p:attrNameLst>
                                      </p:cBhvr>
                                      <p:tavLst>
                                        <p:tav tm="0">
                                          <p:val>
                                            <p:strVal val="ppt_y"/>
                                          </p:val>
                                        </p:tav>
                                        <p:tav tm="100000">
                                          <p:val>
                                            <p:strVal val="1+ppt_h/2"/>
                                          </p:val>
                                        </p:tav>
                                      </p:tavLst>
                                    </p:anim>
                                    <p:set>
                                      <p:cBhvr>
                                        <p:cTn id="218" dur="1" fill="hold">
                                          <p:stCondLst>
                                            <p:cond delay="3999"/>
                                          </p:stCondLst>
                                        </p:cTn>
                                        <p:tgtEl>
                                          <p:spTgt spid="21"/>
                                        </p:tgtEl>
                                        <p:attrNameLst>
                                          <p:attrName>style.visibility</p:attrName>
                                        </p:attrNameLst>
                                      </p:cBhvr>
                                      <p:to>
                                        <p:strVal val="hidden"/>
                                      </p:to>
                                    </p:set>
                                  </p:childTnLst>
                                </p:cTn>
                              </p:par>
                              <p:par>
                                <p:cTn id="219" presetID="5" presetClass="exit" presetSubtype="10" fill="hold" grpId="4" nodeType="withEffect">
                                  <p:stCondLst>
                                    <p:cond delay="0"/>
                                  </p:stCondLst>
                                  <p:childTnLst>
                                    <p:animEffect transition="out" filter="checkerboard(across)">
                                      <p:cBhvr>
                                        <p:cTn id="220" dur="4000"/>
                                        <p:tgtEl>
                                          <p:spTgt spid="21"/>
                                        </p:tgtEl>
                                      </p:cBhvr>
                                    </p:animEffect>
                                    <p:set>
                                      <p:cBhvr>
                                        <p:cTn id="221" dur="1" fill="hold">
                                          <p:stCondLst>
                                            <p:cond delay="3999"/>
                                          </p:stCondLst>
                                        </p:cTn>
                                        <p:tgtEl>
                                          <p:spTgt spid="21"/>
                                        </p:tgtEl>
                                        <p:attrNameLst>
                                          <p:attrName>style.visibility</p:attrName>
                                        </p:attrNameLst>
                                      </p:cBhvr>
                                      <p:to>
                                        <p:strVal val="hidden"/>
                                      </p:to>
                                    </p:set>
                                  </p:childTnLst>
                                </p:cTn>
                              </p:par>
                              <p:par>
                                <p:cTn id="222" presetID="8" presetClass="emph" presetSubtype="0" fill="hold" grpId="5" nodeType="withEffect">
                                  <p:stCondLst>
                                    <p:cond delay="0"/>
                                  </p:stCondLst>
                                  <p:childTnLst>
                                    <p:animRot by="21600000">
                                      <p:cBhvr>
                                        <p:cTn id="223" dur="4000" fill="hold"/>
                                        <p:tgtEl>
                                          <p:spTgt spid="21"/>
                                        </p:tgtEl>
                                        <p:attrNameLst>
                                          <p:attrName>r</p:attrName>
                                        </p:attrNameLst>
                                      </p:cBhvr>
                                    </p:animRot>
                                  </p:childTnLst>
                                </p:cTn>
                              </p:par>
                              <p:par>
                                <p:cTn id="224" presetID="23" presetClass="entr" presetSubtype="272" fill="hold" nodeType="withEffect">
                                  <p:stCondLst>
                                    <p:cond delay="0"/>
                                  </p:stCondLst>
                                  <p:childTnLst>
                                    <p:set>
                                      <p:cBhvr>
                                        <p:cTn id="225" dur="1" fill="hold">
                                          <p:stCondLst>
                                            <p:cond delay="0"/>
                                          </p:stCondLst>
                                        </p:cTn>
                                        <p:tgtEl>
                                          <p:spTgt spid="17"/>
                                        </p:tgtEl>
                                        <p:attrNameLst>
                                          <p:attrName>style.visibility</p:attrName>
                                        </p:attrNameLst>
                                      </p:cBhvr>
                                      <p:to>
                                        <p:strVal val="visible"/>
                                      </p:to>
                                    </p:set>
                                    <p:anim calcmode="lin" valueType="num">
                                      <p:cBhvr>
                                        <p:cTn id="226" dur="3750" fill="hold"/>
                                        <p:tgtEl>
                                          <p:spTgt spid="17"/>
                                        </p:tgtEl>
                                        <p:attrNameLst>
                                          <p:attrName>ppt_w</p:attrName>
                                        </p:attrNameLst>
                                      </p:cBhvr>
                                      <p:tavLst>
                                        <p:tav tm="0">
                                          <p:val>
                                            <p:strVal val="2/3*#ppt_w"/>
                                          </p:val>
                                        </p:tav>
                                        <p:tav tm="100000">
                                          <p:val>
                                            <p:strVal val="#ppt_w"/>
                                          </p:val>
                                        </p:tav>
                                      </p:tavLst>
                                    </p:anim>
                                    <p:anim calcmode="lin" valueType="num">
                                      <p:cBhvr>
                                        <p:cTn id="227" dur="3750" fill="hold"/>
                                        <p:tgtEl>
                                          <p:spTgt spid="17"/>
                                        </p:tgtEl>
                                        <p:attrNameLst>
                                          <p:attrName>ppt_h</p:attrName>
                                        </p:attrNameLst>
                                      </p:cBhvr>
                                      <p:tavLst>
                                        <p:tav tm="0">
                                          <p:val>
                                            <p:strVal val="2/3*#ppt_h"/>
                                          </p:val>
                                        </p:tav>
                                        <p:tav tm="100000">
                                          <p:val>
                                            <p:strVal val="#ppt_h"/>
                                          </p:val>
                                        </p:tav>
                                      </p:tavLst>
                                    </p:anim>
                                  </p:childTnLst>
                                </p:cTn>
                              </p:par>
                              <p:par>
                                <p:cTn id="228" presetID="4" presetClass="entr" presetSubtype="32" fill="hold" nodeType="withEffect">
                                  <p:stCondLst>
                                    <p:cond delay="0"/>
                                  </p:stCondLst>
                                  <p:childTnLst>
                                    <p:set>
                                      <p:cBhvr>
                                        <p:cTn id="229" dur="1" fill="hold">
                                          <p:stCondLst>
                                            <p:cond delay="0"/>
                                          </p:stCondLst>
                                        </p:cTn>
                                        <p:tgtEl>
                                          <p:spTgt spid="17"/>
                                        </p:tgtEl>
                                        <p:attrNameLst>
                                          <p:attrName>style.visibility</p:attrName>
                                        </p:attrNameLst>
                                      </p:cBhvr>
                                      <p:to>
                                        <p:strVal val="visible"/>
                                      </p:to>
                                    </p:set>
                                    <p:animEffect transition="in" filter="box(out)">
                                      <p:cBhvr>
                                        <p:cTn id="230" dur="3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6" grpId="0" animBg="1"/>
      <p:bldP spid="6" grpId="1" animBg="1"/>
      <p:bldP spid="6" grpId="2" animBg="1"/>
      <p:bldP spid="6" grpId="3" animBg="1"/>
      <p:bldP spid="6" grpId="4" animBg="1"/>
      <p:bldP spid="6" grpId="5" animBg="1"/>
      <p:bldP spid="8" grpId="0" animBg="1"/>
      <p:bldP spid="8" grpId="1" animBg="1"/>
      <p:bldP spid="8" grpId="2" animBg="1"/>
      <p:bldP spid="8" grpId="3" animBg="1"/>
      <p:bldP spid="8" grpId="4" animBg="1"/>
      <p:bldP spid="8"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21" grpId="0" animBg="1"/>
      <p:bldP spid="21" grpId="1" animBg="1"/>
      <p:bldP spid="21" grpId="2" animBg="1"/>
      <p:bldP spid="21" grpId="3" animBg="1"/>
      <p:bldP spid="21" grpId="4" animBg="1"/>
      <p:bldP spid="21" grpId="5" animBg="1"/>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3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6" name="Forma libre 4"/>
          <p:cNvSpPr/>
          <p:nvPr/>
        </p:nvSpPr>
        <p:spPr>
          <a:xfrm rot="20854875">
            <a:off x="251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4"/>
          <p:cNvSpPr/>
          <p:nvPr/>
        </p:nvSpPr>
        <p:spPr>
          <a:xfrm rot="20935713">
            <a:off x="25172" y="242088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20755430">
            <a:off x="-13911"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624959" flipH="1">
            <a:off x="45333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740908" flipH="1">
            <a:off x="4427984" y="239500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835591" flipH="1">
            <a:off x="4511628"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48001B">
                  <a:lumMod val="77000"/>
                </a:srgbClr>
              </a:gs>
              <a:gs pos="33000">
                <a:srgbClr val="FF9966">
                  <a:lumMod val="18000"/>
                  <a:lumOff val="82000"/>
                </a:srgbClr>
              </a:gs>
              <a:gs pos="24000">
                <a:srgbClr val="FF9966">
                  <a:lumMod val="18000"/>
                  <a:lumOff val="82000"/>
                </a:srgbClr>
              </a:gs>
              <a:gs pos="66000">
                <a:srgbClr val="FF0000"/>
              </a:gs>
              <a:gs pos="61000">
                <a:srgbClr val="C00000"/>
              </a:gs>
              <a:gs pos="100000">
                <a:schemeClr val="bg1"/>
              </a:gs>
            </a:gsLst>
            <a:lin ang="27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4" name="13 Forma libre"/>
          <p:cNvSpPr/>
          <p:nvPr/>
        </p:nvSpPr>
        <p:spPr>
          <a:xfrm>
            <a:off x="-29184" y="6876"/>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15" name="14 Forma libre"/>
          <p:cNvSpPr/>
          <p:nvPr/>
        </p:nvSpPr>
        <p:spPr>
          <a:xfrm rot="10800000">
            <a:off x="-36403" y="551953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397792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4500" fill="hold"/>
                                        <p:tgtEl>
                                          <p:spTgt spid="7"/>
                                        </p:tgtEl>
                                        <p:attrNameLst>
                                          <p:attrName>ppt_x</p:attrName>
                                        </p:attrNameLst>
                                      </p:cBhvr>
                                      <p:tavLst>
                                        <p:tav tm="0">
                                          <p:val>
                                            <p:strVal val="1+#ppt_w/2"/>
                                          </p:val>
                                        </p:tav>
                                        <p:tav tm="100000">
                                          <p:val>
                                            <p:strVal val="#ppt_x"/>
                                          </p:val>
                                        </p:tav>
                                      </p:tavLst>
                                    </p:anim>
                                    <p:anim calcmode="lin" valueType="num">
                                      <p:cBhvr additive="base">
                                        <p:cTn id="25" dur="4500" fill="hold"/>
                                        <p:tgtEl>
                                          <p:spTgt spid="7"/>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4500" fill="hold"/>
                                        <p:tgtEl>
                                          <p:spTgt spid="7"/>
                                        </p:tgtEl>
                                        <p:attrNameLst>
                                          <p:attrName>ppt_w</p:attrName>
                                        </p:attrNameLst>
                                      </p:cBhvr>
                                      <p:tavLst>
                                        <p:tav tm="0">
                                          <p:val>
                                            <p:strVal val="#ppt_w"/>
                                          </p:val>
                                        </p:tav>
                                        <p:tav tm="100000">
                                          <p:val>
                                            <p:strVal val="#ppt_w"/>
                                          </p:val>
                                        </p:tav>
                                      </p:tavLst>
                                    </p:anim>
                                    <p:anim calcmode="lin" valueType="num">
                                      <p:cBhvr>
                                        <p:cTn id="29" dur="4500" fill="hold"/>
                                        <p:tgtEl>
                                          <p:spTgt spid="7"/>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7"/>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7"/>
                                        </p:tgtEl>
                                        <p:attrNameLst>
                                          <p:attrName>ppt_x</p:attrName>
                                        </p:attrNameLst>
                                      </p:cBhvr>
                                      <p:tavLst>
                                        <p:tav tm="0">
                                          <p:val>
                                            <p:strVal val="ppt_x"/>
                                          </p:val>
                                        </p:tav>
                                        <p:tav tm="100000">
                                          <p:val>
                                            <p:strVal val="1+ppt_w/2"/>
                                          </p:val>
                                        </p:tav>
                                      </p:tavLst>
                                    </p:anim>
                                    <p:anim calcmode="lin" valueType="num">
                                      <p:cBhvr additive="base">
                                        <p:cTn id="34" dur="4500"/>
                                        <p:tgtEl>
                                          <p:spTgt spid="7"/>
                                        </p:tgtEl>
                                        <p:attrNameLst>
                                          <p:attrName>ppt_y</p:attrName>
                                        </p:attrNameLst>
                                      </p:cBhvr>
                                      <p:tavLst>
                                        <p:tav tm="0">
                                          <p:val>
                                            <p:strVal val="ppt_y"/>
                                          </p:val>
                                        </p:tav>
                                        <p:tav tm="100000">
                                          <p:val>
                                            <p:strVal val="ppt_y"/>
                                          </p:val>
                                        </p:tav>
                                      </p:tavLst>
                                    </p:anim>
                                    <p:set>
                                      <p:cBhvr>
                                        <p:cTn id="35" dur="1" fill="hold">
                                          <p:stCondLst>
                                            <p:cond delay="4499"/>
                                          </p:stCondLst>
                                        </p:cTn>
                                        <p:tgtEl>
                                          <p:spTgt spid="7"/>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4500" fill="hold"/>
                                        <p:tgtEl>
                                          <p:spTgt spid="8"/>
                                        </p:tgtEl>
                                        <p:attrNameLst>
                                          <p:attrName>ppt_x</p:attrName>
                                        </p:attrNameLst>
                                      </p:cBhvr>
                                      <p:tavLst>
                                        <p:tav tm="0">
                                          <p:val>
                                            <p:strVal val="1+#ppt_w/2"/>
                                          </p:val>
                                        </p:tav>
                                        <p:tav tm="100000">
                                          <p:val>
                                            <p:strVal val="#ppt_x"/>
                                          </p:val>
                                        </p:tav>
                                      </p:tavLst>
                                    </p:anim>
                                    <p:anim calcmode="lin" valueType="num">
                                      <p:cBhvr additive="base">
                                        <p:cTn id="39" dur="45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500" fill="hold"/>
                                        <p:tgtEl>
                                          <p:spTgt spid="8"/>
                                        </p:tgtEl>
                                        <p:attrNameLst>
                                          <p:attrName>ppt_w</p:attrName>
                                        </p:attrNameLst>
                                      </p:cBhvr>
                                      <p:tavLst>
                                        <p:tav tm="0">
                                          <p:val>
                                            <p:strVal val="#ppt_w"/>
                                          </p:val>
                                        </p:tav>
                                        <p:tav tm="100000">
                                          <p:val>
                                            <p:strVal val="#ppt_w"/>
                                          </p:val>
                                        </p:tav>
                                      </p:tavLst>
                                    </p:anim>
                                    <p:anim calcmode="lin" valueType="num">
                                      <p:cBhvr>
                                        <p:cTn id="43" dur="4500" fill="hold"/>
                                        <p:tgtEl>
                                          <p:spTgt spid="8"/>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8"/>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8"/>
                                        </p:tgtEl>
                                        <p:attrNameLst>
                                          <p:attrName>ppt_x</p:attrName>
                                        </p:attrNameLst>
                                      </p:cBhvr>
                                      <p:tavLst>
                                        <p:tav tm="0">
                                          <p:val>
                                            <p:strVal val="ppt_x"/>
                                          </p:val>
                                        </p:tav>
                                        <p:tav tm="100000">
                                          <p:val>
                                            <p:strVal val="1+ppt_w/2"/>
                                          </p:val>
                                        </p:tav>
                                      </p:tavLst>
                                    </p:anim>
                                    <p:anim calcmode="lin" valueType="num">
                                      <p:cBhvr additive="base">
                                        <p:cTn id="48" dur="4500"/>
                                        <p:tgtEl>
                                          <p:spTgt spid="8"/>
                                        </p:tgtEl>
                                        <p:attrNameLst>
                                          <p:attrName>ppt_y</p:attrName>
                                        </p:attrNameLst>
                                      </p:cBhvr>
                                      <p:tavLst>
                                        <p:tav tm="0">
                                          <p:val>
                                            <p:strVal val="ppt_y"/>
                                          </p:val>
                                        </p:tav>
                                        <p:tav tm="100000">
                                          <p:val>
                                            <p:strVal val="ppt_y"/>
                                          </p:val>
                                        </p:tav>
                                      </p:tavLst>
                                    </p:anim>
                                    <p:set>
                                      <p:cBhvr>
                                        <p:cTn id="49" dur="1" fill="hold">
                                          <p:stCondLst>
                                            <p:cond delay="4499"/>
                                          </p:stCondLst>
                                        </p:cTn>
                                        <p:tgtEl>
                                          <p:spTgt spid="8"/>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4500" fill="hold"/>
                                        <p:tgtEl>
                                          <p:spTgt spid="9"/>
                                        </p:tgtEl>
                                        <p:attrNameLst>
                                          <p:attrName>ppt_x</p:attrName>
                                        </p:attrNameLst>
                                      </p:cBhvr>
                                      <p:tavLst>
                                        <p:tav tm="0">
                                          <p:val>
                                            <p:strVal val="0-#ppt_w/2"/>
                                          </p:val>
                                        </p:tav>
                                        <p:tav tm="100000">
                                          <p:val>
                                            <p:strVal val="#ppt_x"/>
                                          </p:val>
                                        </p:tav>
                                      </p:tavLst>
                                    </p:anim>
                                    <p:anim calcmode="lin" valueType="num">
                                      <p:cBhvr additive="base">
                                        <p:cTn id="53" dur="4500" fill="hold"/>
                                        <p:tgtEl>
                                          <p:spTgt spid="9"/>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4500" fill="hold"/>
                                        <p:tgtEl>
                                          <p:spTgt spid="9"/>
                                        </p:tgtEl>
                                        <p:attrNameLst>
                                          <p:attrName>ppt_w</p:attrName>
                                        </p:attrNameLst>
                                      </p:cBhvr>
                                      <p:tavLst>
                                        <p:tav tm="0">
                                          <p:val>
                                            <p:strVal val="#ppt_w"/>
                                          </p:val>
                                        </p:tav>
                                        <p:tav tm="100000">
                                          <p:val>
                                            <p:strVal val="#ppt_w"/>
                                          </p:val>
                                        </p:tav>
                                      </p:tavLst>
                                    </p:anim>
                                    <p:anim calcmode="lin" valueType="num">
                                      <p:cBhvr>
                                        <p:cTn id="57" dur="4500" fill="hold"/>
                                        <p:tgtEl>
                                          <p:spTgt spid="9"/>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9"/>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9"/>
                                        </p:tgtEl>
                                        <p:attrNameLst>
                                          <p:attrName>ppt_x</p:attrName>
                                        </p:attrNameLst>
                                      </p:cBhvr>
                                      <p:tavLst>
                                        <p:tav tm="0">
                                          <p:val>
                                            <p:strVal val="ppt_x"/>
                                          </p:val>
                                        </p:tav>
                                        <p:tav tm="100000">
                                          <p:val>
                                            <p:strVal val="0-ppt_w/2"/>
                                          </p:val>
                                        </p:tav>
                                      </p:tavLst>
                                    </p:anim>
                                    <p:anim calcmode="lin" valueType="num">
                                      <p:cBhvr additive="base">
                                        <p:cTn id="62" dur="4500"/>
                                        <p:tgtEl>
                                          <p:spTgt spid="9"/>
                                        </p:tgtEl>
                                        <p:attrNameLst>
                                          <p:attrName>ppt_y</p:attrName>
                                        </p:attrNameLst>
                                      </p:cBhvr>
                                      <p:tavLst>
                                        <p:tav tm="0">
                                          <p:val>
                                            <p:strVal val="ppt_y"/>
                                          </p:val>
                                        </p:tav>
                                        <p:tav tm="100000">
                                          <p:val>
                                            <p:strVal val="ppt_y"/>
                                          </p:val>
                                        </p:tav>
                                      </p:tavLst>
                                    </p:anim>
                                    <p:set>
                                      <p:cBhvr>
                                        <p:cTn id="63" dur="1" fill="hold">
                                          <p:stCondLst>
                                            <p:cond delay="4499"/>
                                          </p:stCondLst>
                                        </p:cTn>
                                        <p:tgtEl>
                                          <p:spTgt spid="9"/>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4500" fill="hold"/>
                                        <p:tgtEl>
                                          <p:spTgt spid="10"/>
                                        </p:tgtEl>
                                        <p:attrNameLst>
                                          <p:attrName>ppt_x</p:attrName>
                                        </p:attrNameLst>
                                      </p:cBhvr>
                                      <p:tavLst>
                                        <p:tav tm="0">
                                          <p:val>
                                            <p:strVal val="0-#ppt_w/2"/>
                                          </p:val>
                                        </p:tav>
                                        <p:tav tm="100000">
                                          <p:val>
                                            <p:strVal val="#ppt_x"/>
                                          </p:val>
                                        </p:tav>
                                      </p:tavLst>
                                    </p:anim>
                                    <p:anim calcmode="lin" valueType="num">
                                      <p:cBhvr additive="base">
                                        <p:cTn id="67" dur="4500" fill="hold"/>
                                        <p:tgtEl>
                                          <p:spTgt spid="10"/>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4500" fill="hold"/>
                                        <p:tgtEl>
                                          <p:spTgt spid="10"/>
                                        </p:tgtEl>
                                        <p:attrNameLst>
                                          <p:attrName>ppt_w</p:attrName>
                                        </p:attrNameLst>
                                      </p:cBhvr>
                                      <p:tavLst>
                                        <p:tav tm="0">
                                          <p:val>
                                            <p:strVal val="#ppt_w"/>
                                          </p:val>
                                        </p:tav>
                                        <p:tav tm="100000">
                                          <p:val>
                                            <p:strVal val="#ppt_w"/>
                                          </p:val>
                                        </p:tav>
                                      </p:tavLst>
                                    </p:anim>
                                    <p:anim calcmode="lin" valueType="num">
                                      <p:cBhvr>
                                        <p:cTn id="71" dur="4500" fill="hold"/>
                                        <p:tgtEl>
                                          <p:spTgt spid="1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0"/>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0"/>
                                        </p:tgtEl>
                                        <p:attrNameLst>
                                          <p:attrName>ppt_x</p:attrName>
                                        </p:attrNameLst>
                                      </p:cBhvr>
                                      <p:tavLst>
                                        <p:tav tm="0">
                                          <p:val>
                                            <p:strVal val="ppt_x"/>
                                          </p:val>
                                        </p:tav>
                                        <p:tav tm="100000">
                                          <p:val>
                                            <p:strVal val="0-ppt_w/2"/>
                                          </p:val>
                                        </p:tav>
                                      </p:tavLst>
                                    </p:anim>
                                    <p:anim calcmode="lin" valueType="num">
                                      <p:cBhvr additive="base">
                                        <p:cTn id="76" dur="4500"/>
                                        <p:tgtEl>
                                          <p:spTgt spid="10"/>
                                        </p:tgtEl>
                                        <p:attrNameLst>
                                          <p:attrName>ppt_y</p:attrName>
                                        </p:attrNameLst>
                                      </p:cBhvr>
                                      <p:tavLst>
                                        <p:tav tm="0">
                                          <p:val>
                                            <p:strVal val="ppt_y"/>
                                          </p:val>
                                        </p:tav>
                                        <p:tav tm="100000">
                                          <p:val>
                                            <p:strVal val="ppt_y"/>
                                          </p:val>
                                        </p:tav>
                                      </p:tavLst>
                                    </p:anim>
                                    <p:set>
                                      <p:cBhvr>
                                        <p:cTn id="77" dur="1" fill="hold">
                                          <p:stCondLst>
                                            <p:cond delay="4499"/>
                                          </p:stCondLst>
                                        </p:cTn>
                                        <p:tgtEl>
                                          <p:spTgt spid="10"/>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4500" fill="hold"/>
                                        <p:tgtEl>
                                          <p:spTgt spid="11"/>
                                        </p:tgtEl>
                                        <p:attrNameLst>
                                          <p:attrName>ppt_x</p:attrName>
                                        </p:attrNameLst>
                                      </p:cBhvr>
                                      <p:tavLst>
                                        <p:tav tm="0">
                                          <p:val>
                                            <p:strVal val="0-#ppt_w/2"/>
                                          </p:val>
                                        </p:tav>
                                        <p:tav tm="100000">
                                          <p:val>
                                            <p:strVal val="#ppt_x"/>
                                          </p:val>
                                        </p:tav>
                                      </p:tavLst>
                                    </p:anim>
                                    <p:anim calcmode="lin" valueType="num">
                                      <p:cBhvr additive="base">
                                        <p:cTn id="81" dur="4500" fill="hold"/>
                                        <p:tgtEl>
                                          <p:spTgt spid="11"/>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4500" fill="hold"/>
                                        <p:tgtEl>
                                          <p:spTgt spid="11"/>
                                        </p:tgtEl>
                                        <p:attrNameLst>
                                          <p:attrName>ppt_w</p:attrName>
                                        </p:attrNameLst>
                                      </p:cBhvr>
                                      <p:tavLst>
                                        <p:tav tm="0">
                                          <p:val>
                                            <p:strVal val="#ppt_w"/>
                                          </p:val>
                                        </p:tav>
                                        <p:tav tm="100000">
                                          <p:val>
                                            <p:strVal val="#ppt_w"/>
                                          </p:val>
                                        </p:tav>
                                      </p:tavLst>
                                    </p:anim>
                                    <p:anim calcmode="lin" valueType="num">
                                      <p:cBhvr>
                                        <p:cTn id="85" dur="4500" fill="hold"/>
                                        <p:tgtEl>
                                          <p:spTgt spid="11"/>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1"/>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1"/>
                                        </p:tgtEl>
                                        <p:attrNameLst>
                                          <p:attrName>ppt_x</p:attrName>
                                        </p:attrNameLst>
                                      </p:cBhvr>
                                      <p:tavLst>
                                        <p:tav tm="0">
                                          <p:val>
                                            <p:strVal val="ppt_x"/>
                                          </p:val>
                                        </p:tav>
                                        <p:tav tm="100000">
                                          <p:val>
                                            <p:strVal val="0-ppt_w/2"/>
                                          </p:val>
                                        </p:tav>
                                      </p:tavLst>
                                    </p:anim>
                                    <p:anim calcmode="lin" valueType="num">
                                      <p:cBhvr additive="base">
                                        <p:cTn id="90" dur="4500"/>
                                        <p:tgtEl>
                                          <p:spTgt spid="11"/>
                                        </p:tgtEl>
                                        <p:attrNameLst>
                                          <p:attrName>ppt_y</p:attrName>
                                        </p:attrNameLst>
                                      </p:cBhvr>
                                      <p:tavLst>
                                        <p:tav tm="0">
                                          <p:val>
                                            <p:strVal val="ppt_y"/>
                                          </p:val>
                                        </p:tav>
                                        <p:tav tm="100000">
                                          <p:val>
                                            <p:strVal val="ppt_y"/>
                                          </p:val>
                                        </p:tav>
                                      </p:tavLst>
                                    </p:anim>
                                    <p:set>
                                      <p:cBhvr>
                                        <p:cTn id="91" dur="1" fill="hold">
                                          <p:stCondLst>
                                            <p:cond delay="4499"/>
                                          </p:stCondLst>
                                        </p:cTn>
                                        <p:tgtEl>
                                          <p:spTgt spid="11"/>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4500" fill="hold"/>
                                        <p:tgtEl>
                                          <p:spTgt spid="12"/>
                                        </p:tgtEl>
                                        <p:attrNameLst>
                                          <p:attrName>ppt_w</p:attrName>
                                        </p:attrNameLst>
                                      </p:cBhvr>
                                      <p:tavLst>
                                        <p:tav tm="0">
                                          <p:val>
                                            <p:strVal val="2/3*#ppt_w"/>
                                          </p:val>
                                        </p:tav>
                                        <p:tav tm="100000">
                                          <p:val>
                                            <p:strVal val="#ppt_w"/>
                                          </p:val>
                                        </p:tav>
                                      </p:tavLst>
                                    </p:anim>
                                    <p:anim calcmode="lin" valueType="num">
                                      <p:cBhvr>
                                        <p:cTn id="95" dur="4500" fill="hold"/>
                                        <p:tgtEl>
                                          <p:spTgt spid="12"/>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barn(outVertical)">
                                      <p:cBhvr>
                                        <p:cTn id="98" dur="4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3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18"/>
          <p:cNvSpPr/>
          <p:nvPr/>
        </p:nvSpPr>
        <p:spPr>
          <a:xfrm rot="16200000" flipH="1">
            <a:off x="629816" y="-8113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tileRect r="-100000" b="-100000"/>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rot="16200000" flipH="1">
            <a:off x="629816"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rot="16200000" flipH="1">
            <a:off x="629816" y="2583160"/>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16200000" flipH="1">
            <a:off x="629815" y="3879304"/>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5400000">
            <a:off x="6651553" y="-88151"/>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rot lat="0" lon="0" rev="10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5400000">
            <a:off x="6641975"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rot lat="0" lon="0" rev="10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5400000">
            <a:off x="6634197" y="2655168"/>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rot lat="0" lon="0" rev="10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5400000">
            <a:off x="6610832" y="4023319"/>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68000">
                <a:schemeClr val="accent2">
                  <a:lumMod val="95000"/>
                  <a:lumOff val="5000"/>
                </a:schemeClr>
              </a:gs>
              <a:gs pos="0">
                <a:srgbClr val="FCD78E">
                  <a:lumMod val="56000"/>
                  <a:lumOff val="44000"/>
                </a:srgbClr>
              </a:gs>
              <a:gs pos="38000">
                <a:srgbClr val="FEED5A"/>
              </a:gs>
              <a:gs pos="90000">
                <a:srgbClr val="AC1414"/>
              </a:gs>
            </a:gsLst>
            <a:path path="circle">
              <a:fillToRect l="100000" t="100000"/>
            </a:path>
          </a:gradFill>
          <a:ln>
            <a:noFill/>
          </a:ln>
          <a:scene3d>
            <a:camera prst="orthographicFront"/>
            <a:lightRig rig="chilly" dir="t">
              <a:rot lat="0" lon="0" rev="10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Forma libre"/>
          <p:cNvSpPr/>
          <p:nvPr/>
        </p:nvSpPr>
        <p:spPr>
          <a:xfrm rot="10800000">
            <a:off x="0" y="5705435"/>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4" name="13 Forma libre"/>
          <p:cNvSpPr/>
          <p:nvPr/>
        </p:nvSpPr>
        <p:spPr>
          <a:xfrm>
            <a:off x="-4333" y="-21818"/>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1000">
                <a:srgbClr val="391B03">
                  <a:lumMod val="33000"/>
                </a:srgbClr>
              </a:gs>
              <a:gs pos="57000">
                <a:schemeClr val="tx2">
                  <a:lumMod val="50000"/>
                </a:scheme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288160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1+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4500" fill="hold"/>
                                        <p:tgtEl>
                                          <p:spTgt spid="8"/>
                                        </p:tgtEl>
                                        <p:attrNameLst>
                                          <p:attrName>ppt_x</p:attrName>
                                        </p:attrNameLst>
                                      </p:cBhvr>
                                      <p:tavLst>
                                        <p:tav tm="0">
                                          <p:val>
                                            <p:strVal val="0-#ppt_w/2"/>
                                          </p:val>
                                        </p:tav>
                                        <p:tav tm="100000">
                                          <p:val>
                                            <p:strVal val="#ppt_x"/>
                                          </p:val>
                                        </p:tav>
                                      </p:tavLst>
                                    </p:anim>
                                    <p:anim calcmode="lin" valueType="num">
                                      <p:cBhvr additive="base">
                                        <p:cTn id="95" dur="4500" fill="hold"/>
                                        <p:tgtEl>
                                          <p:spTgt spid="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4500" fill="hold"/>
                                        <p:tgtEl>
                                          <p:spTgt spid="8"/>
                                        </p:tgtEl>
                                        <p:attrNameLst>
                                          <p:attrName>ppt_w</p:attrName>
                                        </p:attrNameLst>
                                      </p:cBhvr>
                                      <p:tavLst>
                                        <p:tav tm="0">
                                          <p:val>
                                            <p:strVal val="#ppt_w"/>
                                          </p:val>
                                        </p:tav>
                                        <p:tav tm="100000">
                                          <p:val>
                                            <p:strVal val="#ppt_w"/>
                                          </p:val>
                                        </p:tav>
                                      </p:tavLst>
                                    </p:anim>
                                    <p:anim calcmode="lin" valueType="num">
                                      <p:cBhvr>
                                        <p:cTn id="99" dur="4500" fill="hold"/>
                                        <p:tgtEl>
                                          <p:spTgt spid="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8"/>
                                        </p:tgtEl>
                                        <p:attrNameLst>
                                          <p:attrName>ppt_x</p:attrName>
                                        </p:attrNameLst>
                                      </p:cBhvr>
                                      <p:tavLst>
                                        <p:tav tm="0">
                                          <p:val>
                                            <p:strVal val="ppt_x"/>
                                          </p:val>
                                        </p:tav>
                                        <p:tav tm="100000">
                                          <p:val>
                                            <p:strVal val="0-ppt_w/2"/>
                                          </p:val>
                                        </p:tav>
                                      </p:tavLst>
                                    </p:anim>
                                    <p:anim calcmode="lin" valueType="num">
                                      <p:cBhvr additive="base">
                                        <p:cTn id="104" dur="4500"/>
                                        <p:tgtEl>
                                          <p:spTgt spid="8"/>
                                        </p:tgtEl>
                                        <p:attrNameLst>
                                          <p:attrName>ppt_y</p:attrName>
                                        </p:attrNameLst>
                                      </p:cBhvr>
                                      <p:tavLst>
                                        <p:tav tm="0">
                                          <p:val>
                                            <p:strVal val="ppt_y"/>
                                          </p:val>
                                        </p:tav>
                                        <p:tav tm="100000">
                                          <p:val>
                                            <p:strVal val="ppt_y"/>
                                          </p:val>
                                        </p:tav>
                                      </p:tavLst>
                                    </p:anim>
                                    <p:set>
                                      <p:cBhvr>
                                        <p:cTn id="105" dur="1" fill="hold">
                                          <p:stCondLst>
                                            <p:cond delay="4499"/>
                                          </p:stCondLst>
                                        </p:cTn>
                                        <p:tgtEl>
                                          <p:spTgt spid="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4500" fill="hold"/>
                                        <p:tgtEl>
                                          <p:spTgt spid="9"/>
                                        </p:tgtEl>
                                        <p:attrNameLst>
                                          <p:attrName>ppt_x</p:attrName>
                                        </p:attrNameLst>
                                      </p:cBhvr>
                                      <p:tavLst>
                                        <p:tav tm="0">
                                          <p:val>
                                            <p:strVal val="0-#ppt_w/2"/>
                                          </p:val>
                                        </p:tav>
                                        <p:tav tm="100000">
                                          <p:val>
                                            <p:strVal val="#ppt_x"/>
                                          </p:val>
                                        </p:tav>
                                      </p:tavLst>
                                    </p:anim>
                                    <p:anim calcmode="lin" valueType="num">
                                      <p:cBhvr additive="base">
                                        <p:cTn id="109" dur="4500" fill="hold"/>
                                        <p:tgtEl>
                                          <p:spTgt spid="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4500" fill="hold"/>
                                        <p:tgtEl>
                                          <p:spTgt spid="9"/>
                                        </p:tgtEl>
                                        <p:attrNameLst>
                                          <p:attrName>ppt_w</p:attrName>
                                        </p:attrNameLst>
                                      </p:cBhvr>
                                      <p:tavLst>
                                        <p:tav tm="0">
                                          <p:val>
                                            <p:strVal val="#ppt_w"/>
                                          </p:val>
                                        </p:tav>
                                        <p:tav tm="100000">
                                          <p:val>
                                            <p:strVal val="#ppt_w"/>
                                          </p:val>
                                        </p:tav>
                                      </p:tavLst>
                                    </p:anim>
                                    <p:anim calcmode="lin" valueType="num">
                                      <p:cBhvr>
                                        <p:cTn id="113" dur="4500" fill="hold"/>
                                        <p:tgtEl>
                                          <p:spTgt spid="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9"/>
                                        </p:tgtEl>
                                        <p:attrNameLst>
                                          <p:attrName>ppt_x</p:attrName>
                                        </p:attrNameLst>
                                      </p:cBhvr>
                                      <p:tavLst>
                                        <p:tav tm="0">
                                          <p:val>
                                            <p:strVal val="ppt_x"/>
                                          </p:val>
                                        </p:tav>
                                        <p:tav tm="100000">
                                          <p:val>
                                            <p:strVal val="0-ppt_w/2"/>
                                          </p:val>
                                        </p:tav>
                                      </p:tavLst>
                                    </p:anim>
                                    <p:anim calcmode="lin" valueType="num">
                                      <p:cBhvr additive="base">
                                        <p:cTn id="118" dur="4500"/>
                                        <p:tgtEl>
                                          <p:spTgt spid="9"/>
                                        </p:tgtEl>
                                        <p:attrNameLst>
                                          <p:attrName>ppt_y</p:attrName>
                                        </p:attrNameLst>
                                      </p:cBhvr>
                                      <p:tavLst>
                                        <p:tav tm="0">
                                          <p:val>
                                            <p:strVal val="ppt_y"/>
                                          </p:val>
                                        </p:tav>
                                        <p:tav tm="100000">
                                          <p:val>
                                            <p:strVal val="ppt_y"/>
                                          </p:val>
                                        </p:tav>
                                      </p:tavLst>
                                    </p:anim>
                                    <p:set>
                                      <p:cBhvr>
                                        <p:cTn id="119" dur="1" fill="hold">
                                          <p:stCondLst>
                                            <p:cond delay="4499"/>
                                          </p:stCondLst>
                                        </p:cTn>
                                        <p:tgtEl>
                                          <p:spTgt spid="9"/>
                                        </p:tgtEl>
                                        <p:attrNameLst>
                                          <p:attrName>style.visibility</p:attrName>
                                        </p:attrNameLst>
                                      </p:cBhvr>
                                      <p:to>
                                        <p:strVal val="hidden"/>
                                      </p:to>
                                    </p:set>
                                  </p:childTnLst>
                                </p:cTn>
                              </p:par>
                              <p:par>
                                <p:cTn id="120" presetID="16" presetClass="entr" presetSubtype="37" fill="hold" nodeType="withEffect">
                                  <p:stCondLst>
                                    <p:cond delay="750"/>
                                  </p:stCondLst>
                                  <p:childTnLst>
                                    <p:set>
                                      <p:cBhvr>
                                        <p:cTn id="121" dur="1" fill="hold">
                                          <p:stCondLst>
                                            <p:cond delay="0"/>
                                          </p:stCondLst>
                                        </p:cTn>
                                        <p:tgtEl>
                                          <p:spTgt spid="13"/>
                                        </p:tgtEl>
                                        <p:attrNameLst>
                                          <p:attrName>style.visibility</p:attrName>
                                        </p:attrNameLst>
                                      </p:cBhvr>
                                      <p:to>
                                        <p:strVal val="visible"/>
                                      </p:to>
                                    </p:set>
                                    <p:animEffect transition="in" filter="barn(outVertical)">
                                      <p:cBhvr>
                                        <p:cTn id="122" dur="3500"/>
                                        <p:tgtEl>
                                          <p:spTgt spid="13"/>
                                        </p:tgtEl>
                                      </p:cBhvr>
                                    </p:animEffect>
                                  </p:childTnLst>
                                </p:cTn>
                              </p:par>
                              <p:par>
                                <p:cTn id="123" presetID="23" presetClass="entr" presetSubtype="288" fill="hold" nodeType="withEffect">
                                  <p:stCondLst>
                                    <p:cond delay="750"/>
                                  </p:stCondLst>
                                  <p:childTnLst>
                                    <p:set>
                                      <p:cBhvr>
                                        <p:cTn id="124" dur="1" fill="hold">
                                          <p:stCondLst>
                                            <p:cond delay="0"/>
                                          </p:stCondLst>
                                        </p:cTn>
                                        <p:tgtEl>
                                          <p:spTgt spid="13"/>
                                        </p:tgtEl>
                                        <p:attrNameLst>
                                          <p:attrName>style.visibility</p:attrName>
                                        </p:attrNameLst>
                                      </p:cBhvr>
                                      <p:to>
                                        <p:strVal val="visible"/>
                                      </p:to>
                                    </p:set>
                                    <p:anim calcmode="lin" valueType="num">
                                      <p:cBhvr>
                                        <p:cTn id="125" dur="3500" fill="hold"/>
                                        <p:tgtEl>
                                          <p:spTgt spid="13"/>
                                        </p:tgtEl>
                                        <p:attrNameLst>
                                          <p:attrName>ppt_w</p:attrName>
                                        </p:attrNameLst>
                                      </p:cBhvr>
                                      <p:tavLst>
                                        <p:tav tm="0">
                                          <p:val>
                                            <p:strVal val="4/3*#ppt_w"/>
                                          </p:val>
                                        </p:tav>
                                        <p:tav tm="100000">
                                          <p:val>
                                            <p:strVal val="#ppt_w"/>
                                          </p:val>
                                        </p:tav>
                                      </p:tavLst>
                                    </p:anim>
                                    <p:anim calcmode="lin" valueType="num">
                                      <p:cBhvr>
                                        <p:cTn id="126" dur="35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4 Rectángulo"/>
          <p:cNvSpPr/>
          <p:nvPr/>
        </p:nvSpPr>
        <p:spPr>
          <a:xfrm>
            <a:off x="1279693" y="1093336"/>
            <a:ext cx="4779404" cy="707886"/>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000" dirty="0" smtClean="0">
                <a:solidFill>
                  <a:schemeClr val="bg1"/>
                </a:solidFill>
                <a:latin typeface="Hobo Std" pitchFamily="34" charset="0"/>
              </a:rPr>
              <a:t>Otras </a:t>
            </a:r>
            <a:r>
              <a:rPr lang="es-ES" sz="2000" dirty="0">
                <a:solidFill>
                  <a:schemeClr val="bg1"/>
                </a:solidFill>
                <a:latin typeface="Hobo Std" pitchFamily="34" charset="0"/>
              </a:rPr>
              <a:t>ventajas del vino a destacar:</a:t>
            </a:r>
          </a:p>
          <a:p>
            <a:pPr algn="ctr"/>
            <a:endParaRPr lang="es-ES" sz="2000" dirty="0">
              <a:solidFill>
                <a:schemeClr val="bg1"/>
              </a:solidFill>
              <a:latin typeface="Hobo Std" pitchFamily="34" charset="0"/>
            </a:endParaRPr>
          </a:p>
        </p:txBody>
      </p:sp>
      <p:sp>
        <p:nvSpPr>
          <p:cNvPr id="6" name="5 Rectángulo"/>
          <p:cNvSpPr/>
          <p:nvPr/>
        </p:nvSpPr>
        <p:spPr>
          <a:xfrm>
            <a:off x="721361" y="1447279"/>
            <a:ext cx="5829070" cy="4339650"/>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endParaRPr lang="es-ES" dirty="0">
              <a:solidFill>
                <a:schemeClr val="bg1"/>
              </a:solidFill>
              <a:effectLst>
                <a:outerShdw dist="50800" algn="ctr" rotWithShape="0">
                  <a:srgbClr val="48001B"/>
                </a:outerShdw>
              </a:effectLst>
            </a:endParaRPr>
          </a:p>
          <a:p>
            <a:pPr algn="ctr"/>
            <a:r>
              <a:rPr lang="es-ES" dirty="0">
                <a:solidFill>
                  <a:schemeClr val="bg1"/>
                </a:solidFill>
                <a:effectLst>
                  <a:outerShdw dist="50800" algn="ctr" rotWithShape="0">
                    <a:srgbClr val="48001B"/>
                  </a:outerShdw>
                </a:effectLst>
              </a:rPr>
              <a:t>    </a:t>
            </a:r>
            <a:r>
              <a:rPr lang="es-ES" sz="2000" dirty="0">
                <a:solidFill>
                  <a:schemeClr val="bg1"/>
                </a:solidFill>
                <a:latin typeface="Hobo Std" pitchFamily="34" charset="0"/>
              </a:rPr>
              <a:t>Reduce el riesgo de padecer artritis reumática</a:t>
            </a:r>
          </a:p>
          <a:p>
            <a:pPr algn="ctr"/>
            <a:r>
              <a:rPr lang="es-ES" sz="2000" dirty="0">
                <a:solidFill>
                  <a:schemeClr val="bg1"/>
                </a:solidFill>
                <a:latin typeface="Hobo Std" pitchFamily="34" charset="0"/>
              </a:rPr>
              <a:t>    Previene la gripe y los resfríos</a:t>
            </a:r>
          </a:p>
          <a:p>
            <a:pPr algn="ctr"/>
            <a:r>
              <a:rPr lang="es-ES" sz="2000" dirty="0">
                <a:solidFill>
                  <a:schemeClr val="bg1"/>
                </a:solidFill>
                <a:latin typeface="Hobo Std" pitchFamily="34" charset="0"/>
              </a:rPr>
              <a:t>  </a:t>
            </a:r>
            <a:r>
              <a:rPr lang="es-ES" sz="2000" dirty="0" smtClean="0">
                <a:solidFill>
                  <a:schemeClr val="bg1"/>
                </a:solidFill>
                <a:latin typeface="Hobo Std" pitchFamily="34" charset="0"/>
              </a:rPr>
              <a:t> Sirve </a:t>
            </a:r>
            <a:r>
              <a:rPr lang="es-ES" sz="2000" dirty="0">
                <a:solidFill>
                  <a:schemeClr val="bg1"/>
                </a:solidFill>
                <a:latin typeface="Hobo Std" pitchFamily="34" charset="0"/>
              </a:rPr>
              <a:t>para hacer la digestión</a:t>
            </a:r>
          </a:p>
          <a:p>
            <a:pPr algn="ctr"/>
            <a:r>
              <a:rPr lang="es-ES" sz="2000" dirty="0">
                <a:solidFill>
                  <a:schemeClr val="bg1"/>
                </a:solidFill>
                <a:latin typeface="Hobo Std" pitchFamily="34" charset="0"/>
              </a:rPr>
              <a:t>  </a:t>
            </a:r>
            <a:r>
              <a:rPr lang="es-ES" sz="2000" dirty="0" smtClean="0">
                <a:solidFill>
                  <a:schemeClr val="bg1"/>
                </a:solidFill>
                <a:latin typeface="Hobo Std" pitchFamily="34" charset="0"/>
              </a:rPr>
              <a:t>Reduce </a:t>
            </a:r>
            <a:r>
              <a:rPr lang="es-ES" sz="2000" dirty="0">
                <a:solidFill>
                  <a:schemeClr val="bg1"/>
                </a:solidFill>
                <a:latin typeface="Hobo Std" pitchFamily="34" charset="0"/>
              </a:rPr>
              <a:t>los riesgos de padecer diabetes</a:t>
            </a:r>
          </a:p>
          <a:p>
            <a:pPr algn="ctr"/>
            <a:r>
              <a:rPr lang="es-ES" sz="2000" dirty="0">
                <a:solidFill>
                  <a:schemeClr val="bg1"/>
                </a:solidFill>
                <a:latin typeface="Hobo Std" pitchFamily="34" charset="0"/>
              </a:rPr>
              <a:t>   </a:t>
            </a:r>
            <a:r>
              <a:rPr lang="es-ES" sz="2000" dirty="0" smtClean="0">
                <a:solidFill>
                  <a:schemeClr val="bg1"/>
                </a:solidFill>
                <a:latin typeface="Hobo Std" pitchFamily="34" charset="0"/>
              </a:rPr>
              <a:t>Mejora </a:t>
            </a:r>
            <a:r>
              <a:rPr lang="es-ES" sz="2000" dirty="0">
                <a:solidFill>
                  <a:schemeClr val="bg1"/>
                </a:solidFill>
                <a:latin typeface="Hobo Std" pitchFamily="34" charset="0"/>
              </a:rPr>
              <a:t>las várices</a:t>
            </a:r>
          </a:p>
          <a:p>
            <a:pPr algn="ctr"/>
            <a:r>
              <a:rPr lang="es-ES" sz="2000" dirty="0">
                <a:solidFill>
                  <a:schemeClr val="bg1"/>
                </a:solidFill>
                <a:latin typeface="Hobo Std" pitchFamily="34" charset="0"/>
              </a:rPr>
              <a:t> </a:t>
            </a:r>
            <a:r>
              <a:rPr lang="es-ES" sz="2000" dirty="0" smtClean="0">
                <a:solidFill>
                  <a:schemeClr val="bg1"/>
                </a:solidFill>
                <a:latin typeface="Hobo Std" pitchFamily="34" charset="0"/>
              </a:rPr>
              <a:t>Favorece </a:t>
            </a:r>
            <a:r>
              <a:rPr lang="es-ES" sz="2000" dirty="0">
                <a:solidFill>
                  <a:schemeClr val="bg1"/>
                </a:solidFill>
                <a:latin typeface="Hobo Std" pitchFamily="34" charset="0"/>
              </a:rPr>
              <a:t>la asimilación de las proteínas</a:t>
            </a:r>
          </a:p>
          <a:p>
            <a:pPr algn="ctr"/>
            <a:r>
              <a:rPr lang="es-ES" sz="2000" dirty="0">
                <a:solidFill>
                  <a:schemeClr val="bg1"/>
                </a:solidFill>
                <a:latin typeface="Hobo Std" pitchFamily="34" charset="0"/>
              </a:rPr>
              <a:t>    </a:t>
            </a:r>
            <a:r>
              <a:rPr lang="es-ES" sz="2000" dirty="0" smtClean="0">
                <a:solidFill>
                  <a:schemeClr val="bg1"/>
                </a:solidFill>
                <a:latin typeface="Hobo Std" pitchFamily="34" charset="0"/>
              </a:rPr>
              <a:t>Ayuda </a:t>
            </a:r>
            <a:r>
              <a:rPr lang="es-ES" sz="2000" dirty="0">
                <a:solidFill>
                  <a:schemeClr val="bg1"/>
                </a:solidFill>
                <a:latin typeface="Hobo Std" pitchFamily="34" charset="0"/>
              </a:rPr>
              <a:t>en la visión y previene enfermedades como la retinopatía diabética</a:t>
            </a:r>
          </a:p>
          <a:p>
            <a:pPr algn="ctr"/>
            <a:r>
              <a:rPr lang="es-ES" sz="2000" dirty="0">
                <a:solidFill>
                  <a:schemeClr val="bg1"/>
                </a:solidFill>
                <a:latin typeface="Hobo Std" pitchFamily="34" charset="0"/>
              </a:rPr>
              <a:t>    Reduce el dolor y las molestias de las </a:t>
            </a:r>
            <a:r>
              <a:rPr lang="es-ES" sz="2000" dirty="0" err="1">
                <a:solidFill>
                  <a:schemeClr val="bg1"/>
                </a:solidFill>
                <a:latin typeface="Hobo Std" pitchFamily="34" charset="0"/>
              </a:rPr>
              <a:t>hermorroides</a:t>
            </a:r>
            <a:endParaRPr lang="es-ES" sz="2000" dirty="0">
              <a:solidFill>
                <a:schemeClr val="bg1"/>
              </a:solidFill>
              <a:latin typeface="Hobo Std" pitchFamily="34" charset="0"/>
            </a:endParaRPr>
          </a:p>
          <a:p>
            <a:pPr algn="ctr"/>
            <a:r>
              <a:rPr lang="es-ES" sz="2000" dirty="0">
                <a:solidFill>
                  <a:schemeClr val="bg1"/>
                </a:solidFill>
                <a:latin typeface="Hobo Std" pitchFamily="34" charset="0"/>
              </a:rPr>
              <a:t>    Disminuye las alergias por sus propiedades antihistamínicas</a:t>
            </a:r>
          </a:p>
          <a:p>
            <a:pPr algn="ctr"/>
            <a:r>
              <a:rPr lang="es-ES" sz="2000" dirty="0">
                <a:solidFill>
                  <a:schemeClr val="bg1"/>
                </a:solidFill>
                <a:effectLst>
                  <a:outerShdw dist="50800" algn="ctr" rotWithShape="0">
                    <a:srgbClr val="48001B"/>
                  </a:outerShdw>
                </a:effectLst>
              </a:rPr>
              <a:t>   </a:t>
            </a:r>
          </a:p>
        </p:txBody>
      </p:sp>
    </p:spTree>
    <p:extLst>
      <p:ext uri="{BB962C8B-B14F-4D97-AF65-F5344CB8AC3E}">
        <p14:creationId xmlns:p14="http://schemas.microsoft.com/office/powerpoint/2010/main" val="9641667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3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gradFill>
            <a:gsLst>
              <a:gs pos="0">
                <a:srgbClr val="FFF200"/>
              </a:gs>
              <a:gs pos="45000">
                <a:srgbClr val="FF7A00"/>
              </a:gs>
              <a:gs pos="100000">
                <a:srgbClr val="4D0808"/>
              </a:gs>
            </a:gsLst>
            <a:lin ang="5400000" scaled="0"/>
          </a:gradFill>
          <a:ln>
            <a:noFill/>
          </a:ln>
        </p:spPr>
      </p:pic>
      <p:sp>
        <p:nvSpPr>
          <p:cNvPr id="2" name="Forma libre 30"/>
          <p:cNvSpPr/>
          <p:nvPr/>
        </p:nvSpPr>
        <p:spPr>
          <a:xfrm rot="5400000">
            <a:off x="2671272" y="1463682"/>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30"/>
          <p:cNvSpPr/>
          <p:nvPr/>
        </p:nvSpPr>
        <p:spPr>
          <a:xfrm rot="16200000" flipH="1">
            <a:off x="4175899" y="1486333"/>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30"/>
          <p:cNvSpPr/>
          <p:nvPr/>
        </p:nvSpPr>
        <p:spPr>
          <a:xfrm rot="16200000">
            <a:off x="4175899" y="3790589"/>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30"/>
          <p:cNvSpPr/>
          <p:nvPr/>
        </p:nvSpPr>
        <p:spPr>
          <a:xfrm rot="5400000" flipH="1">
            <a:off x="2671272" y="3790590"/>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30"/>
          <p:cNvSpPr/>
          <p:nvPr/>
        </p:nvSpPr>
        <p:spPr>
          <a:xfrm rot="16200000" flipH="1">
            <a:off x="5479584" y="1517470"/>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30"/>
          <p:cNvSpPr/>
          <p:nvPr/>
        </p:nvSpPr>
        <p:spPr>
          <a:xfrm rot="16200000" flipH="1">
            <a:off x="6743615" y="1515462"/>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30"/>
          <p:cNvSpPr/>
          <p:nvPr/>
        </p:nvSpPr>
        <p:spPr>
          <a:xfrm rot="16200000">
            <a:off x="5494902" y="3821726"/>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30"/>
          <p:cNvSpPr/>
          <p:nvPr/>
        </p:nvSpPr>
        <p:spPr>
          <a:xfrm rot="16200000">
            <a:off x="6769690" y="3776649"/>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30"/>
          <p:cNvSpPr/>
          <p:nvPr/>
        </p:nvSpPr>
        <p:spPr>
          <a:xfrm rot="5400000">
            <a:off x="1331720" y="1517470"/>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Forma libre 30"/>
          <p:cNvSpPr/>
          <p:nvPr/>
        </p:nvSpPr>
        <p:spPr>
          <a:xfrm rot="5400000">
            <a:off x="6977" y="1500991"/>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Forma libre 30"/>
          <p:cNvSpPr/>
          <p:nvPr/>
        </p:nvSpPr>
        <p:spPr>
          <a:xfrm rot="5400000" flipH="1">
            <a:off x="1281024" y="3833278"/>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Forma libre 30"/>
          <p:cNvSpPr/>
          <p:nvPr/>
        </p:nvSpPr>
        <p:spPr>
          <a:xfrm rot="5400000" flipH="1">
            <a:off x="-65032" y="3833278"/>
            <a:ext cx="2304256" cy="1527136"/>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0">
                <a:srgbClr val="FFF200"/>
              </a:gs>
              <a:gs pos="45000">
                <a:srgbClr val="FF7A00"/>
              </a:gs>
              <a:gs pos="100000">
                <a:srgbClr val="4D0808"/>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orma libre"/>
          <p:cNvSpPr/>
          <p:nvPr/>
        </p:nvSpPr>
        <p:spPr>
          <a:xfrm>
            <a:off x="-9557" y="-12224"/>
            <a:ext cx="917267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5000">
                <a:srgbClr val="C00000">
                  <a:lumMod val="37000"/>
                </a:srgbClr>
              </a:gs>
              <a:gs pos="91000">
                <a:srgbClr val="391B03">
                  <a:lumMod val="0"/>
                </a:srgbClr>
              </a:gs>
              <a:gs pos="5000">
                <a:srgbClr val="FCD78E">
                  <a:lumMod val="56000"/>
                  <a:lumOff val="44000"/>
                </a:srgbClr>
              </a:gs>
              <a:gs pos="34000">
                <a:srgbClr val="CCFF33"/>
              </a:gs>
              <a:gs pos="24000">
                <a:srgbClr val="E3F574"/>
              </a:gs>
              <a:gs pos="54000">
                <a:schemeClr val="accent6">
                  <a:lumMod val="75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8" name="17 Forma libre"/>
          <p:cNvSpPr/>
          <p:nvPr/>
        </p:nvSpPr>
        <p:spPr>
          <a:xfrm rot="10800000">
            <a:off x="-9558" y="5748974"/>
            <a:ext cx="916311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5000">
                <a:srgbClr val="C00000">
                  <a:lumMod val="37000"/>
                </a:srgbClr>
              </a:gs>
              <a:gs pos="91000">
                <a:srgbClr val="391B03">
                  <a:lumMod val="0"/>
                </a:srgbClr>
              </a:gs>
              <a:gs pos="5000">
                <a:srgbClr val="FCD78E">
                  <a:lumMod val="56000"/>
                  <a:lumOff val="44000"/>
                </a:srgbClr>
              </a:gs>
              <a:gs pos="34000">
                <a:srgbClr val="CCFF33"/>
              </a:gs>
              <a:gs pos="24000">
                <a:srgbClr val="E3F574"/>
              </a:gs>
              <a:gs pos="54000">
                <a:schemeClr val="accent6">
                  <a:lumMod val="75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9" name="18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90080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9"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0-#ppt_w/2"/>
                                          </p:val>
                                        </p:tav>
                                        <p:tav tm="100000">
                                          <p:val>
                                            <p:strVal val="#ppt_x"/>
                                          </p:val>
                                        </p:tav>
                                      </p:tavLst>
                                    </p:anim>
                                    <p:anim calcmode="lin" valueType="num">
                                      <p:cBhvr additive="base">
                                        <p:cTn id="23" dur="3000" fill="hold"/>
                                        <p:tgtEl>
                                          <p:spTgt spid="4"/>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3"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0-#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9"/>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0"/>
                                        </p:tgtEl>
                                        <p:attrNameLst>
                                          <p:attrName>r</p:attrName>
                                        </p:attrNameLst>
                                      </p:cBhvr>
                                    </p:animRot>
                                  </p:childTnLst>
                                </p:cTn>
                              </p:par>
                              <p:par>
                                <p:cTn id="62" presetID="2" presetClass="entr" presetSubtype="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0" fill="hold"/>
                                        <p:tgtEl>
                                          <p:spTgt spid="11"/>
                                        </p:tgtEl>
                                        <p:attrNameLst>
                                          <p:attrName>ppt_x</p:attrName>
                                        </p:attrNameLst>
                                      </p:cBhvr>
                                      <p:tavLst>
                                        <p:tav tm="0">
                                          <p:val>
                                            <p:strVal val="1+#ppt_w/2"/>
                                          </p:val>
                                        </p:tav>
                                        <p:tav tm="100000">
                                          <p:val>
                                            <p:strVal val="#ppt_x"/>
                                          </p:val>
                                        </p:tav>
                                      </p:tavLst>
                                    </p:anim>
                                    <p:anim calcmode="lin" valueType="num">
                                      <p:cBhvr additive="base">
                                        <p:cTn id="65" dur="3000" fill="hold"/>
                                        <p:tgtEl>
                                          <p:spTgt spid="11"/>
                                        </p:tgtEl>
                                        <p:attrNameLst>
                                          <p:attrName>ppt_y</p:attrName>
                                        </p:attrNameLst>
                                      </p:cBhvr>
                                      <p:tavLst>
                                        <p:tav tm="0">
                                          <p:val>
                                            <p:strVal val="1+#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1"/>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3000" fill="hold"/>
                                        <p:tgtEl>
                                          <p:spTgt spid="12"/>
                                        </p:tgtEl>
                                        <p:attrNameLst>
                                          <p:attrName>r</p:attrName>
                                        </p:attrNameLst>
                                      </p:cBhvr>
                                    </p:animRot>
                                  </p:childTnLst>
                                </p:cTn>
                              </p:par>
                              <p:par>
                                <p:cTn id="74" presetID="2" presetClass="entr" presetSubtype="3"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3000" fill="hold"/>
                                        <p:tgtEl>
                                          <p:spTgt spid="13"/>
                                        </p:tgtEl>
                                        <p:attrNameLst>
                                          <p:attrName>ppt_x</p:attrName>
                                        </p:attrNameLst>
                                      </p:cBhvr>
                                      <p:tavLst>
                                        <p:tav tm="0">
                                          <p:val>
                                            <p:strVal val="1+#ppt_w/2"/>
                                          </p:val>
                                        </p:tav>
                                        <p:tav tm="100000">
                                          <p:val>
                                            <p:strVal val="#ppt_x"/>
                                          </p:val>
                                        </p:tav>
                                      </p:tavLst>
                                    </p:anim>
                                    <p:anim calcmode="lin" valueType="num">
                                      <p:cBhvr additive="base">
                                        <p:cTn id="77" dur="3000" fill="hold"/>
                                        <p:tgtEl>
                                          <p:spTgt spid="13"/>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grpId="1"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3000"/>
                                        <p:tgtEl>
                                          <p:spTgt spid="2"/>
                                        </p:tgtEl>
                                        <p:attrNameLst>
                                          <p:attrName>ppt_x</p:attrName>
                                        </p:attrNameLst>
                                      </p:cBhvr>
                                      <p:tavLst>
                                        <p:tav tm="0">
                                          <p:val>
                                            <p:strVal val="ppt_x"/>
                                          </p:val>
                                        </p:tav>
                                        <p:tav tm="100000">
                                          <p:val>
                                            <p:strVal val="1+ppt_w/2"/>
                                          </p:val>
                                        </p:tav>
                                      </p:tavLst>
                                    </p:anim>
                                    <p:anim calcmode="lin" valueType="num">
                                      <p:cBhvr additive="base">
                                        <p:cTn id="83" dur="3000"/>
                                        <p:tgtEl>
                                          <p:spTgt spid="2"/>
                                        </p:tgtEl>
                                        <p:attrNameLst>
                                          <p:attrName>ppt_y</p:attrName>
                                        </p:attrNameLst>
                                      </p:cBhvr>
                                      <p:tavLst>
                                        <p:tav tm="0">
                                          <p:val>
                                            <p:strVal val="ppt_y"/>
                                          </p:val>
                                        </p:tav>
                                        <p:tav tm="100000">
                                          <p:val>
                                            <p:strVal val="ppt_y"/>
                                          </p:val>
                                        </p:tav>
                                      </p:tavLst>
                                    </p:anim>
                                    <p:set>
                                      <p:cBhvr>
                                        <p:cTn id="84" dur="1" fill="hold">
                                          <p:stCondLst>
                                            <p:cond delay="2999"/>
                                          </p:stCondLst>
                                        </p:cTn>
                                        <p:tgtEl>
                                          <p:spTgt spid="2"/>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3"/>
                                        </p:tgtEl>
                                        <p:attrNameLst>
                                          <p:attrName>ppt_x</p:attrName>
                                        </p:attrNameLst>
                                      </p:cBhvr>
                                      <p:tavLst>
                                        <p:tav tm="0">
                                          <p:val>
                                            <p:strVal val="ppt_x"/>
                                          </p:val>
                                        </p:tav>
                                        <p:tav tm="100000">
                                          <p:val>
                                            <p:strVal val="0-ppt_w/2"/>
                                          </p:val>
                                        </p:tav>
                                      </p:tavLst>
                                    </p:anim>
                                    <p:anim calcmode="lin" valueType="num">
                                      <p:cBhvr additive="base">
                                        <p:cTn id="87" dur="3000"/>
                                        <p:tgtEl>
                                          <p:spTgt spid="3"/>
                                        </p:tgtEl>
                                        <p:attrNameLst>
                                          <p:attrName>ppt_y</p:attrName>
                                        </p:attrNameLst>
                                      </p:cBhvr>
                                      <p:tavLst>
                                        <p:tav tm="0">
                                          <p:val>
                                            <p:strVal val="ppt_y"/>
                                          </p:val>
                                        </p:tav>
                                        <p:tav tm="100000">
                                          <p:val>
                                            <p:strVal val="ppt_y"/>
                                          </p:val>
                                        </p:tav>
                                      </p:tavLst>
                                    </p:anim>
                                    <p:set>
                                      <p:cBhvr>
                                        <p:cTn id="88" dur="1" fill="hold">
                                          <p:stCondLst>
                                            <p:cond delay="2999"/>
                                          </p:stCondLst>
                                        </p:cTn>
                                        <p:tgtEl>
                                          <p:spTgt spid="3"/>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4"/>
                                        </p:tgtEl>
                                        <p:attrNameLst>
                                          <p:attrName>ppt_x</p:attrName>
                                        </p:attrNameLst>
                                      </p:cBhvr>
                                      <p:tavLst>
                                        <p:tav tm="0">
                                          <p:val>
                                            <p:strVal val="ppt_x"/>
                                          </p:val>
                                        </p:tav>
                                        <p:tav tm="100000">
                                          <p:val>
                                            <p:strVal val="0-ppt_w/2"/>
                                          </p:val>
                                        </p:tav>
                                      </p:tavLst>
                                    </p:anim>
                                    <p:anim calcmode="lin" valueType="num">
                                      <p:cBhvr additive="base">
                                        <p:cTn id="91" dur="3000"/>
                                        <p:tgtEl>
                                          <p:spTgt spid="4"/>
                                        </p:tgtEl>
                                        <p:attrNameLst>
                                          <p:attrName>ppt_y</p:attrName>
                                        </p:attrNameLst>
                                      </p:cBhvr>
                                      <p:tavLst>
                                        <p:tav tm="0">
                                          <p:val>
                                            <p:strVal val="ppt_y"/>
                                          </p:val>
                                        </p:tav>
                                        <p:tav tm="100000">
                                          <p:val>
                                            <p:strVal val="ppt_y"/>
                                          </p:val>
                                        </p:tav>
                                      </p:tavLst>
                                    </p:anim>
                                    <p:set>
                                      <p:cBhvr>
                                        <p:cTn id="92" dur="1" fill="hold">
                                          <p:stCondLst>
                                            <p:cond delay="2999"/>
                                          </p:stCondLst>
                                        </p:cTn>
                                        <p:tgtEl>
                                          <p:spTgt spid="4"/>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14"/>
                                        </p:tgtEl>
                                        <p:attrNameLst>
                                          <p:attrName>style.visibility</p:attrName>
                                        </p:attrNameLst>
                                      </p:cBhvr>
                                      <p:to>
                                        <p:strVal val="visible"/>
                                      </p:to>
                                    </p:set>
                                    <p:anim calcmode="lin" valueType="num">
                                      <p:cBhvr>
                                        <p:cTn id="131" dur="3500" fill="hold"/>
                                        <p:tgtEl>
                                          <p:spTgt spid="14"/>
                                        </p:tgtEl>
                                        <p:attrNameLst>
                                          <p:attrName>ppt_w</p:attrName>
                                        </p:attrNameLst>
                                      </p:cBhvr>
                                      <p:tavLst>
                                        <p:tav tm="0">
                                          <p:val>
                                            <p:strVal val="2/3*#ppt_w"/>
                                          </p:val>
                                        </p:tav>
                                        <p:tav tm="100000">
                                          <p:val>
                                            <p:strVal val="#ppt_w"/>
                                          </p:val>
                                        </p:tav>
                                      </p:tavLst>
                                    </p:anim>
                                    <p:anim calcmode="lin" valueType="num">
                                      <p:cBhvr>
                                        <p:cTn id="132" dur="3500" fill="hold"/>
                                        <p:tgtEl>
                                          <p:spTgt spid="1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box(out)">
                                      <p:cBhvr>
                                        <p:cTn id="135"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9"/>
          <p:cNvSpPr/>
          <p:nvPr/>
        </p:nvSpPr>
        <p:spPr>
          <a:xfrm rot="19598963">
            <a:off x="1218580" y="1664456"/>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9"/>
          <p:cNvSpPr/>
          <p:nvPr/>
        </p:nvSpPr>
        <p:spPr>
          <a:xfrm rot="2001037" flipH="1">
            <a:off x="3954885" y="1664457"/>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9"/>
          <p:cNvSpPr/>
          <p:nvPr/>
        </p:nvSpPr>
        <p:spPr>
          <a:xfrm rot="8696927">
            <a:off x="3914245" y="3957290"/>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9"/>
          <p:cNvSpPr/>
          <p:nvPr/>
        </p:nvSpPr>
        <p:spPr>
          <a:xfrm rot="12829103" flipH="1">
            <a:off x="1199266" y="3984249"/>
            <a:ext cx="3920745"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1000">
                <a:srgbClr val="391B03">
                  <a:lumMod val="33000"/>
                </a:srgbClr>
              </a:gs>
              <a:gs pos="77000">
                <a:srgbClr val="C00000">
                  <a:lumMod val="76000"/>
                </a:srgbClr>
              </a:gs>
              <a:gs pos="44000">
                <a:srgbClr val="FF6600">
                  <a:lumMod val="76000"/>
                  <a:lumOff val="24000"/>
                </a:srgbClr>
              </a:gs>
              <a:gs pos="13000">
                <a:srgbClr val="FCD78E">
                  <a:lumMod val="56000"/>
                  <a:lumOff val="44000"/>
                </a:srgbClr>
              </a:gs>
              <a:gs pos="28000">
                <a:srgbClr val="FEED5A"/>
              </a:gs>
              <a:gs pos="100000">
                <a:schemeClr val="bg1"/>
              </a:gs>
            </a:gsLst>
            <a:path path="circle">
              <a:fillToRect l="100000" t="100000"/>
            </a:path>
            <a:tileRect r="-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Forma libre"/>
          <p:cNvSpPr/>
          <p:nvPr/>
        </p:nvSpPr>
        <p:spPr>
          <a:xfrm>
            <a:off x="-13911" y="-8293"/>
            <a:ext cx="917702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C00000"/>
              </a:gs>
              <a:gs pos="72000">
                <a:srgbClr val="C00000">
                  <a:lumMod val="29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1" name="10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C00000"/>
              </a:gs>
              <a:gs pos="72000">
                <a:srgbClr val="C00000">
                  <a:lumMod val="29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2" name="11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998996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5"/>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5"/>
                                        </p:tgtEl>
                                        <p:attrNameLst>
                                          <p:attrName>ppt_x</p:attrName>
                                        </p:attrNameLst>
                                      </p:cBhvr>
                                      <p:tavLst>
                                        <p:tav tm="0">
                                          <p:val>
                                            <p:strVal val="ppt_x"/>
                                          </p:val>
                                        </p:tav>
                                        <p:tav tm="100000">
                                          <p:val>
                                            <p:strVal val="1+ppt_w/2"/>
                                          </p:val>
                                        </p:tav>
                                      </p:tavLst>
                                    </p:anim>
                                    <p:anim calcmode="lin" valueType="num">
                                      <p:cBhvr additive="base">
                                        <p:cTn id="20" dur="5000"/>
                                        <p:tgtEl>
                                          <p:spTgt spid="5"/>
                                        </p:tgtEl>
                                        <p:attrNameLst>
                                          <p:attrName>ppt_y</p:attrName>
                                        </p:attrNameLst>
                                      </p:cBhvr>
                                      <p:tavLst>
                                        <p:tav tm="0">
                                          <p:val>
                                            <p:strVal val="ppt_y"/>
                                          </p:val>
                                        </p:tav>
                                        <p:tav tm="100000">
                                          <p:val>
                                            <p:strVal val="1+ppt_h/2"/>
                                          </p:val>
                                        </p:tav>
                                      </p:tavLst>
                                    </p:anim>
                                    <p:set>
                                      <p:cBhvr>
                                        <p:cTn id="21" dur="1" fill="hold">
                                          <p:stCondLst>
                                            <p:cond delay="4999"/>
                                          </p:stCondLst>
                                        </p:cTn>
                                        <p:tgtEl>
                                          <p:spTgt spid="5"/>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0-#ppt_w/2"/>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fmla="#ppt_w*sin(2.5*pi*$)">
                                          <p:val>
                                            <p:fltVal val="0"/>
                                          </p:val>
                                        </p:tav>
                                        <p:tav tm="100000">
                                          <p:val>
                                            <p:fltVal val="1"/>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6"/>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8"/>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8"/>
                                        </p:tgtEl>
                                        <p:attrNameLst>
                                          <p:attrName>ppt_x</p:attrName>
                                        </p:attrNameLst>
                                      </p:cBhvr>
                                      <p:tavLst>
                                        <p:tav tm="0">
                                          <p:val>
                                            <p:strVal val="ppt_x"/>
                                          </p:val>
                                        </p:tav>
                                        <p:tav tm="100000">
                                          <p:val>
                                            <p:strVal val="1+ppt_w/2"/>
                                          </p:val>
                                        </p:tav>
                                      </p:tavLst>
                                    </p:anim>
                                    <p:anim calcmode="lin" valueType="num">
                                      <p:cBhvr additive="base">
                                        <p:cTn id="48" dur="5000"/>
                                        <p:tgtEl>
                                          <p:spTgt spid="8"/>
                                        </p:tgtEl>
                                        <p:attrNameLst>
                                          <p:attrName>ppt_y</p:attrName>
                                        </p:attrNameLst>
                                      </p:cBhvr>
                                      <p:tavLst>
                                        <p:tav tm="0">
                                          <p:val>
                                            <p:strVal val="ppt_y"/>
                                          </p:val>
                                        </p:tav>
                                        <p:tav tm="100000">
                                          <p:val>
                                            <p:strVal val="0-ppt_h/2"/>
                                          </p:val>
                                        </p:tav>
                                      </p:tavLst>
                                    </p:anim>
                                    <p:set>
                                      <p:cBhvr>
                                        <p:cTn id="49" dur="1" fill="hold">
                                          <p:stCondLst>
                                            <p:cond delay="4999"/>
                                          </p:stCondLst>
                                        </p:cTn>
                                        <p:tgtEl>
                                          <p:spTgt spid="8"/>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3000" fill="hold"/>
                                        <p:tgtEl>
                                          <p:spTgt spid="7"/>
                                        </p:tgtEl>
                                        <p:attrNameLst>
                                          <p:attrName>ppt_x</p:attrName>
                                        </p:attrNameLst>
                                      </p:cBhvr>
                                      <p:tavLst>
                                        <p:tav tm="0">
                                          <p:val>
                                            <p:strVal val="0-#ppt_w/2"/>
                                          </p:val>
                                        </p:tav>
                                        <p:tav tm="100000">
                                          <p:val>
                                            <p:strVal val="#ppt_x"/>
                                          </p:val>
                                        </p:tav>
                                      </p:tavLst>
                                    </p:anim>
                                    <p:anim calcmode="lin" valueType="num">
                                      <p:cBhvr additive="base">
                                        <p:cTn id="53" dur="3000" fill="hold"/>
                                        <p:tgtEl>
                                          <p:spTgt spid="7"/>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7"/>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7"/>
                                        </p:tgtEl>
                                        <p:attrNameLst>
                                          <p:attrName>ppt_x</p:attrName>
                                        </p:attrNameLst>
                                      </p:cBhvr>
                                      <p:tavLst>
                                        <p:tav tm="0">
                                          <p:val>
                                            <p:strVal val="ppt_x"/>
                                          </p:val>
                                        </p:tav>
                                        <p:tav tm="100000">
                                          <p:val>
                                            <p:strVal val="0-ppt_w/2"/>
                                          </p:val>
                                        </p:tav>
                                      </p:tavLst>
                                    </p:anim>
                                    <p:anim calcmode="lin" valueType="num">
                                      <p:cBhvr additive="base">
                                        <p:cTn id="62" dur="5000"/>
                                        <p:tgtEl>
                                          <p:spTgt spid="7"/>
                                        </p:tgtEl>
                                        <p:attrNameLst>
                                          <p:attrName>ppt_y</p:attrName>
                                        </p:attrNameLst>
                                      </p:cBhvr>
                                      <p:tavLst>
                                        <p:tav tm="0">
                                          <p:val>
                                            <p:strVal val="ppt_y"/>
                                          </p:val>
                                        </p:tav>
                                        <p:tav tm="100000">
                                          <p:val>
                                            <p:strVal val="0-ppt_h/2"/>
                                          </p:val>
                                        </p:tav>
                                      </p:tavLst>
                                    </p:anim>
                                    <p:set>
                                      <p:cBhvr>
                                        <p:cTn id="63" dur="1" fill="hold">
                                          <p:stCondLst>
                                            <p:cond delay="4999"/>
                                          </p:stCondLst>
                                        </p:cTn>
                                        <p:tgtEl>
                                          <p:spTgt spid="7"/>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500" fill="hold"/>
                                        <p:tgtEl>
                                          <p:spTgt spid="9"/>
                                        </p:tgtEl>
                                        <p:attrNameLst>
                                          <p:attrName>ppt_w</p:attrName>
                                        </p:attrNameLst>
                                      </p:cBhvr>
                                      <p:tavLst>
                                        <p:tav tm="0">
                                          <p:val>
                                            <p:strVal val="2/3*#ppt_w"/>
                                          </p:val>
                                        </p:tav>
                                        <p:tav tm="100000">
                                          <p:val>
                                            <p:strVal val="#ppt_w"/>
                                          </p:val>
                                        </p:tav>
                                      </p:tavLst>
                                    </p:anim>
                                    <p:anim calcmode="lin" valueType="num">
                                      <p:cBhvr>
                                        <p:cTn id="67" dur="3500" fill="hold"/>
                                        <p:tgtEl>
                                          <p:spTgt spid="9"/>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ox(out)">
                                      <p:cBhvr>
                                        <p:cTn id="70"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4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20"/>
          <p:cNvSpPr/>
          <p:nvPr/>
        </p:nvSpPr>
        <p:spPr>
          <a:xfrm rot="5400000">
            <a:off x="572294"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2000">
                <a:srgbClr val="FF0066">
                  <a:lumMod val="57000"/>
                </a:srgbClr>
              </a:gs>
              <a:gs pos="37000">
                <a:srgbClr val="C00000"/>
              </a:gs>
              <a:gs pos="98000">
                <a:schemeClr val="accent2">
                  <a:lumMod val="20000"/>
                  <a:lumOff val="80000"/>
                </a:schemeClr>
              </a:gs>
            </a:gsLst>
            <a:lin ang="5400000" scaled="1"/>
          </a:gradFill>
          <a:ln>
            <a:noFill/>
          </a:ln>
          <a:scene3d>
            <a:camera prst="orthographicFront"/>
            <a:lightRig rig="flood" dir="t"/>
          </a:scene3d>
          <a:sp3d>
            <a:bevelT w="2667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0"/>
          <p:cNvSpPr/>
          <p:nvPr/>
        </p:nvSpPr>
        <p:spPr>
          <a:xfrm rot="5400000">
            <a:off x="556932" y="1922054"/>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2000">
                <a:srgbClr val="FF0066">
                  <a:lumMod val="57000"/>
                </a:srgbClr>
              </a:gs>
              <a:gs pos="37000">
                <a:srgbClr val="C00000"/>
              </a:gs>
              <a:gs pos="98000">
                <a:schemeClr val="accent2">
                  <a:lumMod val="20000"/>
                  <a:lumOff val="80000"/>
                </a:schemeClr>
              </a:gs>
            </a:gsLst>
            <a:lin ang="5400000" scaled="1"/>
          </a:gradFill>
          <a:ln>
            <a:noFill/>
          </a:ln>
          <a:scene3d>
            <a:camera prst="orthographicFront"/>
            <a:lightRig rig="flood" dir="t"/>
          </a:scene3d>
          <a:sp3d>
            <a:bevelT w="2603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556932" y="329020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2000">
                <a:srgbClr val="FF0066">
                  <a:lumMod val="57000"/>
                </a:srgbClr>
              </a:gs>
              <a:gs pos="37000">
                <a:srgbClr val="C00000"/>
              </a:gs>
              <a:gs pos="98000">
                <a:schemeClr val="accent2">
                  <a:lumMod val="20000"/>
                  <a:lumOff val="80000"/>
                </a:schemeClr>
              </a:gs>
            </a:gsLst>
            <a:lin ang="5400000" scaled="1"/>
          </a:gradFill>
          <a:ln>
            <a:noFill/>
          </a:ln>
          <a:scene3d>
            <a:camera prst="orthographicFront"/>
            <a:lightRig rig="flood" dir="t"/>
          </a:scene3d>
          <a:sp3d>
            <a:bevelT w="2540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0"/>
          <p:cNvSpPr/>
          <p:nvPr/>
        </p:nvSpPr>
        <p:spPr>
          <a:xfrm rot="16200000" flipH="1">
            <a:off x="6502040" y="575041"/>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2000">
                <a:srgbClr val="FF0066">
                  <a:lumMod val="57000"/>
                </a:srgbClr>
              </a:gs>
              <a:gs pos="37000">
                <a:srgbClr val="C00000"/>
              </a:gs>
              <a:gs pos="98000">
                <a:schemeClr val="accent2">
                  <a:lumMod val="20000"/>
                  <a:lumOff val="80000"/>
                </a:schemeClr>
              </a:gs>
            </a:gsLst>
            <a:lin ang="5400000" scaled="1"/>
          </a:gradFill>
          <a:ln>
            <a:noFill/>
          </a:ln>
          <a:scene3d>
            <a:camera prst="orthographicFront"/>
            <a:lightRig rig="flood" dir="t">
              <a:rot lat="0" lon="0" rev="9000000"/>
            </a:lightRig>
          </a:scene3d>
          <a:sp3d>
            <a:bevelT w="2159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0"/>
          <p:cNvSpPr/>
          <p:nvPr/>
        </p:nvSpPr>
        <p:spPr>
          <a:xfrm rot="16200000" flipH="1">
            <a:off x="6440834" y="1959249"/>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2000">
                <a:srgbClr val="FF0066">
                  <a:lumMod val="57000"/>
                </a:srgbClr>
              </a:gs>
              <a:gs pos="37000">
                <a:srgbClr val="C00000"/>
              </a:gs>
              <a:gs pos="98000">
                <a:schemeClr val="accent2">
                  <a:lumMod val="20000"/>
                  <a:lumOff val="80000"/>
                </a:schemeClr>
              </a:gs>
            </a:gsLst>
            <a:lin ang="5400000" scaled="1"/>
          </a:gradFill>
          <a:ln>
            <a:noFill/>
          </a:ln>
          <a:scene3d>
            <a:camera prst="orthographicFront"/>
            <a:lightRig rig="flood" dir="t">
              <a:rot lat="0" lon="0" rev="9000000"/>
            </a:lightRig>
          </a:scene3d>
          <a:sp3d>
            <a:bevelT w="24765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0"/>
          <p:cNvSpPr/>
          <p:nvPr/>
        </p:nvSpPr>
        <p:spPr>
          <a:xfrm rot="16200000" flipH="1">
            <a:off x="6511131" y="3457326"/>
            <a:ext cx="2075938" cy="321762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0">
                <a:schemeClr val="accent2">
                  <a:lumMod val="50000"/>
                </a:schemeClr>
              </a:gs>
              <a:gs pos="13000">
                <a:srgbClr val="C00000">
                  <a:lumMod val="25000"/>
                </a:srgbClr>
              </a:gs>
              <a:gs pos="62000">
                <a:srgbClr val="FF0066">
                  <a:lumMod val="57000"/>
                </a:srgbClr>
              </a:gs>
              <a:gs pos="37000">
                <a:srgbClr val="C00000"/>
              </a:gs>
              <a:gs pos="98000">
                <a:schemeClr val="accent2">
                  <a:lumMod val="20000"/>
                  <a:lumOff val="80000"/>
                </a:schemeClr>
              </a:gs>
            </a:gsLst>
            <a:lin ang="5400000" scaled="1"/>
          </a:gradFill>
          <a:ln>
            <a:noFill/>
          </a:ln>
          <a:scene3d>
            <a:camera prst="orthographicFront"/>
            <a:lightRig rig="flood" dir="t">
              <a:rot lat="0" lon="0" rev="9000000"/>
            </a:lightRig>
          </a:scene3d>
          <a:sp3d>
            <a:bevelT w="241300" h="50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7955" y="0"/>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9090" y="5524108"/>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93456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1+#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5"/>
                                        </p:tgtEl>
                                        <p:attrNameLst>
                                          <p:attrName>ppt_x</p:attrName>
                                        </p:attrNameLst>
                                      </p:cBhvr>
                                      <p:tavLst>
                                        <p:tav tm="0">
                                          <p:val>
                                            <p:strVal val="ppt_x"/>
                                          </p:val>
                                        </p:tav>
                                        <p:tav tm="100000">
                                          <p:val>
                                            <p:strVal val="1+ppt_w/2"/>
                                          </p:val>
                                        </p:tav>
                                      </p:tavLst>
                                    </p:anim>
                                    <p:anim calcmode="lin" valueType="num">
                                      <p:cBhvr additive="base">
                                        <p:cTn id="20" dur="4500"/>
                                        <p:tgtEl>
                                          <p:spTgt spid="5"/>
                                        </p:tgtEl>
                                        <p:attrNameLst>
                                          <p:attrName>ppt_y</p:attrName>
                                        </p:attrNameLst>
                                      </p:cBhvr>
                                      <p:tavLst>
                                        <p:tav tm="0">
                                          <p:val>
                                            <p:strVal val="ppt_y"/>
                                          </p:val>
                                        </p:tav>
                                        <p:tav tm="100000">
                                          <p:val>
                                            <p:strVal val="ppt_y"/>
                                          </p:val>
                                        </p:tav>
                                      </p:tavLst>
                                    </p:anim>
                                    <p:set>
                                      <p:cBhvr>
                                        <p:cTn id="21" dur="1" fill="hold">
                                          <p:stCondLst>
                                            <p:cond delay="4499"/>
                                          </p:stCondLst>
                                        </p:cTn>
                                        <p:tgtEl>
                                          <p:spTgt spid="5"/>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4500" fill="hold"/>
                                        <p:tgtEl>
                                          <p:spTgt spid="6"/>
                                        </p:tgtEl>
                                        <p:attrNameLst>
                                          <p:attrName>ppt_x</p:attrName>
                                        </p:attrNameLst>
                                      </p:cBhvr>
                                      <p:tavLst>
                                        <p:tav tm="0">
                                          <p:val>
                                            <p:strVal val="1+#ppt_w/2"/>
                                          </p:val>
                                        </p:tav>
                                        <p:tav tm="100000">
                                          <p:val>
                                            <p:strVal val="#ppt_x"/>
                                          </p:val>
                                        </p:tav>
                                      </p:tavLst>
                                    </p:anim>
                                    <p:anim calcmode="lin" valueType="num">
                                      <p:cBhvr additive="base">
                                        <p:cTn id="25" dur="4500" fill="hold"/>
                                        <p:tgtEl>
                                          <p:spTgt spid="6"/>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500" fill="hold"/>
                                        <p:tgtEl>
                                          <p:spTgt spid="6"/>
                                        </p:tgtEl>
                                        <p:attrNameLst>
                                          <p:attrName>ppt_w</p:attrName>
                                        </p:attrNameLst>
                                      </p:cBhvr>
                                      <p:tavLst>
                                        <p:tav tm="0">
                                          <p:val>
                                            <p:strVal val="#ppt_w"/>
                                          </p:val>
                                        </p:tav>
                                        <p:tav tm="100000">
                                          <p:val>
                                            <p:strVal val="#ppt_w"/>
                                          </p:val>
                                        </p:tav>
                                      </p:tavLst>
                                    </p:anim>
                                    <p:anim calcmode="lin" valueType="num">
                                      <p:cBhvr>
                                        <p:cTn id="29" dur="4500" fill="hold"/>
                                        <p:tgtEl>
                                          <p:spTgt spid="6"/>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6"/>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6"/>
                                        </p:tgtEl>
                                        <p:attrNameLst>
                                          <p:attrName>ppt_x</p:attrName>
                                        </p:attrNameLst>
                                      </p:cBhvr>
                                      <p:tavLst>
                                        <p:tav tm="0">
                                          <p:val>
                                            <p:strVal val="ppt_x"/>
                                          </p:val>
                                        </p:tav>
                                        <p:tav tm="100000">
                                          <p:val>
                                            <p:strVal val="1+ppt_w/2"/>
                                          </p:val>
                                        </p:tav>
                                      </p:tavLst>
                                    </p:anim>
                                    <p:anim calcmode="lin" valueType="num">
                                      <p:cBhvr additive="base">
                                        <p:cTn id="34" dur="4500"/>
                                        <p:tgtEl>
                                          <p:spTgt spid="6"/>
                                        </p:tgtEl>
                                        <p:attrNameLst>
                                          <p:attrName>ppt_y</p:attrName>
                                        </p:attrNameLst>
                                      </p:cBhvr>
                                      <p:tavLst>
                                        <p:tav tm="0">
                                          <p:val>
                                            <p:strVal val="ppt_y"/>
                                          </p:val>
                                        </p:tav>
                                        <p:tav tm="100000">
                                          <p:val>
                                            <p:strVal val="ppt_y"/>
                                          </p:val>
                                        </p:tav>
                                      </p:tavLst>
                                    </p:anim>
                                    <p:set>
                                      <p:cBhvr>
                                        <p:cTn id="35" dur="1" fill="hold">
                                          <p:stCondLst>
                                            <p:cond delay="4499"/>
                                          </p:stCondLst>
                                        </p:cTn>
                                        <p:tgtEl>
                                          <p:spTgt spid="6"/>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4500" fill="hold"/>
                                        <p:tgtEl>
                                          <p:spTgt spid="7"/>
                                        </p:tgtEl>
                                        <p:attrNameLst>
                                          <p:attrName>ppt_x</p:attrName>
                                        </p:attrNameLst>
                                      </p:cBhvr>
                                      <p:tavLst>
                                        <p:tav tm="0">
                                          <p:val>
                                            <p:strVal val="1+#ppt_w/2"/>
                                          </p:val>
                                        </p:tav>
                                        <p:tav tm="100000">
                                          <p:val>
                                            <p:strVal val="#ppt_x"/>
                                          </p:val>
                                        </p:tav>
                                      </p:tavLst>
                                    </p:anim>
                                    <p:anim calcmode="lin" valueType="num">
                                      <p:cBhvr additive="base">
                                        <p:cTn id="39" dur="4500" fill="hold"/>
                                        <p:tgtEl>
                                          <p:spTgt spid="7"/>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500" fill="hold"/>
                                        <p:tgtEl>
                                          <p:spTgt spid="7"/>
                                        </p:tgtEl>
                                        <p:attrNameLst>
                                          <p:attrName>ppt_w</p:attrName>
                                        </p:attrNameLst>
                                      </p:cBhvr>
                                      <p:tavLst>
                                        <p:tav tm="0">
                                          <p:val>
                                            <p:strVal val="#ppt_w"/>
                                          </p:val>
                                        </p:tav>
                                        <p:tav tm="100000">
                                          <p:val>
                                            <p:strVal val="#ppt_w"/>
                                          </p:val>
                                        </p:tav>
                                      </p:tavLst>
                                    </p:anim>
                                    <p:anim calcmode="lin" valueType="num">
                                      <p:cBhvr>
                                        <p:cTn id="43" dur="4500" fill="hold"/>
                                        <p:tgtEl>
                                          <p:spTgt spid="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7"/>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7"/>
                                        </p:tgtEl>
                                        <p:attrNameLst>
                                          <p:attrName>ppt_x</p:attrName>
                                        </p:attrNameLst>
                                      </p:cBhvr>
                                      <p:tavLst>
                                        <p:tav tm="0">
                                          <p:val>
                                            <p:strVal val="ppt_x"/>
                                          </p:val>
                                        </p:tav>
                                        <p:tav tm="100000">
                                          <p:val>
                                            <p:strVal val="1+ppt_w/2"/>
                                          </p:val>
                                        </p:tav>
                                      </p:tavLst>
                                    </p:anim>
                                    <p:anim calcmode="lin" valueType="num">
                                      <p:cBhvr additive="base">
                                        <p:cTn id="48" dur="4500"/>
                                        <p:tgtEl>
                                          <p:spTgt spid="7"/>
                                        </p:tgtEl>
                                        <p:attrNameLst>
                                          <p:attrName>ppt_y</p:attrName>
                                        </p:attrNameLst>
                                      </p:cBhvr>
                                      <p:tavLst>
                                        <p:tav tm="0">
                                          <p:val>
                                            <p:strVal val="ppt_y"/>
                                          </p:val>
                                        </p:tav>
                                        <p:tav tm="100000">
                                          <p:val>
                                            <p:strVal val="ppt_y"/>
                                          </p:val>
                                        </p:tav>
                                      </p:tavLst>
                                    </p:anim>
                                    <p:set>
                                      <p:cBhvr>
                                        <p:cTn id="49" dur="1" fill="hold">
                                          <p:stCondLst>
                                            <p:cond delay="4499"/>
                                          </p:stCondLst>
                                        </p:cTn>
                                        <p:tgtEl>
                                          <p:spTgt spid="7"/>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4500" fill="hold"/>
                                        <p:tgtEl>
                                          <p:spTgt spid="8"/>
                                        </p:tgtEl>
                                        <p:attrNameLst>
                                          <p:attrName>ppt_x</p:attrName>
                                        </p:attrNameLst>
                                      </p:cBhvr>
                                      <p:tavLst>
                                        <p:tav tm="0">
                                          <p:val>
                                            <p:strVal val="0-#ppt_w/2"/>
                                          </p:val>
                                        </p:tav>
                                        <p:tav tm="100000">
                                          <p:val>
                                            <p:strVal val="#ppt_x"/>
                                          </p:val>
                                        </p:tav>
                                      </p:tavLst>
                                    </p:anim>
                                    <p:anim calcmode="lin" valueType="num">
                                      <p:cBhvr additive="base">
                                        <p:cTn id="53" dur="4500" fill="hold"/>
                                        <p:tgtEl>
                                          <p:spTgt spid="8"/>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4500" fill="hold"/>
                                        <p:tgtEl>
                                          <p:spTgt spid="8"/>
                                        </p:tgtEl>
                                        <p:attrNameLst>
                                          <p:attrName>ppt_w</p:attrName>
                                        </p:attrNameLst>
                                      </p:cBhvr>
                                      <p:tavLst>
                                        <p:tav tm="0">
                                          <p:val>
                                            <p:strVal val="#ppt_w"/>
                                          </p:val>
                                        </p:tav>
                                        <p:tav tm="100000">
                                          <p:val>
                                            <p:strVal val="#ppt_w"/>
                                          </p:val>
                                        </p:tav>
                                      </p:tavLst>
                                    </p:anim>
                                    <p:anim calcmode="lin" valueType="num">
                                      <p:cBhvr>
                                        <p:cTn id="57" dur="4500" fill="hold"/>
                                        <p:tgtEl>
                                          <p:spTgt spid="8"/>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8"/>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8"/>
                                        </p:tgtEl>
                                        <p:attrNameLst>
                                          <p:attrName>ppt_x</p:attrName>
                                        </p:attrNameLst>
                                      </p:cBhvr>
                                      <p:tavLst>
                                        <p:tav tm="0">
                                          <p:val>
                                            <p:strVal val="ppt_x"/>
                                          </p:val>
                                        </p:tav>
                                        <p:tav tm="100000">
                                          <p:val>
                                            <p:strVal val="0-ppt_w/2"/>
                                          </p:val>
                                        </p:tav>
                                      </p:tavLst>
                                    </p:anim>
                                    <p:anim calcmode="lin" valueType="num">
                                      <p:cBhvr additive="base">
                                        <p:cTn id="62" dur="4500"/>
                                        <p:tgtEl>
                                          <p:spTgt spid="8"/>
                                        </p:tgtEl>
                                        <p:attrNameLst>
                                          <p:attrName>ppt_y</p:attrName>
                                        </p:attrNameLst>
                                      </p:cBhvr>
                                      <p:tavLst>
                                        <p:tav tm="0">
                                          <p:val>
                                            <p:strVal val="ppt_y"/>
                                          </p:val>
                                        </p:tav>
                                        <p:tav tm="100000">
                                          <p:val>
                                            <p:strVal val="ppt_y"/>
                                          </p:val>
                                        </p:tav>
                                      </p:tavLst>
                                    </p:anim>
                                    <p:set>
                                      <p:cBhvr>
                                        <p:cTn id="63" dur="1" fill="hold">
                                          <p:stCondLst>
                                            <p:cond delay="4499"/>
                                          </p:stCondLst>
                                        </p:cTn>
                                        <p:tgtEl>
                                          <p:spTgt spid="8"/>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4500" fill="hold"/>
                                        <p:tgtEl>
                                          <p:spTgt spid="9"/>
                                        </p:tgtEl>
                                        <p:attrNameLst>
                                          <p:attrName>ppt_x</p:attrName>
                                        </p:attrNameLst>
                                      </p:cBhvr>
                                      <p:tavLst>
                                        <p:tav tm="0">
                                          <p:val>
                                            <p:strVal val="0-#ppt_w/2"/>
                                          </p:val>
                                        </p:tav>
                                        <p:tav tm="100000">
                                          <p:val>
                                            <p:strVal val="#ppt_x"/>
                                          </p:val>
                                        </p:tav>
                                      </p:tavLst>
                                    </p:anim>
                                    <p:anim calcmode="lin" valueType="num">
                                      <p:cBhvr additive="base">
                                        <p:cTn id="67" dur="45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p:val>
                                            <p:strVal val="#ppt_w"/>
                                          </p:val>
                                        </p:tav>
                                        <p:tav tm="100000">
                                          <p:val>
                                            <p:strVal val="#ppt_w"/>
                                          </p:val>
                                        </p:tav>
                                      </p:tavLst>
                                    </p:anim>
                                    <p:anim calcmode="lin" valueType="num">
                                      <p:cBhvr>
                                        <p:cTn id="71" dur="4500" fill="hold"/>
                                        <p:tgtEl>
                                          <p:spTgt spid="9"/>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9"/>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9"/>
                                        </p:tgtEl>
                                        <p:attrNameLst>
                                          <p:attrName>ppt_x</p:attrName>
                                        </p:attrNameLst>
                                      </p:cBhvr>
                                      <p:tavLst>
                                        <p:tav tm="0">
                                          <p:val>
                                            <p:strVal val="ppt_x"/>
                                          </p:val>
                                        </p:tav>
                                        <p:tav tm="100000">
                                          <p:val>
                                            <p:strVal val="0-ppt_w/2"/>
                                          </p:val>
                                        </p:tav>
                                      </p:tavLst>
                                    </p:anim>
                                    <p:anim calcmode="lin" valueType="num">
                                      <p:cBhvr additive="base">
                                        <p:cTn id="76" dur="4500"/>
                                        <p:tgtEl>
                                          <p:spTgt spid="9"/>
                                        </p:tgtEl>
                                        <p:attrNameLst>
                                          <p:attrName>ppt_y</p:attrName>
                                        </p:attrNameLst>
                                      </p:cBhvr>
                                      <p:tavLst>
                                        <p:tav tm="0">
                                          <p:val>
                                            <p:strVal val="ppt_y"/>
                                          </p:val>
                                        </p:tav>
                                        <p:tav tm="100000">
                                          <p:val>
                                            <p:strVal val="ppt_y"/>
                                          </p:val>
                                        </p:tav>
                                      </p:tavLst>
                                    </p:anim>
                                    <p:set>
                                      <p:cBhvr>
                                        <p:cTn id="77" dur="1" fill="hold">
                                          <p:stCondLst>
                                            <p:cond delay="4499"/>
                                          </p:stCondLst>
                                        </p:cTn>
                                        <p:tgtEl>
                                          <p:spTgt spid="9"/>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4500" fill="hold"/>
                                        <p:tgtEl>
                                          <p:spTgt spid="10"/>
                                        </p:tgtEl>
                                        <p:attrNameLst>
                                          <p:attrName>ppt_x</p:attrName>
                                        </p:attrNameLst>
                                      </p:cBhvr>
                                      <p:tavLst>
                                        <p:tav tm="0">
                                          <p:val>
                                            <p:strVal val="0-#ppt_w/2"/>
                                          </p:val>
                                        </p:tav>
                                        <p:tav tm="100000">
                                          <p:val>
                                            <p:strVal val="#ppt_x"/>
                                          </p:val>
                                        </p:tav>
                                      </p:tavLst>
                                    </p:anim>
                                    <p:anim calcmode="lin" valueType="num">
                                      <p:cBhvr additive="base">
                                        <p:cTn id="81" dur="4500" fill="hold"/>
                                        <p:tgtEl>
                                          <p:spTgt spid="10"/>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4500" fill="hold"/>
                                        <p:tgtEl>
                                          <p:spTgt spid="10"/>
                                        </p:tgtEl>
                                        <p:attrNameLst>
                                          <p:attrName>ppt_w</p:attrName>
                                        </p:attrNameLst>
                                      </p:cBhvr>
                                      <p:tavLst>
                                        <p:tav tm="0">
                                          <p:val>
                                            <p:strVal val="#ppt_w"/>
                                          </p:val>
                                        </p:tav>
                                        <p:tav tm="100000">
                                          <p:val>
                                            <p:strVal val="#ppt_w"/>
                                          </p:val>
                                        </p:tav>
                                      </p:tavLst>
                                    </p:anim>
                                    <p:anim calcmode="lin" valueType="num">
                                      <p:cBhvr>
                                        <p:cTn id="85" dur="4500" fill="hold"/>
                                        <p:tgtEl>
                                          <p:spTgt spid="1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0"/>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0"/>
                                        </p:tgtEl>
                                        <p:attrNameLst>
                                          <p:attrName>ppt_x</p:attrName>
                                        </p:attrNameLst>
                                      </p:cBhvr>
                                      <p:tavLst>
                                        <p:tav tm="0">
                                          <p:val>
                                            <p:strVal val="ppt_x"/>
                                          </p:val>
                                        </p:tav>
                                        <p:tav tm="100000">
                                          <p:val>
                                            <p:strVal val="0-ppt_w/2"/>
                                          </p:val>
                                        </p:tav>
                                      </p:tavLst>
                                    </p:anim>
                                    <p:anim calcmode="lin" valueType="num">
                                      <p:cBhvr additive="base">
                                        <p:cTn id="90" dur="4500"/>
                                        <p:tgtEl>
                                          <p:spTgt spid="10"/>
                                        </p:tgtEl>
                                        <p:attrNameLst>
                                          <p:attrName>ppt_y</p:attrName>
                                        </p:attrNameLst>
                                      </p:cBhvr>
                                      <p:tavLst>
                                        <p:tav tm="0">
                                          <p:val>
                                            <p:strVal val="ppt_y"/>
                                          </p:val>
                                        </p:tav>
                                        <p:tav tm="100000">
                                          <p:val>
                                            <p:strVal val="ppt_y"/>
                                          </p:val>
                                        </p:tav>
                                      </p:tavLst>
                                    </p:anim>
                                    <p:set>
                                      <p:cBhvr>
                                        <p:cTn id="91" dur="1" fill="hold">
                                          <p:stCondLst>
                                            <p:cond delay="4499"/>
                                          </p:stCondLst>
                                        </p:cTn>
                                        <p:tgtEl>
                                          <p:spTgt spid="10"/>
                                        </p:tgtEl>
                                        <p:attrNameLst>
                                          <p:attrName>style.visibility</p:attrName>
                                        </p:attrNameLst>
                                      </p:cBhvr>
                                      <p:to>
                                        <p:strVal val="hidden"/>
                                      </p:to>
                                    </p:set>
                                  </p:childTnLst>
                                </p:cTn>
                              </p:par>
                              <p:par>
                                <p:cTn id="92" presetID="16" presetClass="entr" presetSubtype="37" fill="hold" nodeType="withEffect">
                                  <p:stCondLst>
                                    <p:cond delay="750"/>
                                  </p:stCondLst>
                                  <p:childTnLst>
                                    <p:set>
                                      <p:cBhvr>
                                        <p:cTn id="93" dur="1" fill="hold">
                                          <p:stCondLst>
                                            <p:cond delay="0"/>
                                          </p:stCondLst>
                                        </p:cTn>
                                        <p:tgtEl>
                                          <p:spTgt spid="14"/>
                                        </p:tgtEl>
                                        <p:attrNameLst>
                                          <p:attrName>style.visibility</p:attrName>
                                        </p:attrNameLst>
                                      </p:cBhvr>
                                      <p:to>
                                        <p:strVal val="visible"/>
                                      </p:to>
                                    </p:set>
                                    <p:animEffect transition="in" filter="barn(outVertical)">
                                      <p:cBhvr>
                                        <p:cTn id="94" dur="3500"/>
                                        <p:tgtEl>
                                          <p:spTgt spid="14"/>
                                        </p:tgtEl>
                                      </p:cBhvr>
                                    </p:animEffect>
                                  </p:childTnLst>
                                </p:cTn>
                              </p:par>
                              <p:par>
                                <p:cTn id="95" presetID="23" presetClass="entr" presetSubtype="288" fill="hold" nodeType="withEffect">
                                  <p:stCondLst>
                                    <p:cond delay="7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3500" fill="hold"/>
                                        <p:tgtEl>
                                          <p:spTgt spid="14"/>
                                        </p:tgtEl>
                                        <p:attrNameLst>
                                          <p:attrName>ppt_w</p:attrName>
                                        </p:attrNameLst>
                                      </p:cBhvr>
                                      <p:tavLst>
                                        <p:tav tm="0">
                                          <p:val>
                                            <p:strVal val="4/3*#ppt_w"/>
                                          </p:val>
                                        </p:tav>
                                        <p:tav tm="100000">
                                          <p:val>
                                            <p:strVal val="#ppt_w"/>
                                          </p:val>
                                        </p:tav>
                                      </p:tavLst>
                                    </p:anim>
                                    <p:anim calcmode="lin" valueType="num">
                                      <p:cBhvr>
                                        <p:cTn id="98" dur="35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4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4" name="Forma libre 22"/>
          <p:cNvSpPr/>
          <p:nvPr/>
        </p:nvSpPr>
        <p:spPr>
          <a:xfrm rot="7450962">
            <a:off x="6806431" y="-680761"/>
            <a:ext cx="1240053" cy="4666162"/>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noFill/>
          <a:ln w="15875">
            <a:gradFill>
              <a:gsLst>
                <a:gs pos="0">
                  <a:srgbClr val="CCFF33"/>
                </a:gs>
                <a:gs pos="55000">
                  <a:srgbClr val="FF7A00"/>
                </a:gs>
                <a:gs pos="70000">
                  <a:srgbClr val="FF0300"/>
                </a:gs>
                <a:gs pos="100000">
                  <a:srgbClr val="4D0808"/>
                </a:gs>
              </a:gsLst>
              <a:lin ang="5400000" scaled="0"/>
            </a:gradFill>
          </a:ln>
          <a:effectLst>
            <a:reflection blurRad="6350" stA="52000" endA="300" endPos="35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22"/>
          <p:cNvSpPr/>
          <p:nvPr/>
        </p:nvSpPr>
        <p:spPr>
          <a:xfrm rot="14149038" flipH="1">
            <a:off x="1045791" y="-680761"/>
            <a:ext cx="1240053" cy="4666162"/>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noFill/>
          <a:ln w="15875">
            <a:gradFill>
              <a:gsLst>
                <a:gs pos="0">
                  <a:srgbClr val="CCFF33"/>
                </a:gs>
                <a:gs pos="47000">
                  <a:srgbClr val="FF7A00"/>
                </a:gs>
                <a:gs pos="70000">
                  <a:srgbClr val="FF0300"/>
                </a:gs>
                <a:gs pos="100000">
                  <a:srgbClr val="4D0808"/>
                </a:gs>
              </a:gsLst>
              <a:lin ang="5400000" scaled="0"/>
            </a:gradFill>
          </a:ln>
          <a:effectLst>
            <a:reflection blurRad="6350" stA="52000" endA="300" endPos="35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22"/>
          <p:cNvSpPr/>
          <p:nvPr/>
        </p:nvSpPr>
        <p:spPr>
          <a:xfrm rot="7450962">
            <a:off x="6806430" y="903417"/>
            <a:ext cx="1240053" cy="4666162"/>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noFill/>
          <a:ln w="15875">
            <a:gradFill>
              <a:gsLst>
                <a:gs pos="0">
                  <a:srgbClr val="CCFF33"/>
                </a:gs>
                <a:gs pos="55000">
                  <a:srgbClr val="FF7A00"/>
                </a:gs>
                <a:gs pos="70000">
                  <a:srgbClr val="FF0300"/>
                </a:gs>
                <a:gs pos="100000">
                  <a:srgbClr val="4D0808"/>
                </a:gs>
              </a:gsLst>
              <a:lin ang="5400000" scaled="0"/>
            </a:gradFill>
          </a:ln>
          <a:effectLst>
            <a:reflection blurRad="6350" stA="52000" endA="300" endPos="35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Forma libre 22"/>
          <p:cNvSpPr/>
          <p:nvPr/>
        </p:nvSpPr>
        <p:spPr>
          <a:xfrm rot="7450962">
            <a:off x="6950448" y="2552720"/>
            <a:ext cx="1240053" cy="4666162"/>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noFill/>
          <a:ln w="15875">
            <a:gradFill>
              <a:gsLst>
                <a:gs pos="0">
                  <a:srgbClr val="CCFF33"/>
                </a:gs>
                <a:gs pos="54000">
                  <a:srgbClr val="FF7A00"/>
                </a:gs>
                <a:gs pos="70000">
                  <a:srgbClr val="FF0300"/>
                </a:gs>
                <a:gs pos="100000">
                  <a:srgbClr val="4D0808"/>
                </a:gs>
              </a:gsLst>
              <a:lin ang="5400000" scaled="0"/>
            </a:gradFill>
          </a:ln>
          <a:effectLst>
            <a:reflection blurRad="6350" stA="52000" endA="300" endPos="35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Forma libre 22"/>
          <p:cNvSpPr/>
          <p:nvPr/>
        </p:nvSpPr>
        <p:spPr>
          <a:xfrm rot="14149038" flipH="1">
            <a:off x="901774" y="909398"/>
            <a:ext cx="1240053" cy="4666162"/>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noFill/>
          <a:ln w="15875">
            <a:gradFill>
              <a:gsLst>
                <a:gs pos="0">
                  <a:srgbClr val="CCFF33"/>
                </a:gs>
                <a:gs pos="55000">
                  <a:srgbClr val="FF7A00"/>
                </a:gs>
                <a:gs pos="70000">
                  <a:srgbClr val="FF0300"/>
                </a:gs>
                <a:gs pos="100000">
                  <a:srgbClr val="4D0808"/>
                </a:gs>
              </a:gsLst>
              <a:lin ang="5400000" scaled="0"/>
            </a:gradFill>
          </a:ln>
          <a:effectLst>
            <a:reflection blurRad="6350" stA="52000" endA="300" endPos="35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Forma libre 22"/>
          <p:cNvSpPr/>
          <p:nvPr/>
        </p:nvSpPr>
        <p:spPr>
          <a:xfrm rot="14149038" flipH="1">
            <a:off x="901776" y="2415584"/>
            <a:ext cx="1240053" cy="4666162"/>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noFill/>
          <a:ln w="15875">
            <a:gradFill>
              <a:gsLst>
                <a:gs pos="0">
                  <a:srgbClr val="CCFF33"/>
                </a:gs>
                <a:gs pos="55000">
                  <a:srgbClr val="FF7A00"/>
                </a:gs>
                <a:gs pos="70000">
                  <a:srgbClr val="FF0300"/>
                </a:gs>
                <a:gs pos="100000">
                  <a:srgbClr val="4D0808"/>
                </a:gs>
              </a:gsLst>
              <a:lin ang="5400000" scaled="0"/>
            </a:gradFill>
          </a:ln>
          <a:effectLst>
            <a:reflection blurRad="6350" stA="52000" endA="300" endPos="3500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orma libre"/>
          <p:cNvSpPr/>
          <p:nvPr/>
        </p:nvSpPr>
        <p:spPr>
          <a:xfrm>
            <a:off x="-29184" y="6876"/>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0" y="5524108"/>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468560" y="-14150"/>
            <a:ext cx="10173411" cy="6872151"/>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66497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500" fill="hold"/>
                                        <p:tgtEl>
                                          <p:spTgt spid="4"/>
                                        </p:tgtEl>
                                        <p:attrNameLst>
                                          <p:attrName>ppt_x</p:attrName>
                                        </p:attrNameLst>
                                      </p:cBhvr>
                                      <p:tavLst>
                                        <p:tav tm="0">
                                          <p:val>
                                            <p:strVal val="0-#ppt_w/2"/>
                                          </p:val>
                                        </p:tav>
                                        <p:tav tm="100000">
                                          <p:val>
                                            <p:strVal val="#ppt_x"/>
                                          </p:val>
                                        </p:tav>
                                      </p:tavLst>
                                    </p:anim>
                                    <p:anim calcmode="lin" valueType="num">
                                      <p:cBhvr additive="base">
                                        <p:cTn id="11" dur="4500" fill="hold"/>
                                        <p:tgtEl>
                                          <p:spTgt spid="4"/>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strVal val="#ppt_w"/>
                                          </p:val>
                                        </p:tav>
                                        <p:tav tm="100000">
                                          <p:val>
                                            <p:strVal val="#ppt_w"/>
                                          </p:val>
                                        </p:tav>
                                      </p:tavLst>
                                    </p:anim>
                                    <p:anim calcmode="lin" valueType="num">
                                      <p:cBhvr>
                                        <p:cTn id="15" dur="3500" fill="hold"/>
                                        <p:tgtEl>
                                          <p:spTgt spid="4"/>
                                        </p:tgtEl>
                                        <p:attrNameLst>
                                          <p:attrName>ppt_h</p:attrName>
                                        </p:attrNameLst>
                                      </p:cBhvr>
                                      <p:tavLst>
                                        <p:tav tm="0" fmla="#ppt_h*sin(2.5*pi*$)">
                                          <p:val>
                                            <p:fltVal val="0"/>
                                          </p:val>
                                        </p:tav>
                                        <p:tav tm="100000">
                                          <p:val>
                                            <p:fltVal val="1"/>
                                          </p:val>
                                        </p:tav>
                                      </p:tavLst>
                                    </p:anim>
                                  </p:childTnLst>
                                </p:cTn>
                              </p:par>
                              <p:par>
                                <p:cTn id="16" presetID="8" presetClass="emph" presetSubtype="0" fill="hold" grpId="2" nodeType="withEffect">
                                  <p:stCondLst>
                                    <p:cond delay="0"/>
                                  </p:stCondLst>
                                  <p:childTnLst>
                                    <p:animRot by="-5400000">
                                      <p:cBhvr>
                                        <p:cTn id="17" dur="4500" fill="hold"/>
                                        <p:tgtEl>
                                          <p:spTgt spid="4"/>
                                        </p:tgtEl>
                                        <p:attrNameLst>
                                          <p:attrName>r</p:attrName>
                                        </p:attrNameLst>
                                      </p:cBhvr>
                                    </p:animRot>
                                  </p:childTnLst>
                                </p:cTn>
                              </p:par>
                              <p:par>
                                <p:cTn id="18" presetID="2" presetClass="exit" presetSubtype="8" fill="hold" grpId="3" nodeType="withEffect">
                                  <p:stCondLst>
                                    <p:cond delay="0"/>
                                  </p:stCondLst>
                                  <p:childTnLst>
                                    <p:anim calcmode="lin" valueType="num">
                                      <p:cBhvr additive="base">
                                        <p:cTn id="19" dur="4500"/>
                                        <p:tgtEl>
                                          <p:spTgt spid="4"/>
                                        </p:tgtEl>
                                        <p:attrNameLst>
                                          <p:attrName>ppt_x</p:attrName>
                                        </p:attrNameLst>
                                      </p:cBhvr>
                                      <p:tavLst>
                                        <p:tav tm="0">
                                          <p:val>
                                            <p:strVal val="ppt_x"/>
                                          </p:val>
                                        </p:tav>
                                        <p:tav tm="100000">
                                          <p:val>
                                            <p:strVal val="0-ppt_w/2"/>
                                          </p:val>
                                        </p:tav>
                                      </p:tavLst>
                                    </p:anim>
                                    <p:anim calcmode="lin" valueType="num">
                                      <p:cBhvr additive="base">
                                        <p:cTn id="20" dur="4500"/>
                                        <p:tgtEl>
                                          <p:spTgt spid="4"/>
                                        </p:tgtEl>
                                        <p:attrNameLst>
                                          <p:attrName>ppt_y</p:attrName>
                                        </p:attrNameLst>
                                      </p:cBhvr>
                                      <p:tavLst>
                                        <p:tav tm="0">
                                          <p:val>
                                            <p:strVal val="ppt_y"/>
                                          </p:val>
                                        </p:tav>
                                        <p:tav tm="100000">
                                          <p:val>
                                            <p:strVal val="ppt_y"/>
                                          </p:val>
                                        </p:tav>
                                      </p:tavLst>
                                    </p:anim>
                                    <p:set>
                                      <p:cBhvr>
                                        <p:cTn id="21" dur="1" fill="hold">
                                          <p:stCondLst>
                                            <p:cond delay="4499"/>
                                          </p:stCondLst>
                                        </p:cTn>
                                        <p:tgtEl>
                                          <p:spTgt spid="4"/>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4500" fill="hold"/>
                                        <p:tgtEl>
                                          <p:spTgt spid="9"/>
                                        </p:tgtEl>
                                        <p:attrNameLst>
                                          <p:attrName>ppt_x</p:attrName>
                                        </p:attrNameLst>
                                      </p:cBhvr>
                                      <p:tavLst>
                                        <p:tav tm="0">
                                          <p:val>
                                            <p:strVal val="1+#ppt_w/2"/>
                                          </p:val>
                                        </p:tav>
                                        <p:tav tm="100000">
                                          <p:val>
                                            <p:strVal val="#ppt_x"/>
                                          </p:val>
                                        </p:tav>
                                      </p:tavLst>
                                    </p:anim>
                                    <p:anim calcmode="lin" valueType="num">
                                      <p:cBhvr additive="base">
                                        <p:cTn id="25" dur="4500" fill="hold"/>
                                        <p:tgtEl>
                                          <p:spTgt spid="9"/>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500" fill="hold"/>
                                        <p:tgtEl>
                                          <p:spTgt spid="9"/>
                                        </p:tgtEl>
                                        <p:attrNameLst>
                                          <p:attrName>ppt_w</p:attrName>
                                        </p:attrNameLst>
                                      </p:cBhvr>
                                      <p:tavLst>
                                        <p:tav tm="0">
                                          <p:val>
                                            <p:strVal val="#ppt_w"/>
                                          </p:val>
                                        </p:tav>
                                        <p:tav tm="100000">
                                          <p:val>
                                            <p:strVal val="#ppt_w"/>
                                          </p:val>
                                        </p:tav>
                                      </p:tavLst>
                                    </p:anim>
                                    <p:anim calcmode="lin" valueType="num">
                                      <p:cBhvr>
                                        <p:cTn id="29" dur="3500" fill="hold"/>
                                        <p:tgtEl>
                                          <p:spTgt spid="9"/>
                                        </p:tgtEl>
                                        <p:attrNameLst>
                                          <p:attrName>ppt_h</p:attrName>
                                        </p:attrNameLst>
                                      </p:cBhvr>
                                      <p:tavLst>
                                        <p:tav tm="0" fmla="#ppt_h*sin(2.5*pi*$)">
                                          <p:val>
                                            <p:fltVal val="0"/>
                                          </p:val>
                                        </p:tav>
                                        <p:tav tm="100000">
                                          <p:val>
                                            <p:fltVal val="1"/>
                                          </p:val>
                                        </p:tav>
                                      </p:tavLst>
                                    </p:anim>
                                  </p:childTnLst>
                                </p:cTn>
                              </p:par>
                              <p:par>
                                <p:cTn id="30" presetID="8" presetClass="emph" presetSubtype="0" fill="hold" grpId="2" nodeType="withEffect">
                                  <p:stCondLst>
                                    <p:cond delay="0"/>
                                  </p:stCondLst>
                                  <p:childTnLst>
                                    <p:animRot by="5400000">
                                      <p:cBhvr>
                                        <p:cTn id="31" dur="4500" fill="hold"/>
                                        <p:tgtEl>
                                          <p:spTgt spid="9"/>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9"/>
                                        </p:tgtEl>
                                        <p:attrNameLst>
                                          <p:attrName>ppt_x</p:attrName>
                                        </p:attrNameLst>
                                      </p:cBhvr>
                                      <p:tavLst>
                                        <p:tav tm="0">
                                          <p:val>
                                            <p:strVal val="ppt_x"/>
                                          </p:val>
                                        </p:tav>
                                        <p:tav tm="100000">
                                          <p:val>
                                            <p:strVal val="1+ppt_w/2"/>
                                          </p:val>
                                        </p:tav>
                                      </p:tavLst>
                                    </p:anim>
                                    <p:anim calcmode="lin" valueType="num">
                                      <p:cBhvr additive="base">
                                        <p:cTn id="34" dur="4500"/>
                                        <p:tgtEl>
                                          <p:spTgt spid="9"/>
                                        </p:tgtEl>
                                        <p:attrNameLst>
                                          <p:attrName>ppt_y</p:attrName>
                                        </p:attrNameLst>
                                      </p:cBhvr>
                                      <p:tavLst>
                                        <p:tav tm="0">
                                          <p:val>
                                            <p:strVal val="ppt_y"/>
                                          </p:val>
                                        </p:tav>
                                        <p:tav tm="100000">
                                          <p:val>
                                            <p:strVal val="ppt_y"/>
                                          </p:val>
                                        </p:tav>
                                      </p:tavLst>
                                    </p:anim>
                                    <p:set>
                                      <p:cBhvr>
                                        <p:cTn id="35" dur="1" fill="hold">
                                          <p:stCondLst>
                                            <p:cond delay="4499"/>
                                          </p:stCondLst>
                                        </p:cTn>
                                        <p:tgtEl>
                                          <p:spTgt spid="9"/>
                                        </p:tgtEl>
                                        <p:attrNameLst>
                                          <p:attrName>style.visibility</p:attrName>
                                        </p:attrNameLst>
                                      </p:cBhvr>
                                      <p:to>
                                        <p:strVal val="hidden"/>
                                      </p:to>
                                    </p:set>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4500" fill="hold"/>
                                        <p:tgtEl>
                                          <p:spTgt spid="10"/>
                                        </p:tgtEl>
                                        <p:attrNameLst>
                                          <p:attrName>ppt_x</p:attrName>
                                        </p:attrNameLst>
                                      </p:cBhvr>
                                      <p:tavLst>
                                        <p:tav tm="0">
                                          <p:val>
                                            <p:strVal val="0-#ppt_w/2"/>
                                          </p:val>
                                        </p:tav>
                                        <p:tav tm="100000">
                                          <p:val>
                                            <p:strVal val="#ppt_x"/>
                                          </p:val>
                                        </p:tav>
                                      </p:tavLst>
                                    </p:anim>
                                    <p:anim calcmode="lin" valueType="num">
                                      <p:cBhvr additive="base">
                                        <p:cTn id="39" dur="4500" fill="hold"/>
                                        <p:tgtEl>
                                          <p:spTgt spid="10"/>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500" fill="hold"/>
                                        <p:tgtEl>
                                          <p:spTgt spid="10"/>
                                        </p:tgtEl>
                                        <p:attrNameLst>
                                          <p:attrName>ppt_w</p:attrName>
                                        </p:attrNameLst>
                                      </p:cBhvr>
                                      <p:tavLst>
                                        <p:tav tm="0">
                                          <p:val>
                                            <p:strVal val="#ppt_w"/>
                                          </p:val>
                                        </p:tav>
                                        <p:tav tm="100000">
                                          <p:val>
                                            <p:strVal val="#ppt_w"/>
                                          </p:val>
                                        </p:tav>
                                      </p:tavLst>
                                    </p:anim>
                                    <p:anim calcmode="lin" valueType="num">
                                      <p:cBhvr>
                                        <p:cTn id="43" dur="3500" fill="hold"/>
                                        <p:tgtEl>
                                          <p:spTgt spid="10"/>
                                        </p:tgtEl>
                                        <p:attrNameLst>
                                          <p:attrName>ppt_h</p:attrName>
                                        </p:attrNameLst>
                                      </p:cBhvr>
                                      <p:tavLst>
                                        <p:tav tm="0" fmla="#ppt_h*sin(2.5*pi*$)">
                                          <p:val>
                                            <p:fltVal val="0"/>
                                          </p:val>
                                        </p:tav>
                                        <p:tav tm="100000">
                                          <p:val>
                                            <p:fltVal val="1"/>
                                          </p:val>
                                        </p:tav>
                                      </p:tavLst>
                                    </p:anim>
                                  </p:childTnLst>
                                </p:cTn>
                              </p:par>
                              <p:par>
                                <p:cTn id="44" presetID="8" presetClass="emph" presetSubtype="0" fill="hold" grpId="2" nodeType="withEffect">
                                  <p:stCondLst>
                                    <p:cond delay="0"/>
                                  </p:stCondLst>
                                  <p:childTnLst>
                                    <p:animRot by="-5400000">
                                      <p:cBhvr>
                                        <p:cTn id="45" dur="4500" fill="hold"/>
                                        <p:tgtEl>
                                          <p:spTgt spid="10"/>
                                        </p:tgtEl>
                                        <p:attrNameLst>
                                          <p:attrName>r</p:attrName>
                                        </p:attrNameLst>
                                      </p:cBhvr>
                                    </p:animRot>
                                  </p:childTnLst>
                                </p:cTn>
                              </p:par>
                              <p:par>
                                <p:cTn id="46" presetID="2" presetClass="exit" presetSubtype="8" fill="hold" grpId="3" nodeType="withEffect">
                                  <p:stCondLst>
                                    <p:cond delay="0"/>
                                  </p:stCondLst>
                                  <p:childTnLst>
                                    <p:anim calcmode="lin" valueType="num">
                                      <p:cBhvr additive="base">
                                        <p:cTn id="47" dur="4500"/>
                                        <p:tgtEl>
                                          <p:spTgt spid="10"/>
                                        </p:tgtEl>
                                        <p:attrNameLst>
                                          <p:attrName>ppt_x</p:attrName>
                                        </p:attrNameLst>
                                      </p:cBhvr>
                                      <p:tavLst>
                                        <p:tav tm="0">
                                          <p:val>
                                            <p:strVal val="ppt_x"/>
                                          </p:val>
                                        </p:tav>
                                        <p:tav tm="100000">
                                          <p:val>
                                            <p:strVal val="0-ppt_w/2"/>
                                          </p:val>
                                        </p:tav>
                                      </p:tavLst>
                                    </p:anim>
                                    <p:anim calcmode="lin" valueType="num">
                                      <p:cBhvr additive="base">
                                        <p:cTn id="48" dur="4500"/>
                                        <p:tgtEl>
                                          <p:spTgt spid="10"/>
                                        </p:tgtEl>
                                        <p:attrNameLst>
                                          <p:attrName>ppt_y</p:attrName>
                                        </p:attrNameLst>
                                      </p:cBhvr>
                                      <p:tavLst>
                                        <p:tav tm="0">
                                          <p:val>
                                            <p:strVal val="ppt_y"/>
                                          </p:val>
                                        </p:tav>
                                        <p:tav tm="100000">
                                          <p:val>
                                            <p:strVal val="ppt_y"/>
                                          </p:val>
                                        </p:tav>
                                      </p:tavLst>
                                    </p:anim>
                                    <p:set>
                                      <p:cBhvr>
                                        <p:cTn id="49" dur="1" fill="hold">
                                          <p:stCondLst>
                                            <p:cond delay="4499"/>
                                          </p:stCondLst>
                                        </p:cTn>
                                        <p:tgtEl>
                                          <p:spTgt spid="10"/>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4500" fill="hold"/>
                                        <p:tgtEl>
                                          <p:spTgt spid="12"/>
                                        </p:tgtEl>
                                        <p:attrNameLst>
                                          <p:attrName>ppt_x</p:attrName>
                                        </p:attrNameLst>
                                      </p:cBhvr>
                                      <p:tavLst>
                                        <p:tav tm="0">
                                          <p:val>
                                            <p:strVal val="0-#ppt_w/2"/>
                                          </p:val>
                                        </p:tav>
                                        <p:tav tm="100000">
                                          <p:val>
                                            <p:strVal val="#ppt_x"/>
                                          </p:val>
                                        </p:tav>
                                      </p:tavLst>
                                    </p:anim>
                                    <p:anim calcmode="lin" valueType="num">
                                      <p:cBhvr additive="base">
                                        <p:cTn id="53" dur="4500" fill="hold"/>
                                        <p:tgtEl>
                                          <p:spTgt spid="12"/>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500" fill="hold"/>
                                        <p:tgtEl>
                                          <p:spTgt spid="12"/>
                                        </p:tgtEl>
                                        <p:attrNameLst>
                                          <p:attrName>ppt_w</p:attrName>
                                        </p:attrNameLst>
                                      </p:cBhvr>
                                      <p:tavLst>
                                        <p:tav tm="0">
                                          <p:val>
                                            <p:strVal val="#ppt_w"/>
                                          </p:val>
                                        </p:tav>
                                        <p:tav tm="100000">
                                          <p:val>
                                            <p:strVal val="#ppt_w"/>
                                          </p:val>
                                        </p:tav>
                                      </p:tavLst>
                                    </p:anim>
                                    <p:anim calcmode="lin" valueType="num">
                                      <p:cBhvr>
                                        <p:cTn id="57" dur="3500" fill="hold"/>
                                        <p:tgtEl>
                                          <p:spTgt spid="12"/>
                                        </p:tgtEl>
                                        <p:attrNameLst>
                                          <p:attrName>ppt_h</p:attrName>
                                        </p:attrNameLst>
                                      </p:cBhvr>
                                      <p:tavLst>
                                        <p:tav tm="0" fmla="#ppt_h*sin(2.5*pi*$)">
                                          <p:val>
                                            <p:fltVal val="0"/>
                                          </p:val>
                                        </p:tav>
                                        <p:tav tm="100000">
                                          <p:val>
                                            <p:fltVal val="1"/>
                                          </p:val>
                                        </p:tav>
                                      </p:tavLst>
                                    </p:anim>
                                  </p:childTnLst>
                                </p:cTn>
                              </p:par>
                              <p:par>
                                <p:cTn id="58" presetID="8" presetClass="emph" presetSubtype="0" fill="hold" grpId="2" nodeType="withEffect">
                                  <p:stCondLst>
                                    <p:cond delay="0"/>
                                  </p:stCondLst>
                                  <p:childTnLst>
                                    <p:animRot by="-5400000">
                                      <p:cBhvr>
                                        <p:cTn id="59" dur="4500" fill="hold"/>
                                        <p:tgtEl>
                                          <p:spTgt spid="12"/>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12"/>
                                        </p:tgtEl>
                                        <p:attrNameLst>
                                          <p:attrName>ppt_x</p:attrName>
                                        </p:attrNameLst>
                                      </p:cBhvr>
                                      <p:tavLst>
                                        <p:tav tm="0">
                                          <p:val>
                                            <p:strVal val="ppt_x"/>
                                          </p:val>
                                        </p:tav>
                                        <p:tav tm="100000">
                                          <p:val>
                                            <p:strVal val="0-ppt_w/2"/>
                                          </p:val>
                                        </p:tav>
                                      </p:tavLst>
                                    </p:anim>
                                    <p:anim calcmode="lin" valueType="num">
                                      <p:cBhvr additive="base">
                                        <p:cTn id="62" dur="4500"/>
                                        <p:tgtEl>
                                          <p:spTgt spid="12"/>
                                        </p:tgtEl>
                                        <p:attrNameLst>
                                          <p:attrName>ppt_y</p:attrName>
                                        </p:attrNameLst>
                                      </p:cBhvr>
                                      <p:tavLst>
                                        <p:tav tm="0">
                                          <p:val>
                                            <p:strVal val="ppt_y"/>
                                          </p:val>
                                        </p:tav>
                                        <p:tav tm="100000">
                                          <p:val>
                                            <p:strVal val="ppt_y"/>
                                          </p:val>
                                        </p:tav>
                                      </p:tavLst>
                                    </p:anim>
                                    <p:set>
                                      <p:cBhvr>
                                        <p:cTn id="63" dur="1" fill="hold">
                                          <p:stCondLst>
                                            <p:cond delay="4499"/>
                                          </p:stCondLst>
                                        </p:cTn>
                                        <p:tgtEl>
                                          <p:spTgt spid="12"/>
                                        </p:tgtEl>
                                        <p:attrNameLst>
                                          <p:attrName>style.visibility</p:attrName>
                                        </p:attrNameLst>
                                      </p:cBhvr>
                                      <p:to>
                                        <p:strVal val="hidden"/>
                                      </p:to>
                                    </p:set>
                                  </p:childTnLst>
                                </p:cTn>
                              </p:par>
                              <p:par>
                                <p:cTn id="64" presetID="2" presetClass="entr" presetSubtype="2"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4500" fill="hold"/>
                                        <p:tgtEl>
                                          <p:spTgt spid="13"/>
                                        </p:tgtEl>
                                        <p:attrNameLst>
                                          <p:attrName>ppt_x</p:attrName>
                                        </p:attrNameLst>
                                      </p:cBhvr>
                                      <p:tavLst>
                                        <p:tav tm="0">
                                          <p:val>
                                            <p:strVal val="1+#ppt_w/2"/>
                                          </p:val>
                                        </p:tav>
                                        <p:tav tm="100000">
                                          <p:val>
                                            <p:strVal val="#ppt_x"/>
                                          </p:val>
                                        </p:tav>
                                      </p:tavLst>
                                    </p:anim>
                                    <p:anim calcmode="lin" valueType="num">
                                      <p:cBhvr additive="base">
                                        <p:cTn id="67" dur="4500" fill="hold"/>
                                        <p:tgtEl>
                                          <p:spTgt spid="13"/>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500" fill="hold"/>
                                        <p:tgtEl>
                                          <p:spTgt spid="13"/>
                                        </p:tgtEl>
                                        <p:attrNameLst>
                                          <p:attrName>ppt_w</p:attrName>
                                        </p:attrNameLst>
                                      </p:cBhvr>
                                      <p:tavLst>
                                        <p:tav tm="0">
                                          <p:val>
                                            <p:strVal val="#ppt_w"/>
                                          </p:val>
                                        </p:tav>
                                        <p:tav tm="100000">
                                          <p:val>
                                            <p:strVal val="#ppt_w"/>
                                          </p:val>
                                        </p:tav>
                                      </p:tavLst>
                                    </p:anim>
                                    <p:anim calcmode="lin" valueType="num">
                                      <p:cBhvr>
                                        <p:cTn id="71" dur="3500" fill="hold"/>
                                        <p:tgtEl>
                                          <p:spTgt spid="13"/>
                                        </p:tgtEl>
                                        <p:attrNameLst>
                                          <p:attrName>ppt_h</p:attrName>
                                        </p:attrNameLst>
                                      </p:cBhvr>
                                      <p:tavLst>
                                        <p:tav tm="0" fmla="#ppt_h*sin(2.5*pi*$)">
                                          <p:val>
                                            <p:fltVal val="0"/>
                                          </p:val>
                                        </p:tav>
                                        <p:tav tm="100000">
                                          <p:val>
                                            <p:fltVal val="1"/>
                                          </p:val>
                                        </p:tav>
                                      </p:tavLst>
                                    </p:anim>
                                  </p:childTnLst>
                                </p:cTn>
                              </p:par>
                              <p:par>
                                <p:cTn id="72" presetID="8" presetClass="emph" presetSubtype="0" fill="hold" grpId="2" nodeType="withEffect">
                                  <p:stCondLst>
                                    <p:cond delay="0"/>
                                  </p:stCondLst>
                                  <p:childTnLst>
                                    <p:animRot by="5400000">
                                      <p:cBhvr>
                                        <p:cTn id="73" dur="4500" fill="hold"/>
                                        <p:tgtEl>
                                          <p:spTgt spid="13"/>
                                        </p:tgtEl>
                                        <p:attrNameLst>
                                          <p:attrName>r</p:attrName>
                                        </p:attrNameLst>
                                      </p:cBhvr>
                                    </p:animRot>
                                  </p:childTnLst>
                                </p:cTn>
                              </p:par>
                              <p:par>
                                <p:cTn id="74" presetID="2" presetClass="exit" presetSubtype="2" fill="hold" grpId="3" nodeType="withEffect">
                                  <p:stCondLst>
                                    <p:cond delay="0"/>
                                  </p:stCondLst>
                                  <p:childTnLst>
                                    <p:anim calcmode="lin" valueType="num">
                                      <p:cBhvr additive="base">
                                        <p:cTn id="75" dur="4500"/>
                                        <p:tgtEl>
                                          <p:spTgt spid="13"/>
                                        </p:tgtEl>
                                        <p:attrNameLst>
                                          <p:attrName>ppt_x</p:attrName>
                                        </p:attrNameLst>
                                      </p:cBhvr>
                                      <p:tavLst>
                                        <p:tav tm="0">
                                          <p:val>
                                            <p:strVal val="ppt_x"/>
                                          </p:val>
                                        </p:tav>
                                        <p:tav tm="100000">
                                          <p:val>
                                            <p:strVal val="1+ppt_w/2"/>
                                          </p:val>
                                        </p:tav>
                                      </p:tavLst>
                                    </p:anim>
                                    <p:anim calcmode="lin" valueType="num">
                                      <p:cBhvr additive="base">
                                        <p:cTn id="76" dur="4500"/>
                                        <p:tgtEl>
                                          <p:spTgt spid="13"/>
                                        </p:tgtEl>
                                        <p:attrNameLst>
                                          <p:attrName>ppt_y</p:attrName>
                                        </p:attrNameLst>
                                      </p:cBhvr>
                                      <p:tavLst>
                                        <p:tav tm="0">
                                          <p:val>
                                            <p:strVal val="ppt_y"/>
                                          </p:val>
                                        </p:tav>
                                        <p:tav tm="100000">
                                          <p:val>
                                            <p:strVal val="ppt_y"/>
                                          </p:val>
                                        </p:tav>
                                      </p:tavLst>
                                    </p:anim>
                                    <p:set>
                                      <p:cBhvr>
                                        <p:cTn id="77" dur="1" fill="hold">
                                          <p:stCondLst>
                                            <p:cond delay="4499"/>
                                          </p:stCondLst>
                                        </p:cTn>
                                        <p:tgtEl>
                                          <p:spTgt spid="13"/>
                                        </p:tgtEl>
                                        <p:attrNameLst>
                                          <p:attrName>style.visibility</p:attrName>
                                        </p:attrNameLst>
                                      </p:cBhvr>
                                      <p:to>
                                        <p:strVal val="hidden"/>
                                      </p:to>
                                    </p:set>
                                  </p:childTnLst>
                                </p:cTn>
                              </p:par>
                              <p:par>
                                <p:cTn id="78" presetID="2" presetClass="entr" presetSubtype="2"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4500" fill="hold"/>
                                        <p:tgtEl>
                                          <p:spTgt spid="16"/>
                                        </p:tgtEl>
                                        <p:attrNameLst>
                                          <p:attrName>ppt_x</p:attrName>
                                        </p:attrNameLst>
                                      </p:cBhvr>
                                      <p:tavLst>
                                        <p:tav tm="0">
                                          <p:val>
                                            <p:strVal val="1+#ppt_w/2"/>
                                          </p:val>
                                        </p:tav>
                                        <p:tav tm="100000">
                                          <p:val>
                                            <p:strVal val="#ppt_x"/>
                                          </p:val>
                                        </p:tav>
                                      </p:tavLst>
                                    </p:anim>
                                    <p:anim calcmode="lin" valueType="num">
                                      <p:cBhvr additive="base">
                                        <p:cTn id="81" dur="4500" fill="hold"/>
                                        <p:tgtEl>
                                          <p:spTgt spid="16"/>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3500" fill="hold"/>
                                        <p:tgtEl>
                                          <p:spTgt spid="16"/>
                                        </p:tgtEl>
                                        <p:attrNameLst>
                                          <p:attrName>ppt_w</p:attrName>
                                        </p:attrNameLst>
                                      </p:cBhvr>
                                      <p:tavLst>
                                        <p:tav tm="0">
                                          <p:val>
                                            <p:strVal val="#ppt_w"/>
                                          </p:val>
                                        </p:tav>
                                        <p:tav tm="100000">
                                          <p:val>
                                            <p:strVal val="#ppt_w"/>
                                          </p:val>
                                        </p:tav>
                                      </p:tavLst>
                                    </p:anim>
                                    <p:anim calcmode="lin" valueType="num">
                                      <p:cBhvr>
                                        <p:cTn id="85" dur="3500" fill="hold"/>
                                        <p:tgtEl>
                                          <p:spTgt spid="16"/>
                                        </p:tgtEl>
                                        <p:attrNameLst>
                                          <p:attrName>ppt_h</p:attrName>
                                        </p:attrNameLst>
                                      </p:cBhvr>
                                      <p:tavLst>
                                        <p:tav tm="0" fmla="#ppt_h*sin(2.5*pi*$)">
                                          <p:val>
                                            <p:fltVal val="0"/>
                                          </p:val>
                                        </p:tav>
                                        <p:tav tm="100000">
                                          <p:val>
                                            <p:fltVal val="1"/>
                                          </p:val>
                                        </p:tav>
                                      </p:tavLst>
                                    </p:anim>
                                  </p:childTnLst>
                                </p:cTn>
                              </p:par>
                              <p:par>
                                <p:cTn id="86" presetID="8" presetClass="emph" presetSubtype="0" fill="hold" grpId="2" nodeType="withEffect">
                                  <p:stCondLst>
                                    <p:cond delay="0"/>
                                  </p:stCondLst>
                                  <p:childTnLst>
                                    <p:animRot by="5400000">
                                      <p:cBhvr>
                                        <p:cTn id="87" dur="4500" fill="hold"/>
                                        <p:tgtEl>
                                          <p:spTgt spid="16"/>
                                        </p:tgtEl>
                                        <p:attrNameLst>
                                          <p:attrName>r</p:attrName>
                                        </p:attrNameLst>
                                      </p:cBhvr>
                                    </p:animRot>
                                  </p:childTnLst>
                                </p:cTn>
                              </p:par>
                              <p:par>
                                <p:cTn id="88" presetID="2" presetClass="exit" presetSubtype="2" fill="hold" grpId="3" nodeType="withEffect">
                                  <p:stCondLst>
                                    <p:cond delay="0"/>
                                  </p:stCondLst>
                                  <p:childTnLst>
                                    <p:anim calcmode="lin" valueType="num">
                                      <p:cBhvr additive="base">
                                        <p:cTn id="89" dur="4500"/>
                                        <p:tgtEl>
                                          <p:spTgt spid="16"/>
                                        </p:tgtEl>
                                        <p:attrNameLst>
                                          <p:attrName>ppt_x</p:attrName>
                                        </p:attrNameLst>
                                      </p:cBhvr>
                                      <p:tavLst>
                                        <p:tav tm="0">
                                          <p:val>
                                            <p:strVal val="ppt_x"/>
                                          </p:val>
                                        </p:tav>
                                        <p:tav tm="100000">
                                          <p:val>
                                            <p:strVal val="1+ppt_w/2"/>
                                          </p:val>
                                        </p:tav>
                                      </p:tavLst>
                                    </p:anim>
                                    <p:anim calcmode="lin" valueType="num">
                                      <p:cBhvr additive="base">
                                        <p:cTn id="90" dur="4500"/>
                                        <p:tgtEl>
                                          <p:spTgt spid="16"/>
                                        </p:tgtEl>
                                        <p:attrNameLst>
                                          <p:attrName>ppt_y</p:attrName>
                                        </p:attrNameLst>
                                      </p:cBhvr>
                                      <p:tavLst>
                                        <p:tav tm="0">
                                          <p:val>
                                            <p:strVal val="ppt_y"/>
                                          </p:val>
                                        </p:tav>
                                        <p:tav tm="100000">
                                          <p:val>
                                            <p:strVal val="ppt_y"/>
                                          </p:val>
                                        </p:tav>
                                      </p:tavLst>
                                    </p:anim>
                                    <p:set>
                                      <p:cBhvr>
                                        <p:cTn id="91" dur="1" fill="hold">
                                          <p:stCondLst>
                                            <p:cond delay="4499"/>
                                          </p:stCondLst>
                                        </p:cTn>
                                        <p:tgtEl>
                                          <p:spTgt spid="16"/>
                                        </p:tgtEl>
                                        <p:attrNameLst>
                                          <p:attrName>style.visibility</p:attrName>
                                        </p:attrNameLst>
                                      </p:cBhvr>
                                      <p:to>
                                        <p:strVal val="hidden"/>
                                      </p:to>
                                    </p:set>
                                  </p:childTnLst>
                                </p:cTn>
                              </p:par>
                              <p:par>
                                <p:cTn id="92" presetID="16" presetClass="entr" presetSubtype="37" fill="hold" nodeType="withEffect">
                                  <p:stCondLst>
                                    <p:cond delay="500"/>
                                  </p:stCondLst>
                                  <p:childTnLst>
                                    <p:set>
                                      <p:cBhvr>
                                        <p:cTn id="93" dur="1" fill="hold">
                                          <p:stCondLst>
                                            <p:cond delay="0"/>
                                          </p:stCondLst>
                                        </p:cTn>
                                        <p:tgtEl>
                                          <p:spTgt spid="8"/>
                                        </p:tgtEl>
                                        <p:attrNameLst>
                                          <p:attrName>style.visibility</p:attrName>
                                        </p:attrNameLst>
                                      </p:cBhvr>
                                      <p:to>
                                        <p:strVal val="visible"/>
                                      </p:to>
                                    </p:set>
                                    <p:animEffect transition="in" filter="barn(outVertical)">
                                      <p:cBhvr>
                                        <p:cTn id="94" dur="3500"/>
                                        <p:tgtEl>
                                          <p:spTgt spid="8"/>
                                        </p:tgtEl>
                                      </p:cBhvr>
                                    </p:animEffect>
                                  </p:childTnLst>
                                </p:cTn>
                              </p:par>
                              <p:par>
                                <p:cTn id="95" presetID="23" presetClass="entr" presetSubtype="288" fill="hold" nodeType="withEffect">
                                  <p:stCondLst>
                                    <p:cond delay="500"/>
                                  </p:stCondLst>
                                  <p:childTnLst>
                                    <p:set>
                                      <p:cBhvr>
                                        <p:cTn id="96" dur="1" fill="hold">
                                          <p:stCondLst>
                                            <p:cond delay="0"/>
                                          </p:stCondLst>
                                        </p:cTn>
                                        <p:tgtEl>
                                          <p:spTgt spid="8"/>
                                        </p:tgtEl>
                                        <p:attrNameLst>
                                          <p:attrName>style.visibility</p:attrName>
                                        </p:attrNameLst>
                                      </p:cBhvr>
                                      <p:to>
                                        <p:strVal val="visible"/>
                                      </p:to>
                                    </p:set>
                                    <p:anim calcmode="lin" valueType="num">
                                      <p:cBhvr>
                                        <p:cTn id="97" dur="3500" fill="hold"/>
                                        <p:tgtEl>
                                          <p:spTgt spid="8"/>
                                        </p:tgtEl>
                                        <p:attrNameLst>
                                          <p:attrName>ppt_w</p:attrName>
                                        </p:attrNameLst>
                                      </p:cBhvr>
                                      <p:tavLst>
                                        <p:tav tm="0">
                                          <p:val>
                                            <p:strVal val="4/3*#ppt_w"/>
                                          </p:val>
                                        </p:tav>
                                        <p:tav tm="100000">
                                          <p:val>
                                            <p:strVal val="#ppt_w"/>
                                          </p:val>
                                        </p:tav>
                                      </p:tavLst>
                                    </p:anim>
                                    <p:anim calcmode="lin" valueType="num">
                                      <p:cBhvr>
                                        <p:cTn id="98" dur="3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9" grpId="0" animBg="1"/>
      <p:bldP spid="9" grpId="1" animBg="1"/>
      <p:bldP spid="9" grpId="2" animBg="1"/>
      <p:bldP spid="9" grpId="3" animBg="1"/>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6" grpId="0" animBg="1"/>
      <p:bldP spid="16" grpId="1" animBg="1"/>
      <p:bldP spid="16" grpId="2" animBg="1"/>
      <p:bldP spid="16" grpId="3"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PIEDADES MEDICINALES DEL VINO TINTO- PUR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331640" y="1628800"/>
            <a:ext cx="4779404" cy="3662541"/>
          </a:xfrm>
          <a:prstGeom prst="rect">
            <a:avLst/>
          </a:prstGeom>
        </p:spPr>
        <p:txBody>
          <a:bodyPr wrap="square">
            <a:spAutoFit/>
            <a:scene3d>
              <a:camera prst="obliqueBottomLeft"/>
              <a:lightRig rig="threePt" dir="t"/>
            </a:scene3d>
            <a:sp3d extrusionH="50800">
              <a:extrusionClr>
                <a:schemeClr val="accent2">
                  <a:lumMod val="75000"/>
                </a:schemeClr>
              </a:extrusionClr>
            </a:sp3d>
          </a:bodyPr>
          <a:lstStyle/>
          <a:p>
            <a:pPr algn="ctr"/>
            <a:r>
              <a:rPr lang="es-ES" sz="2400" dirty="0" smtClean="0">
                <a:solidFill>
                  <a:schemeClr val="bg1"/>
                </a:solidFill>
                <a:latin typeface="Hobo Std" pitchFamily="34" charset="0"/>
              </a:rPr>
              <a:t>Como podemos </a:t>
            </a:r>
            <a:r>
              <a:rPr lang="es-ES" sz="2400" dirty="0">
                <a:solidFill>
                  <a:schemeClr val="bg1"/>
                </a:solidFill>
                <a:latin typeface="Hobo Std" pitchFamily="34" charset="0"/>
              </a:rPr>
              <a:t>ver, beber un poco de vino tinto a diario puede resultar de mucha ayuda para </a:t>
            </a:r>
            <a:r>
              <a:rPr lang="es-ES" sz="2400" dirty="0" smtClean="0">
                <a:solidFill>
                  <a:schemeClr val="bg1"/>
                </a:solidFill>
                <a:latin typeface="Hobo Std" pitchFamily="34" charset="0"/>
              </a:rPr>
              <a:t>nuestra </a:t>
            </a:r>
            <a:r>
              <a:rPr lang="es-ES" sz="2400" dirty="0">
                <a:solidFill>
                  <a:schemeClr val="bg1"/>
                </a:solidFill>
                <a:latin typeface="Hobo Std" pitchFamily="34" charset="0"/>
              </a:rPr>
              <a:t>salud, a la vez </a:t>
            </a:r>
            <a:r>
              <a:rPr lang="es-ES" sz="2400" dirty="0" smtClean="0">
                <a:solidFill>
                  <a:schemeClr val="bg1"/>
                </a:solidFill>
                <a:latin typeface="Hobo Std" pitchFamily="34" charset="0"/>
              </a:rPr>
              <a:t>que es </a:t>
            </a:r>
            <a:r>
              <a:rPr lang="es-ES" sz="2400" dirty="0">
                <a:solidFill>
                  <a:schemeClr val="bg1"/>
                </a:solidFill>
                <a:latin typeface="Hobo Std" pitchFamily="34" charset="0"/>
              </a:rPr>
              <a:t>un deleite para el paladar</a:t>
            </a:r>
            <a:r>
              <a:rPr lang="es-ES" sz="2400" dirty="0" smtClean="0">
                <a:solidFill>
                  <a:schemeClr val="bg1"/>
                </a:solidFill>
                <a:latin typeface="Hobo Std" pitchFamily="34" charset="0"/>
              </a:rPr>
              <a:t>.</a:t>
            </a:r>
          </a:p>
          <a:p>
            <a:pPr algn="ctr"/>
            <a:r>
              <a:rPr lang="es-ES" sz="2400" dirty="0" smtClean="0">
                <a:solidFill>
                  <a:schemeClr val="bg1"/>
                </a:solidFill>
                <a:latin typeface="Hobo Std" pitchFamily="34" charset="0"/>
              </a:rPr>
              <a:t> </a:t>
            </a:r>
            <a:r>
              <a:rPr lang="es-ES" sz="2800" dirty="0" smtClean="0">
                <a:solidFill>
                  <a:schemeClr val="bg1"/>
                </a:solidFill>
                <a:latin typeface="Hobo Std" pitchFamily="34" charset="0"/>
              </a:rPr>
              <a:t>Solo </a:t>
            </a:r>
            <a:r>
              <a:rPr lang="es-ES" sz="2800" dirty="0">
                <a:solidFill>
                  <a:schemeClr val="bg1"/>
                </a:solidFill>
                <a:latin typeface="Hobo Std" pitchFamily="34" charset="0"/>
              </a:rPr>
              <a:t>cuida de no excederte de las copas recomendadas por día.</a:t>
            </a:r>
          </a:p>
          <a:p>
            <a:pPr algn="ctr"/>
            <a:endParaRPr lang="es-ES" sz="2800" dirty="0">
              <a:solidFill>
                <a:schemeClr val="bg1"/>
              </a:solidFill>
              <a:latin typeface="Hobo Std" pitchFamily="34" charset="0"/>
            </a:endParaRPr>
          </a:p>
        </p:txBody>
      </p:sp>
    </p:spTree>
    <p:extLst>
      <p:ext uri="{BB962C8B-B14F-4D97-AF65-F5344CB8AC3E}">
        <p14:creationId xmlns:p14="http://schemas.microsoft.com/office/powerpoint/2010/main" val="241130221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4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34825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80000">
                <a:srgbClr val="FF0000"/>
              </a:gs>
              <a:gs pos="17000">
                <a:srgbClr val="FF0000"/>
              </a:gs>
              <a:gs pos="28000">
                <a:srgbClr val="C0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libre"/>
          <p:cNvSpPr/>
          <p:nvPr/>
        </p:nvSpPr>
        <p:spPr>
          <a:xfrm>
            <a:off x="-29184" y="6876"/>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27918" y="5524108"/>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4270552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21"/>
                                        </p:tgtEl>
                                        <p:attrNameLst>
                                          <p:attrName>style.visibility</p:attrName>
                                        </p:attrNameLst>
                                      </p:cBhvr>
                                      <p:to>
                                        <p:strVal val="visible"/>
                                      </p:to>
                                    </p:set>
                                    <p:animEffect transition="in" filter="barn(outVertical)">
                                      <p:cBhvr>
                                        <p:cTn id="122" dur="4250"/>
                                        <p:tgtEl>
                                          <p:spTgt spid="21"/>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21"/>
                                        </p:tgtEl>
                                        <p:attrNameLst>
                                          <p:attrName>style.visibility</p:attrName>
                                        </p:attrNameLst>
                                      </p:cBhvr>
                                      <p:to>
                                        <p:strVal val="visible"/>
                                      </p:to>
                                    </p:set>
                                    <p:anim calcmode="lin" valueType="num">
                                      <p:cBhvr>
                                        <p:cTn id="125" dur="4250" fill="hold"/>
                                        <p:tgtEl>
                                          <p:spTgt spid="21"/>
                                        </p:tgtEl>
                                        <p:attrNameLst>
                                          <p:attrName>ppt_w</p:attrName>
                                        </p:attrNameLst>
                                      </p:cBhvr>
                                      <p:tavLst>
                                        <p:tav tm="0">
                                          <p:val>
                                            <p:strVal val="4/3*#ppt_w"/>
                                          </p:val>
                                        </p:tav>
                                        <p:tav tm="100000">
                                          <p:val>
                                            <p:strVal val="#ppt_w"/>
                                          </p:val>
                                        </p:tav>
                                      </p:tavLst>
                                    </p:anim>
                                    <p:anim calcmode="lin" valueType="num">
                                      <p:cBhvr>
                                        <p:cTn id="126" dur="4250" fill="hold"/>
                                        <p:tgtEl>
                                          <p:spTgt spid="2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16" name="Forma libre 3"/>
          <p:cNvSpPr/>
          <p:nvPr/>
        </p:nvSpPr>
        <p:spPr>
          <a:xfrm rot="16200000" flipH="1">
            <a:off x="4149147" y="605217"/>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C00000"/>
              </a:gs>
              <a:gs pos="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3"/>
          <p:cNvSpPr/>
          <p:nvPr/>
        </p:nvSpPr>
        <p:spPr>
          <a:xfrm rot="5400000">
            <a:off x="1330597" y="5971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C00000"/>
              </a:gs>
              <a:gs pos="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5400000">
            <a:off x="4149147" y="2730151"/>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C00000"/>
              </a:gs>
              <a:gs pos="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3"/>
          <p:cNvSpPr/>
          <p:nvPr/>
        </p:nvSpPr>
        <p:spPr>
          <a:xfrm rot="16200000" flipH="1">
            <a:off x="1547664" y="2698796"/>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C00000"/>
              </a:gs>
              <a:gs pos="0">
                <a:srgbClr val="00153F"/>
              </a:gs>
              <a:gs pos="52000">
                <a:srgbClr val="C00000">
                  <a:lumMod val="51000"/>
                </a:srgbClr>
              </a:gs>
              <a:gs pos="42000">
                <a:schemeClr val="bg1"/>
              </a:gs>
            </a:gsLst>
            <a:path path="shape">
              <a:fillToRect l="50000" t="50000" r="50000" b="50000"/>
            </a:path>
          </a:gradFill>
          <a:ln>
            <a:noFill/>
          </a:ln>
          <a:scene3d>
            <a:camera prst="orthographicFront"/>
            <a:lightRig rig="flood" dir="t">
              <a:rot lat="0" lon="0" rev="1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391B03">
                  <a:lumMod val="33000"/>
                </a:srgbClr>
              </a:gs>
              <a:gs pos="55000">
                <a:srgbClr val="FF0000">
                  <a:lumMod val="51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3" name="12 Forma libre"/>
          <p:cNvSpPr/>
          <p:nvPr/>
        </p:nvSpPr>
        <p:spPr>
          <a:xfrm rot="10800000">
            <a:off x="-13911" y="5728699"/>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391B03">
                  <a:lumMod val="33000"/>
                </a:srgbClr>
              </a:gs>
              <a:gs pos="55000">
                <a:srgbClr val="FF0000">
                  <a:lumMod val="51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0" name="9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1884942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fmla="#ppt_w*sin(2.5*pi*$)">
                                          <p:val>
                                            <p:fltVal val="0"/>
                                          </p:val>
                                        </p:tav>
                                        <p:tav tm="100000">
                                          <p:val>
                                            <p:fltVal val="1"/>
                                          </p:val>
                                        </p:tav>
                                      </p:tavLst>
                                    </p:anim>
                                    <p:anim calcmode="lin" valueType="num">
                                      <p:cBhvr>
                                        <p:cTn id="15" dur="3000" fill="hold"/>
                                        <p:tgtEl>
                                          <p:spTgt spid="16"/>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6"/>
                                        </p:tgtEl>
                                        <p:attrNameLst>
                                          <p:attrName>r</p:attrName>
                                        </p:attrNameLst>
                                      </p:cBhvr>
                                    </p:animRot>
                                  </p:childTnLst>
                                </p:cTn>
                              </p:par>
                              <p:par>
                                <p:cTn id="18" presetID="2" presetClass="exit" presetSubtype="12" fill="hold" grpId="3" nodeType="withEffect">
                                  <p:stCondLst>
                                    <p:cond delay="0"/>
                                  </p:stCondLst>
                                  <p:childTnLst>
                                    <p:anim calcmode="lin" valueType="num">
                                      <p:cBhvr additive="base">
                                        <p:cTn id="19" dur="5000"/>
                                        <p:tgtEl>
                                          <p:spTgt spid="16"/>
                                        </p:tgtEl>
                                        <p:attrNameLst>
                                          <p:attrName>ppt_x</p:attrName>
                                        </p:attrNameLst>
                                      </p:cBhvr>
                                      <p:tavLst>
                                        <p:tav tm="0">
                                          <p:val>
                                            <p:strVal val="ppt_x"/>
                                          </p:val>
                                        </p:tav>
                                        <p:tav tm="100000">
                                          <p:val>
                                            <p:strVal val="0-ppt_w/2"/>
                                          </p:val>
                                        </p:tav>
                                      </p:tavLst>
                                    </p:anim>
                                    <p:anim calcmode="lin" valueType="num">
                                      <p:cBhvr additive="base">
                                        <p:cTn id="20" dur="5000"/>
                                        <p:tgtEl>
                                          <p:spTgt spid="16"/>
                                        </p:tgtEl>
                                        <p:attrNameLst>
                                          <p:attrName>ppt_y</p:attrName>
                                        </p:attrNameLst>
                                      </p:cBhvr>
                                      <p:tavLst>
                                        <p:tav tm="0">
                                          <p:val>
                                            <p:strVal val="ppt_y"/>
                                          </p:val>
                                        </p:tav>
                                        <p:tav tm="100000">
                                          <p:val>
                                            <p:strVal val="1+ppt_h/2"/>
                                          </p:val>
                                        </p:tav>
                                      </p:tavLst>
                                    </p:anim>
                                    <p:set>
                                      <p:cBhvr>
                                        <p:cTn id="21" dur="1" fill="hold">
                                          <p:stCondLst>
                                            <p:cond delay="4999"/>
                                          </p:stCondLst>
                                        </p:cTn>
                                        <p:tgtEl>
                                          <p:spTgt spid="16"/>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3000" fill="hold"/>
                                        <p:tgtEl>
                                          <p:spTgt spid="20"/>
                                        </p:tgtEl>
                                        <p:attrNameLst>
                                          <p:attrName>ppt_x</p:attrName>
                                        </p:attrNameLst>
                                      </p:cBhvr>
                                      <p:tavLst>
                                        <p:tav tm="0">
                                          <p:val>
                                            <p:strVal val="1+#ppt_w/2"/>
                                          </p:val>
                                        </p:tav>
                                        <p:tav tm="100000">
                                          <p:val>
                                            <p:strVal val="#ppt_x"/>
                                          </p:val>
                                        </p:tav>
                                      </p:tavLst>
                                    </p:anim>
                                    <p:anim calcmode="lin" valueType="num">
                                      <p:cBhvr additive="base">
                                        <p:cTn id="25" dur="3000" fill="hold"/>
                                        <p:tgtEl>
                                          <p:spTgt spid="20"/>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fmla="#ppt_w*sin(2.5*pi*$)">
                                          <p:val>
                                            <p:fltVal val="0"/>
                                          </p:val>
                                        </p:tav>
                                        <p:tav tm="100000">
                                          <p:val>
                                            <p:fltVal val="1"/>
                                          </p:val>
                                        </p:tav>
                                      </p:tavLst>
                                    </p:anim>
                                    <p:anim calcmode="lin" valueType="num">
                                      <p:cBhvr>
                                        <p:cTn id="29" dur="3000" fill="hold"/>
                                        <p:tgtEl>
                                          <p:spTgt spid="20"/>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20"/>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20"/>
                                        </p:tgtEl>
                                        <p:attrNameLst>
                                          <p:attrName>ppt_x</p:attrName>
                                        </p:attrNameLst>
                                      </p:cBhvr>
                                      <p:tavLst>
                                        <p:tav tm="0">
                                          <p:val>
                                            <p:strVal val="ppt_x"/>
                                          </p:val>
                                        </p:tav>
                                        <p:tav tm="100000">
                                          <p:val>
                                            <p:strVal val="1+ppt_w/2"/>
                                          </p:val>
                                        </p:tav>
                                      </p:tavLst>
                                    </p:anim>
                                    <p:anim calcmode="lin" valueType="num">
                                      <p:cBhvr additive="base">
                                        <p:cTn id="34" dur="5000"/>
                                        <p:tgtEl>
                                          <p:spTgt spid="20"/>
                                        </p:tgtEl>
                                        <p:attrNameLst>
                                          <p:attrName>ppt_y</p:attrName>
                                        </p:attrNameLst>
                                      </p:cBhvr>
                                      <p:tavLst>
                                        <p:tav tm="0">
                                          <p:val>
                                            <p:strVal val="ppt_y"/>
                                          </p:val>
                                        </p:tav>
                                        <p:tav tm="100000">
                                          <p:val>
                                            <p:strVal val="1+ppt_h/2"/>
                                          </p:val>
                                        </p:tav>
                                      </p:tavLst>
                                    </p:anim>
                                    <p:set>
                                      <p:cBhvr>
                                        <p:cTn id="35" dur="1" fill="hold">
                                          <p:stCondLst>
                                            <p:cond delay="4999"/>
                                          </p:stCondLst>
                                        </p:cTn>
                                        <p:tgtEl>
                                          <p:spTgt spid="20"/>
                                        </p:tgtEl>
                                        <p:attrNameLst>
                                          <p:attrName>style.visibility</p:attrName>
                                        </p:attrNameLst>
                                      </p:cBhvr>
                                      <p:to>
                                        <p:strVal val="hidden"/>
                                      </p:to>
                                    </p:set>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3000" fill="hold"/>
                                        <p:tgtEl>
                                          <p:spTgt spid="21"/>
                                        </p:tgtEl>
                                        <p:attrNameLst>
                                          <p:attrName>ppt_w</p:attrName>
                                        </p:attrNameLst>
                                      </p:cBhvr>
                                      <p:tavLst>
                                        <p:tav tm="0" fmla="#ppt_w*sin(2.5*pi*$)">
                                          <p:val>
                                            <p:fltVal val="0"/>
                                          </p:val>
                                        </p:tav>
                                        <p:tav tm="100000">
                                          <p:val>
                                            <p:fltVal val="1"/>
                                          </p:val>
                                        </p:tav>
                                      </p:tavLst>
                                    </p:anim>
                                    <p:anim calcmode="lin" valueType="num">
                                      <p:cBhvr>
                                        <p:cTn id="43" dur="3000" fill="hold"/>
                                        <p:tgtEl>
                                          <p:spTgt spid="2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21"/>
                                        </p:tgtEl>
                                        <p:attrNameLst>
                                          <p:attrName>r</p:attrName>
                                        </p:attrNameLst>
                                      </p:cBhvr>
                                    </p:animRot>
                                  </p:childTnLst>
                                </p:cTn>
                              </p:par>
                              <p:par>
                                <p:cTn id="46" presetID="2" presetClass="exit" presetSubtype="9" fill="hold" grpId="3" nodeType="withEffect">
                                  <p:stCondLst>
                                    <p:cond delay="0"/>
                                  </p:stCondLst>
                                  <p:childTnLst>
                                    <p:anim calcmode="lin" valueType="num">
                                      <p:cBhvr additive="base">
                                        <p:cTn id="47" dur="5000"/>
                                        <p:tgtEl>
                                          <p:spTgt spid="21"/>
                                        </p:tgtEl>
                                        <p:attrNameLst>
                                          <p:attrName>ppt_x</p:attrName>
                                        </p:attrNameLst>
                                      </p:cBhvr>
                                      <p:tavLst>
                                        <p:tav tm="0">
                                          <p:val>
                                            <p:strVal val="ppt_x"/>
                                          </p:val>
                                        </p:tav>
                                        <p:tav tm="100000">
                                          <p:val>
                                            <p:strVal val="0-ppt_w/2"/>
                                          </p:val>
                                        </p:tav>
                                      </p:tavLst>
                                    </p:anim>
                                    <p:anim calcmode="lin" valueType="num">
                                      <p:cBhvr additive="base">
                                        <p:cTn id="48" dur="5000"/>
                                        <p:tgtEl>
                                          <p:spTgt spid="21"/>
                                        </p:tgtEl>
                                        <p:attrNameLst>
                                          <p:attrName>ppt_y</p:attrName>
                                        </p:attrNameLst>
                                      </p:cBhvr>
                                      <p:tavLst>
                                        <p:tav tm="0">
                                          <p:val>
                                            <p:strVal val="ppt_y"/>
                                          </p:val>
                                        </p:tav>
                                        <p:tav tm="100000">
                                          <p:val>
                                            <p:strVal val="0-ppt_h/2"/>
                                          </p:val>
                                        </p:tav>
                                      </p:tavLst>
                                    </p:anim>
                                    <p:set>
                                      <p:cBhvr>
                                        <p:cTn id="49" dur="1" fill="hold">
                                          <p:stCondLst>
                                            <p:cond delay="4999"/>
                                          </p:stCondLst>
                                        </p:cTn>
                                        <p:tgtEl>
                                          <p:spTgt spid="21"/>
                                        </p:tgtEl>
                                        <p:attrNameLst>
                                          <p:attrName>style.visibility</p:attrName>
                                        </p:attrNameLst>
                                      </p:cBhvr>
                                      <p:to>
                                        <p:strVal val="hidden"/>
                                      </p:to>
                                    </p:set>
                                  </p:childTnLst>
                                </p:cTn>
                              </p:par>
                              <p:par>
                                <p:cTn id="50" presetID="2" presetClass="entr" presetSubtype="3"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0" fill="hold"/>
                                        <p:tgtEl>
                                          <p:spTgt spid="22"/>
                                        </p:tgtEl>
                                        <p:attrNameLst>
                                          <p:attrName>ppt_w</p:attrName>
                                        </p:attrNameLst>
                                      </p:cBhvr>
                                      <p:tavLst>
                                        <p:tav tm="0" fmla="#ppt_w*sin(2.5*pi*$)">
                                          <p:val>
                                            <p:fltVal val="0"/>
                                          </p:val>
                                        </p:tav>
                                        <p:tav tm="100000">
                                          <p:val>
                                            <p:fltVal val="1"/>
                                          </p:val>
                                        </p:tav>
                                      </p:tavLst>
                                    </p:anim>
                                    <p:anim calcmode="lin" valueType="num">
                                      <p:cBhvr>
                                        <p:cTn id="57" dur="3000" fill="hold"/>
                                        <p:tgtEl>
                                          <p:spTgt spid="22"/>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22"/>
                                        </p:tgtEl>
                                        <p:attrNameLst>
                                          <p:attrName>r</p:attrName>
                                        </p:attrNameLst>
                                      </p:cBhvr>
                                    </p:animRot>
                                  </p:childTnLst>
                                </p:cTn>
                              </p:par>
                              <p:par>
                                <p:cTn id="60" presetID="2" presetClass="exit" presetSubtype="3" fill="hold" grpId="3" nodeType="withEffect">
                                  <p:stCondLst>
                                    <p:cond delay="0"/>
                                  </p:stCondLst>
                                  <p:childTnLst>
                                    <p:anim calcmode="lin" valueType="num">
                                      <p:cBhvr additive="base">
                                        <p:cTn id="61" dur="5000"/>
                                        <p:tgtEl>
                                          <p:spTgt spid="22"/>
                                        </p:tgtEl>
                                        <p:attrNameLst>
                                          <p:attrName>ppt_x</p:attrName>
                                        </p:attrNameLst>
                                      </p:cBhvr>
                                      <p:tavLst>
                                        <p:tav tm="0">
                                          <p:val>
                                            <p:strVal val="ppt_x"/>
                                          </p:val>
                                        </p:tav>
                                        <p:tav tm="100000">
                                          <p:val>
                                            <p:strVal val="1+ppt_w/2"/>
                                          </p:val>
                                        </p:tav>
                                      </p:tavLst>
                                    </p:anim>
                                    <p:anim calcmode="lin" valueType="num">
                                      <p:cBhvr additive="base">
                                        <p:cTn id="62" dur="5000"/>
                                        <p:tgtEl>
                                          <p:spTgt spid="22"/>
                                        </p:tgtEl>
                                        <p:attrNameLst>
                                          <p:attrName>ppt_y</p:attrName>
                                        </p:attrNameLst>
                                      </p:cBhvr>
                                      <p:tavLst>
                                        <p:tav tm="0">
                                          <p:val>
                                            <p:strVal val="ppt_y"/>
                                          </p:val>
                                        </p:tav>
                                        <p:tav tm="100000">
                                          <p:val>
                                            <p:strVal val="0-ppt_h/2"/>
                                          </p:val>
                                        </p:tav>
                                      </p:tavLst>
                                    </p:anim>
                                    <p:set>
                                      <p:cBhvr>
                                        <p:cTn id="63" dur="1" fill="hold">
                                          <p:stCondLst>
                                            <p:cond delay="4999"/>
                                          </p:stCondLst>
                                        </p:cTn>
                                        <p:tgtEl>
                                          <p:spTgt spid="22"/>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500" fill="hold"/>
                                        <p:tgtEl>
                                          <p:spTgt spid="9"/>
                                        </p:tgtEl>
                                        <p:attrNameLst>
                                          <p:attrName>ppt_w</p:attrName>
                                        </p:attrNameLst>
                                      </p:cBhvr>
                                      <p:tavLst>
                                        <p:tav tm="0">
                                          <p:val>
                                            <p:strVal val="2/3*#ppt_w"/>
                                          </p:val>
                                        </p:tav>
                                        <p:tav tm="100000">
                                          <p:val>
                                            <p:strVal val="#ppt_w"/>
                                          </p:val>
                                        </p:tav>
                                      </p:tavLst>
                                    </p:anim>
                                    <p:anim calcmode="lin" valueType="num">
                                      <p:cBhvr>
                                        <p:cTn id="67" dur="3500" fill="hold"/>
                                        <p:tgtEl>
                                          <p:spTgt spid="9"/>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ox(out)">
                                      <p:cBhvr>
                                        <p:cTn id="70"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1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4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0669" y="0"/>
            <a:ext cx="9144000" cy="6858000"/>
          </a:xfrm>
          <a:prstGeom prst="rect">
            <a:avLst/>
          </a:prstGeom>
          <a:noFill/>
          <a:ln>
            <a:noFill/>
          </a:ln>
        </p:spPr>
      </p:pic>
      <p:sp>
        <p:nvSpPr>
          <p:cNvPr id="2" name="Forma libre 28"/>
          <p:cNvSpPr/>
          <p:nvPr/>
        </p:nvSpPr>
        <p:spPr>
          <a:xfrm rot="9451126" flipH="1">
            <a:off x="1130846" y="1837730"/>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8"/>
          <p:cNvSpPr/>
          <p:nvPr/>
        </p:nvSpPr>
        <p:spPr>
          <a:xfrm rot="1200321">
            <a:off x="1115616" y="3056787"/>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8"/>
          <p:cNvSpPr/>
          <p:nvPr/>
        </p:nvSpPr>
        <p:spPr>
          <a:xfrm rot="9280899" flipH="1">
            <a:off x="2161728" y="1776145"/>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8"/>
          <p:cNvSpPr/>
          <p:nvPr/>
        </p:nvSpPr>
        <p:spPr>
          <a:xfrm rot="9741252" flipH="1">
            <a:off x="3220532" y="1822166"/>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8"/>
          <p:cNvSpPr/>
          <p:nvPr/>
        </p:nvSpPr>
        <p:spPr>
          <a:xfrm rot="9198253" flipH="1">
            <a:off x="110200" y="1774554"/>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8"/>
          <p:cNvSpPr/>
          <p:nvPr/>
        </p:nvSpPr>
        <p:spPr>
          <a:xfrm rot="1426308">
            <a:off x="110200" y="3138542"/>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8"/>
          <p:cNvSpPr/>
          <p:nvPr/>
        </p:nvSpPr>
        <p:spPr>
          <a:xfrm rot="1489231">
            <a:off x="2168902" y="3068369"/>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8"/>
          <p:cNvSpPr/>
          <p:nvPr/>
        </p:nvSpPr>
        <p:spPr>
          <a:xfrm rot="1199999">
            <a:off x="3220531" y="3051844"/>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8"/>
          <p:cNvSpPr/>
          <p:nvPr/>
        </p:nvSpPr>
        <p:spPr>
          <a:xfrm rot="11962064">
            <a:off x="4767495" y="1837730"/>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8"/>
          <p:cNvSpPr/>
          <p:nvPr/>
        </p:nvSpPr>
        <p:spPr>
          <a:xfrm rot="20425941" flipH="1">
            <a:off x="4764858" y="3055335"/>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8"/>
          <p:cNvSpPr/>
          <p:nvPr/>
        </p:nvSpPr>
        <p:spPr>
          <a:xfrm rot="12234725">
            <a:off x="5869736" y="1770657"/>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8"/>
          <p:cNvSpPr/>
          <p:nvPr/>
        </p:nvSpPr>
        <p:spPr>
          <a:xfrm rot="12136030">
            <a:off x="6879631" y="1776144"/>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8"/>
          <p:cNvSpPr/>
          <p:nvPr/>
        </p:nvSpPr>
        <p:spPr>
          <a:xfrm rot="12496621">
            <a:off x="7956753" y="1777574"/>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8"/>
          <p:cNvSpPr/>
          <p:nvPr/>
        </p:nvSpPr>
        <p:spPr>
          <a:xfrm rot="20358831" flipH="1">
            <a:off x="5841741" y="3077826"/>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8"/>
          <p:cNvSpPr/>
          <p:nvPr/>
        </p:nvSpPr>
        <p:spPr>
          <a:xfrm rot="20321730" flipH="1">
            <a:off x="6867520" y="3079617"/>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8"/>
          <p:cNvSpPr/>
          <p:nvPr/>
        </p:nvSpPr>
        <p:spPr>
          <a:xfrm rot="20267491" flipH="1">
            <a:off x="7886279" y="3045528"/>
            <a:ext cx="1123841" cy="2001774"/>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18 Forma libre"/>
          <p:cNvSpPr/>
          <p:nvPr/>
        </p:nvSpPr>
        <p:spPr>
          <a:xfrm>
            <a:off x="-17029" y="0"/>
            <a:ext cx="9180145" cy="11419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FF0000">
                  <a:lumMod val="50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20" name="19 Forma libre"/>
          <p:cNvSpPr/>
          <p:nvPr/>
        </p:nvSpPr>
        <p:spPr>
          <a:xfrm rot="10800000">
            <a:off x="-17029" y="5732914"/>
            <a:ext cx="9157911" cy="114099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FF0000">
                  <a:lumMod val="50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21" name="20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94251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6"/>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0" fill="hold"/>
                                        <p:tgtEl>
                                          <p:spTgt spid="2"/>
                                        </p:tgtEl>
                                        <p:attrNameLst>
                                          <p:attrName>ppt_x</p:attrName>
                                        </p:attrNameLst>
                                      </p:cBhvr>
                                      <p:tavLst>
                                        <p:tav tm="0">
                                          <p:val>
                                            <p:strVal val="1+#ppt_w/2"/>
                                          </p:val>
                                        </p:tav>
                                        <p:tav tm="100000">
                                          <p:val>
                                            <p:strVal val="#ppt_x"/>
                                          </p:val>
                                        </p:tav>
                                      </p:tavLst>
                                    </p:anim>
                                    <p:anim calcmode="lin" valueType="num">
                                      <p:cBhvr additive="base">
                                        <p:cTn id="17" dur="3000" fill="hold"/>
                                        <p:tgtEl>
                                          <p:spTgt spid="2"/>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2"/>
                                        </p:tgtEl>
                                        <p:attrNameLst>
                                          <p:attrName>r</p:attrName>
                                        </p:attrNameLst>
                                      </p:cBhvr>
                                    </p:animRot>
                                  </p:childTnLst>
                                </p:cTn>
                              </p:par>
                              <p:par>
                                <p:cTn id="20" presetID="2" presetClass="entr" presetSubtype="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4"/>
                                        </p:tgtEl>
                                        <p:attrNameLst>
                                          <p:attrName>r</p:attrName>
                                        </p:attrNameLst>
                                      </p:cBhvr>
                                    </p:animRot>
                                  </p:childTnLst>
                                </p:cTn>
                              </p:par>
                              <p:par>
                                <p:cTn id="26" presetID="2" presetClass="entr" presetSubtype="6"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9"/>
                                        </p:tgtEl>
                                        <p:attrNameLst>
                                          <p:attrName>r</p:attrName>
                                        </p:attrNameLst>
                                      </p:cBhvr>
                                    </p:animRot>
                                  </p:childTnLst>
                                </p:cTn>
                              </p:par>
                              <p:par>
                                <p:cTn id="38" presetID="2" presetClass="entr" presetSubtype="3"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1+#ppt_w/2"/>
                                          </p:val>
                                        </p:tav>
                                        <p:tav tm="100000">
                                          <p:val>
                                            <p:strVal val="#ppt_x"/>
                                          </p:val>
                                        </p:tav>
                                      </p:tavLst>
                                    </p:anim>
                                    <p:anim calcmode="lin" valueType="num">
                                      <p:cBhvr additive="base">
                                        <p:cTn id="47" dur="3000" fill="hold"/>
                                        <p:tgtEl>
                                          <p:spTgt spid="3"/>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3"/>
                                        </p:tgtEl>
                                        <p:attrNameLst>
                                          <p:attrName>r</p:attrName>
                                        </p:attrNameLst>
                                      </p:cBhvr>
                                    </p:animRot>
                                  </p:childTnLst>
                                </p:cTn>
                              </p:par>
                              <p:par>
                                <p:cTn id="50" presetID="2" presetClass="entr" presetSubtype="3"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3000" fill="hold"/>
                                        <p:tgtEl>
                                          <p:spTgt spid="7"/>
                                        </p:tgtEl>
                                        <p:attrNameLst>
                                          <p:attrName>ppt_x</p:attrName>
                                        </p:attrNameLst>
                                      </p:cBhvr>
                                      <p:tavLst>
                                        <p:tav tm="0">
                                          <p:val>
                                            <p:strVal val="1+#ppt_w/2"/>
                                          </p:val>
                                        </p:tav>
                                        <p:tav tm="100000">
                                          <p:val>
                                            <p:strVal val="#ppt_x"/>
                                          </p:val>
                                        </p:tav>
                                      </p:tavLst>
                                    </p:anim>
                                    <p:anim calcmode="lin" valueType="num">
                                      <p:cBhvr additive="base">
                                        <p:cTn id="53" dur="3000" fill="hold"/>
                                        <p:tgtEl>
                                          <p:spTgt spid="7"/>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7"/>
                                        </p:tgtEl>
                                        <p:attrNameLst>
                                          <p:attrName>r</p:attrName>
                                        </p:attrNameLst>
                                      </p:cBhvr>
                                    </p:animRot>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0"/>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0" fill="hold"/>
                                        <p:tgtEl>
                                          <p:spTgt spid="11"/>
                                        </p:tgtEl>
                                        <p:attrNameLst>
                                          <p:attrName>ppt_x</p:attrName>
                                        </p:attrNameLst>
                                      </p:cBhvr>
                                      <p:tavLst>
                                        <p:tav tm="0">
                                          <p:val>
                                            <p:strVal val="0-#ppt_w/2"/>
                                          </p:val>
                                        </p:tav>
                                        <p:tav tm="100000">
                                          <p:val>
                                            <p:strVal val="#ppt_x"/>
                                          </p:val>
                                        </p:tav>
                                      </p:tavLst>
                                    </p:anim>
                                    <p:anim calcmode="lin" valueType="num">
                                      <p:cBhvr additive="base">
                                        <p:cTn id="65" dur="3000" fill="hold"/>
                                        <p:tgtEl>
                                          <p:spTgt spid="11"/>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1"/>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3000" fill="hold"/>
                                        <p:tgtEl>
                                          <p:spTgt spid="12"/>
                                        </p:tgtEl>
                                        <p:attrNameLst>
                                          <p:attrName>r</p:attrName>
                                        </p:attrNameLst>
                                      </p:cBhvr>
                                    </p:animRot>
                                  </p:childTnLst>
                                </p:cTn>
                              </p:par>
                              <p:par>
                                <p:cTn id="74" presetID="2" presetClass="entr" presetSubtype="12"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3000" fill="hold"/>
                                        <p:tgtEl>
                                          <p:spTgt spid="13"/>
                                        </p:tgtEl>
                                        <p:attrNameLst>
                                          <p:attrName>ppt_x</p:attrName>
                                        </p:attrNameLst>
                                      </p:cBhvr>
                                      <p:tavLst>
                                        <p:tav tm="0">
                                          <p:val>
                                            <p:strVal val="0-#ppt_w/2"/>
                                          </p:val>
                                        </p:tav>
                                        <p:tav tm="100000">
                                          <p:val>
                                            <p:strVal val="#ppt_x"/>
                                          </p:val>
                                        </p:tav>
                                      </p:tavLst>
                                    </p:anim>
                                    <p:anim calcmode="lin" valueType="num">
                                      <p:cBhvr additive="base">
                                        <p:cTn id="77" dur="3000" fill="hold"/>
                                        <p:tgtEl>
                                          <p:spTgt spid="13"/>
                                        </p:tgtEl>
                                        <p:attrNameLst>
                                          <p:attrName>ppt_y</p:attrName>
                                        </p:attrNameLst>
                                      </p:cBhvr>
                                      <p:tavLst>
                                        <p:tav tm="0">
                                          <p:val>
                                            <p:strVal val="1+#ppt_h/2"/>
                                          </p:val>
                                        </p:tav>
                                        <p:tav tm="100000">
                                          <p:val>
                                            <p:strVal val="#ppt_y"/>
                                          </p:val>
                                        </p:tav>
                                      </p:tavLst>
                                    </p:anim>
                                  </p:childTnLst>
                                </p:cTn>
                              </p:par>
                              <p:par>
                                <p:cTn id="78" presetID="8" presetClass="emph" presetSubtype="0" repeatCount="indefinite" fill="hold" grpId="1" nodeType="withEffect">
                                  <p:stCondLst>
                                    <p:cond delay="0"/>
                                  </p:stCondLst>
                                  <p:childTnLst>
                                    <p:animRot by="21600000">
                                      <p:cBhvr>
                                        <p:cTn id="79" dur="3000" fill="hold"/>
                                        <p:tgtEl>
                                          <p:spTgt spid="13"/>
                                        </p:tgtEl>
                                        <p:attrNameLst>
                                          <p:attrName>r</p:attrName>
                                        </p:attrNameLst>
                                      </p:cBhvr>
                                    </p:animRot>
                                  </p:childTnLst>
                                </p:cTn>
                              </p:par>
                              <p:par>
                                <p:cTn id="80" presetID="2" presetClass="entr" presetSubtype="1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1+#ppt_h/2"/>
                                          </p:val>
                                        </p:tav>
                                        <p:tav tm="100000">
                                          <p:val>
                                            <p:strVal val="#ppt_y"/>
                                          </p:val>
                                        </p:tav>
                                      </p:tavLst>
                                    </p:anim>
                                  </p:childTnLst>
                                </p:cTn>
                              </p:par>
                              <p:par>
                                <p:cTn id="84" presetID="8" presetClass="emph" presetSubtype="0" repeatCount="indefinite" fill="hold" grpId="1" nodeType="withEffect">
                                  <p:stCondLst>
                                    <p:cond delay="0"/>
                                  </p:stCondLst>
                                  <p:childTnLst>
                                    <p:animRot by="21600000">
                                      <p:cBhvr>
                                        <p:cTn id="85" dur="3000" fill="hold"/>
                                        <p:tgtEl>
                                          <p:spTgt spid="14"/>
                                        </p:tgtEl>
                                        <p:attrNameLst>
                                          <p:attrName>r</p:attrName>
                                        </p:attrNameLst>
                                      </p:cBhvr>
                                    </p:animRot>
                                  </p:childTnLst>
                                </p:cTn>
                              </p:par>
                              <p:par>
                                <p:cTn id="86" presetID="2" presetClass="entr" presetSubtype="9"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additive="base">
                                        <p:cTn id="88" dur="3000" fill="hold"/>
                                        <p:tgtEl>
                                          <p:spTgt spid="16"/>
                                        </p:tgtEl>
                                        <p:attrNameLst>
                                          <p:attrName>ppt_x</p:attrName>
                                        </p:attrNameLst>
                                      </p:cBhvr>
                                      <p:tavLst>
                                        <p:tav tm="0">
                                          <p:val>
                                            <p:strVal val="0-#ppt_w/2"/>
                                          </p:val>
                                        </p:tav>
                                        <p:tav tm="100000">
                                          <p:val>
                                            <p:strVal val="#ppt_x"/>
                                          </p:val>
                                        </p:tav>
                                      </p:tavLst>
                                    </p:anim>
                                    <p:anim calcmode="lin" valueType="num">
                                      <p:cBhvr additive="base">
                                        <p:cTn id="89" dur="3000" fill="hold"/>
                                        <p:tgtEl>
                                          <p:spTgt spid="16"/>
                                        </p:tgtEl>
                                        <p:attrNameLst>
                                          <p:attrName>ppt_y</p:attrName>
                                        </p:attrNameLst>
                                      </p:cBhvr>
                                      <p:tavLst>
                                        <p:tav tm="0">
                                          <p:val>
                                            <p:strVal val="0-#ppt_h/2"/>
                                          </p:val>
                                        </p:tav>
                                        <p:tav tm="100000">
                                          <p:val>
                                            <p:strVal val="#ppt_y"/>
                                          </p:val>
                                        </p:tav>
                                      </p:tavLst>
                                    </p:anim>
                                  </p:childTnLst>
                                </p:cTn>
                              </p:par>
                              <p:par>
                                <p:cTn id="90" presetID="8" presetClass="emph" presetSubtype="0" repeatCount="indefinite" fill="hold" grpId="1" nodeType="withEffect">
                                  <p:stCondLst>
                                    <p:cond delay="0"/>
                                  </p:stCondLst>
                                  <p:childTnLst>
                                    <p:animRot by="-21600000">
                                      <p:cBhvr>
                                        <p:cTn id="91" dur="3000" fill="hold"/>
                                        <p:tgtEl>
                                          <p:spTgt spid="16"/>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0" fill="hold"/>
                                        <p:tgtEl>
                                          <p:spTgt spid="17"/>
                                        </p:tgtEl>
                                        <p:attrNameLst>
                                          <p:attrName>ppt_x</p:attrName>
                                        </p:attrNameLst>
                                      </p:cBhvr>
                                      <p:tavLst>
                                        <p:tav tm="0">
                                          <p:val>
                                            <p:strVal val="0-#ppt_w/2"/>
                                          </p:val>
                                        </p:tav>
                                        <p:tav tm="100000">
                                          <p:val>
                                            <p:strVal val="#ppt_x"/>
                                          </p:val>
                                        </p:tav>
                                      </p:tavLst>
                                    </p:anim>
                                    <p:anim calcmode="lin" valueType="num">
                                      <p:cBhvr additive="base">
                                        <p:cTn id="95" dur="3000" fill="hold"/>
                                        <p:tgtEl>
                                          <p:spTgt spid="17"/>
                                        </p:tgtEl>
                                        <p:attrNameLst>
                                          <p:attrName>ppt_y</p:attrName>
                                        </p:attrNameLst>
                                      </p:cBhvr>
                                      <p:tavLst>
                                        <p:tav tm="0">
                                          <p:val>
                                            <p:strVal val="0-#ppt_h/2"/>
                                          </p:val>
                                        </p:tav>
                                        <p:tav tm="100000">
                                          <p:val>
                                            <p:strVal val="#ppt_y"/>
                                          </p:val>
                                        </p:tav>
                                      </p:tavLst>
                                    </p:anim>
                                  </p:childTnLst>
                                </p:cTn>
                              </p:par>
                              <p:par>
                                <p:cTn id="96" presetID="8" presetClass="emph" presetSubtype="0" repeatCount="indefinite" fill="hold" grpId="1" nodeType="withEffect">
                                  <p:stCondLst>
                                    <p:cond delay="0"/>
                                  </p:stCondLst>
                                  <p:childTnLst>
                                    <p:animRot by="-21600000">
                                      <p:cBhvr>
                                        <p:cTn id="97" dur="3000" fill="hold"/>
                                        <p:tgtEl>
                                          <p:spTgt spid="17"/>
                                        </p:tgtEl>
                                        <p:attrNameLst>
                                          <p:attrName>r</p:attrName>
                                        </p:attrNameLst>
                                      </p:cBhvr>
                                    </p:animRot>
                                  </p:childTnLst>
                                </p:cTn>
                              </p:par>
                              <p:par>
                                <p:cTn id="98" presetID="2" presetClass="entr" presetSubtype="9"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0-#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8" presetClass="emph" presetSubtype="0" repeatCount="indefinite" fill="hold" grpId="1" nodeType="withEffect">
                                  <p:stCondLst>
                                    <p:cond delay="0"/>
                                  </p:stCondLst>
                                  <p:childTnLst>
                                    <p:animRot by="-21600000">
                                      <p:cBhvr>
                                        <p:cTn id="103" dur="3000" fill="hold"/>
                                        <p:tgtEl>
                                          <p:spTgt spid="15"/>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500"/>
                                        <p:tgtEl>
                                          <p:spTgt spid="6"/>
                                        </p:tgtEl>
                                        <p:attrNameLst>
                                          <p:attrName>ppt_x</p:attrName>
                                        </p:attrNameLst>
                                      </p:cBhvr>
                                      <p:tavLst>
                                        <p:tav tm="0">
                                          <p:val>
                                            <p:strVal val="ppt_x"/>
                                          </p:val>
                                        </p:tav>
                                        <p:tav tm="100000">
                                          <p:val>
                                            <p:strVal val="1+ppt_w/2"/>
                                          </p:val>
                                        </p:tav>
                                      </p:tavLst>
                                    </p:anim>
                                    <p:anim calcmode="lin" valueType="num">
                                      <p:cBhvr additive="base">
                                        <p:cTn id="107" dur="3500"/>
                                        <p:tgtEl>
                                          <p:spTgt spid="6"/>
                                        </p:tgtEl>
                                        <p:attrNameLst>
                                          <p:attrName>ppt_y</p:attrName>
                                        </p:attrNameLst>
                                      </p:cBhvr>
                                      <p:tavLst>
                                        <p:tav tm="0">
                                          <p:val>
                                            <p:strVal val="ppt_y"/>
                                          </p:val>
                                        </p:tav>
                                        <p:tav tm="100000">
                                          <p:val>
                                            <p:strVal val="ppt_y"/>
                                          </p:val>
                                        </p:tav>
                                      </p:tavLst>
                                    </p:anim>
                                    <p:set>
                                      <p:cBhvr>
                                        <p:cTn id="108" dur="1" fill="hold">
                                          <p:stCondLst>
                                            <p:cond delay="34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500"/>
                                        <p:tgtEl>
                                          <p:spTgt spid="15"/>
                                        </p:tgtEl>
                                        <p:attrNameLst>
                                          <p:attrName>ppt_x</p:attrName>
                                        </p:attrNameLst>
                                      </p:cBhvr>
                                      <p:tavLst>
                                        <p:tav tm="0">
                                          <p:val>
                                            <p:strVal val="ppt_x"/>
                                          </p:val>
                                        </p:tav>
                                        <p:tav tm="100000">
                                          <p:val>
                                            <p:strVal val="0-ppt_w/2"/>
                                          </p:val>
                                        </p:tav>
                                      </p:tavLst>
                                    </p:anim>
                                    <p:anim calcmode="lin" valueType="num">
                                      <p:cBhvr additive="base">
                                        <p:cTn id="111" dur="3500"/>
                                        <p:tgtEl>
                                          <p:spTgt spid="15"/>
                                        </p:tgtEl>
                                        <p:attrNameLst>
                                          <p:attrName>ppt_y</p:attrName>
                                        </p:attrNameLst>
                                      </p:cBhvr>
                                      <p:tavLst>
                                        <p:tav tm="0">
                                          <p:val>
                                            <p:strVal val="ppt_y"/>
                                          </p:val>
                                        </p:tav>
                                        <p:tav tm="100000">
                                          <p:val>
                                            <p:strVal val="ppt_y"/>
                                          </p:val>
                                        </p:tav>
                                      </p:tavLst>
                                    </p:anim>
                                    <p:set>
                                      <p:cBhvr>
                                        <p:cTn id="112" dur="1" fill="hold">
                                          <p:stCondLst>
                                            <p:cond delay="3499"/>
                                          </p:stCondLst>
                                        </p:cTn>
                                        <p:tgtEl>
                                          <p:spTgt spid="15"/>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500"/>
                                        <p:tgtEl>
                                          <p:spTgt spid="17"/>
                                        </p:tgtEl>
                                        <p:attrNameLst>
                                          <p:attrName>ppt_x</p:attrName>
                                        </p:attrNameLst>
                                      </p:cBhvr>
                                      <p:tavLst>
                                        <p:tav tm="0">
                                          <p:val>
                                            <p:strVal val="ppt_x"/>
                                          </p:val>
                                        </p:tav>
                                        <p:tav tm="100000">
                                          <p:val>
                                            <p:strVal val="0-ppt_w/2"/>
                                          </p:val>
                                        </p:tav>
                                      </p:tavLst>
                                    </p:anim>
                                    <p:anim calcmode="lin" valueType="num">
                                      <p:cBhvr additive="base">
                                        <p:cTn id="115" dur="3500"/>
                                        <p:tgtEl>
                                          <p:spTgt spid="17"/>
                                        </p:tgtEl>
                                        <p:attrNameLst>
                                          <p:attrName>ppt_y</p:attrName>
                                        </p:attrNameLst>
                                      </p:cBhvr>
                                      <p:tavLst>
                                        <p:tav tm="0">
                                          <p:val>
                                            <p:strVal val="ppt_y"/>
                                          </p:val>
                                        </p:tav>
                                        <p:tav tm="100000">
                                          <p:val>
                                            <p:strVal val="ppt_y"/>
                                          </p:val>
                                        </p:tav>
                                      </p:tavLst>
                                    </p:anim>
                                    <p:set>
                                      <p:cBhvr>
                                        <p:cTn id="116" dur="1" fill="hold">
                                          <p:stCondLst>
                                            <p:cond delay="3499"/>
                                          </p:stCondLst>
                                        </p:cTn>
                                        <p:tgtEl>
                                          <p:spTgt spid="17"/>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500"/>
                                        <p:tgtEl>
                                          <p:spTgt spid="2"/>
                                        </p:tgtEl>
                                        <p:attrNameLst>
                                          <p:attrName>ppt_x</p:attrName>
                                        </p:attrNameLst>
                                      </p:cBhvr>
                                      <p:tavLst>
                                        <p:tav tm="0">
                                          <p:val>
                                            <p:strVal val="ppt_x"/>
                                          </p:val>
                                        </p:tav>
                                        <p:tav tm="100000">
                                          <p:val>
                                            <p:strVal val="1+ppt_w/2"/>
                                          </p:val>
                                        </p:tav>
                                      </p:tavLst>
                                    </p:anim>
                                    <p:anim calcmode="lin" valueType="num">
                                      <p:cBhvr additive="base">
                                        <p:cTn id="119" dur="3500"/>
                                        <p:tgtEl>
                                          <p:spTgt spid="2"/>
                                        </p:tgtEl>
                                        <p:attrNameLst>
                                          <p:attrName>ppt_y</p:attrName>
                                        </p:attrNameLst>
                                      </p:cBhvr>
                                      <p:tavLst>
                                        <p:tav tm="0">
                                          <p:val>
                                            <p:strVal val="ppt_y"/>
                                          </p:val>
                                        </p:tav>
                                        <p:tav tm="100000">
                                          <p:val>
                                            <p:strVal val="ppt_y"/>
                                          </p:val>
                                        </p:tav>
                                      </p:tavLst>
                                    </p:anim>
                                    <p:set>
                                      <p:cBhvr>
                                        <p:cTn id="120" dur="1" fill="hold">
                                          <p:stCondLst>
                                            <p:cond delay="3499"/>
                                          </p:stCondLst>
                                        </p:cTn>
                                        <p:tgtEl>
                                          <p:spTgt spid="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500"/>
                                        <p:tgtEl>
                                          <p:spTgt spid="4"/>
                                        </p:tgtEl>
                                        <p:attrNameLst>
                                          <p:attrName>ppt_x</p:attrName>
                                        </p:attrNameLst>
                                      </p:cBhvr>
                                      <p:tavLst>
                                        <p:tav tm="0">
                                          <p:val>
                                            <p:strVal val="ppt_x"/>
                                          </p:val>
                                        </p:tav>
                                        <p:tav tm="100000">
                                          <p:val>
                                            <p:strVal val="1+ppt_w/2"/>
                                          </p:val>
                                        </p:tav>
                                      </p:tavLst>
                                    </p:anim>
                                    <p:anim calcmode="lin" valueType="num">
                                      <p:cBhvr additive="base">
                                        <p:cTn id="123" dur="3500"/>
                                        <p:tgtEl>
                                          <p:spTgt spid="4"/>
                                        </p:tgtEl>
                                        <p:attrNameLst>
                                          <p:attrName>ppt_y</p:attrName>
                                        </p:attrNameLst>
                                      </p:cBhvr>
                                      <p:tavLst>
                                        <p:tav tm="0">
                                          <p:val>
                                            <p:strVal val="ppt_y"/>
                                          </p:val>
                                        </p:tav>
                                        <p:tav tm="100000">
                                          <p:val>
                                            <p:strVal val="ppt_y"/>
                                          </p:val>
                                        </p:tav>
                                      </p:tavLst>
                                    </p:anim>
                                    <p:set>
                                      <p:cBhvr>
                                        <p:cTn id="124" dur="1" fill="hold">
                                          <p:stCondLst>
                                            <p:cond delay="3499"/>
                                          </p:stCondLst>
                                        </p:cTn>
                                        <p:tgtEl>
                                          <p:spTgt spid="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500"/>
                                        <p:tgtEl>
                                          <p:spTgt spid="5"/>
                                        </p:tgtEl>
                                        <p:attrNameLst>
                                          <p:attrName>ppt_x</p:attrName>
                                        </p:attrNameLst>
                                      </p:cBhvr>
                                      <p:tavLst>
                                        <p:tav tm="0">
                                          <p:val>
                                            <p:strVal val="ppt_x"/>
                                          </p:val>
                                        </p:tav>
                                        <p:tav tm="100000">
                                          <p:val>
                                            <p:strVal val="1+ppt_w/2"/>
                                          </p:val>
                                        </p:tav>
                                      </p:tavLst>
                                    </p:anim>
                                    <p:anim calcmode="lin" valueType="num">
                                      <p:cBhvr additive="base">
                                        <p:cTn id="127" dur="3500"/>
                                        <p:tgtEl>
                                          <p:spTgt spid="5"/>
                                        </p:tgtEl>
                                        <p:attrNameLst>
                                          <p:attrName>ppt_y</p:attrName>
                                        </p:attrNameLst>
                                      </p:cBhvr>
                                      <p:tavLst>
                                        <p:tav tm="0">
                                          <p:val>
                                            <p:strVal val="ppt_y"/>
                                          </p:val>
                                        </p:tav>
                                        <p:tav tm="100000">
                                          <p:val>
                                            <p:strVal val="ppt_y"/>
                                          </p:val>
                                        </p:tav>
                                      </p:tavLst>
                                    </p:anim>
                                    <p:set>
                                      <p:cBhvr>
                                        <p:cTn id="128" dur="1" fill="hold">
                                          <p:stCondLst>
                                            <p:cond delay="3499"/>
                                          </p:stCondLst>
                                        </p:cTn>
                                        <p:tgtEl>
                                          <p:spTgt spid="5"/>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500"/>
                                        <p:tgtEl>
                                          <p:spTgt spid="9"/>
                                        </p:tgtEl>
                                        <p:attrNameLst>
                                          <p:attrName>ppt_x</p:attrName>
                                        </p:attrNameLst>
                                      </p:cBhvr>
                                      <p:tavLst>
                                        <p:tav tm="0">
                                          <p:val>
                                            <p:strVal val="ppt_x"/>
                                          </p:val>
                                        </p:tav>
                                        <p:tav tm="100000">
                                          <p:val>
                                            <p:strVal val="1+ppt_w/2"/>
                                          </p:val>
                                        </p:tav>
                                      </p:tavLst>
                                    </p:anim>
                                    <p:anim calcmode="lin" valueType="num">
                                      <p:cBhvr additive="base">
                                        <p:cTn id="131" dur="3500"/>
                                        <p:tgtEl>
                                          <p:spTgt spid="9"/>
                                        </p:tgtEl>
                                        <p:attrNameLst>
                                          <p:attrName>ppt_y</p:attrName>
                                        </p:attrNameLst>
                                      </p:cBhvr>
                                      <p:tavLst>
                                        <p:tav tm="0">
                                          <p:val>
                                            <p:strVal val="ppt_y"/>
                                          </p:val>
                                        </p:tav>
                                        <p:tav tm="100000">
                                          <p:val>
                                            <p:strVal val="ppt_y"/>
                                          </p:val>
                                        </p:tav>
                                      </p:tavLst>
                                    </p:anim>
                                    <p:set>
                                      <p:cBhvr>
                                        <p:cTn id="132" dur="1" fill="hold">
                                          <p:stCondLst>
                                            <p:cond delay="34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500"/>
                                        <p:tgtEl>
                                          <p:spTgt spid="8"/>
                                        </p:tgtEl>
                                        <p:attrNameLst>
                                          <p:attrName>ppt_x</p:attrName>
                                        </p:attrNameLst>
                                      </p:cBhvr>
                                      <p:tavLst>
                                        <p:tav tm="0">
                                          <p:val>
                                            <p:strVal val="ppt_x"/>
                                          </p:val>
                                        </p:tav>
                                        <p:tav tm="100000">
                                          <p:val>
                                            <p:strVal val="1+ppt_w/2"/>
                                          </p:val>
                                        </p:tav>
                                      </p:tavLst>
                                    </p:anim>
                                    <p:anim calcmode="lin" valueType="num">
                                      <p:cBhvr additive="base">
                                        <p:cTn id="135" dur="3500"/>
                                        <p:tgtEl>
                                          <p:spTgt spid="8"/>
                                        </p:tgtEl>
                                        <p:attrNameLst>
                                          <p:attrName>ppt_y</p:attrName>
                                        </p:attrNameLst>
                                      </p:cBhvr>
                                      <p:tavLst>
                                        <p:tav tm="0">
                                          <p:val>
                                            <p:strVal val="ppt_y"/>
                                          </p:val>
                                        </p:tav>
                                        <p:tav tm="100000">
                                          <p:val>
                                            <p:strVal val="ppt_y"/>
                                          </p:val>
                                        </p:tav>
                                      </p:tavLst>
                                    </p:anim>
                                    <p:set>
                                      <p:cBhvr>
                                        <p:cTn id="136" dur="1" fill="hold">
                                          <p:stCondLst>
                                            <p:cond delay="3499"/>
                                          </p:stCondLst>
                                        </p:cTn>
                                        <p:tgtEl>
                                          <p:spTgt spid="8"/>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500"/>
                                        <p:tgtEl>
                                          <p:spTgt spid="3"/>
                                        </p:tgtEl>
                                        <p:attrNameLst>
                                          <p:attrName>ppt_x</p:attrName>
                                        </p:attrNameLst>
                                      </p:cBhvr>
                                      <p:tavLst>
                                        <p:tav tm="0">
                                          <p:val>
                                            <p:strVal val="ppt_x"/>
                                          </p:val>
                                        </p:tav>
                                        <p:tav tm="100000">
                                          <p:val>
                                            <p:strVal val="1+ppt_w/2"/>
                                          </p:val>
                                        </p:tav>
                                      </p:tavLst>
                                    </p:anim>
                                    <p:anim calcmode="lin" valueType="num">
                                      <p:cBhvr additive="base">
                                        <p:cTn id="139" dur="3500"/>
                                        <p:tgtEl>
                                          <p:spTgt spid="3"/>
                                        </p:tgtEl>
                                        <p:attrNameLst>
                                          <p:attrName>ppt_y</p:attrName>
                                        </p:attrNameLst>
                                      </p:cBhvr>
                                      <p:tavLst>
                                        <p:tav tm="0">
                                          <p:val>
                                            <p:strVal val="ppt_y"/>
                                          </p:val>
                                        </p:tav>
                                        <p:tav tm="100000">
                                          <p:val>
                                            <p:strVal val="ppt_y"/>
                                          </p:val>
                                        </p:tav>
                                      </p:tavLst>
                                    </p:anim>
                                    <p:set>
                                      <p:cBhvr>
                                        <p:cTn id="140" dur="1" fill="hold">
                                          <p:stCondLst>
                                            <p:cond delay="3499"/>
                                          </p:stCondLst>
                                        </p:cTn>
                                        <p:tgtEl>
                                          <p:spTgt spid="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500"/>
                                        <p:tgtEl>
                                          <p:spTgt spid="7"/>
                                        </p:tgtEl>
                                        <p:attrNameLst>
                                          <p:attrName>ppt_x</p:attrName>
                                        </p:attrNameLst>
                                      </p:cBhvr>
                                      <p:tavLst>
                                        <p:tav tm="0">
                                          <p:val>
                                            <p:strVal val="ppt_x"/>
                                          </p:val>
                                        </p:tav>
                                        <p:tav tm="100000">
                                          <p:val>
                                            <p:strVal val="1+ppt_w/2"/>
                                          </p:val>
                                        </p:tav>
                                      </p:tavLst>
                                    </p:anim>
                                    <p:anim calcmode="lin" valueType="num">
                                      <p:cBhvr additive="base">
                                        <p:cTn id="143" dur="3500"/>
                                        <p:tgtEl>
                                          <p:spTgt spid="7"/>
                                        </p:tgtEl>
                                        <p:attrNameLst>
                                          <p:attrName>ppt_y</p:attrName>
                                        </p:attrNameLst>
                                      </p:cBhvr>
                                      <p:tavLst>
                                        <p:tav tm="0">
                                          <p:val>
                                            <p:strVal val="ppt_y"/>
                                          </p:val>
                                        </p:tav>
                                        <p:tav tm="100000">
                                          <p:val>
                                            <p:strVal val="ppt_y"/>
                                          </p:val>
                                        </p:tav>
                                      </p:tavLst>
                                    </p:anim>
                                    <p:set>
                                      <p:cBhvr>
                                        <p:cTn id="144" dur="1" fill="hold">
                                          <p:stCondLst>
                                            <p:cond delay="3499"/>
                                          </p:stCondLst>
                                        </p:cTn>
                                        <p:tgtEl>
                                          <p:spTgt spid="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500"/>
                                        <p:tgtEl>
                                          <p:spTgt spid="10"/>
                                        </p:tgtEl>
                                        <p:attrNameLst>
                                          <p:attrName>ppt_x</p:attrName>
                                        </p:attrNameLst>
                                      </p:cBhvr>
                                      <p:tavLst>
                                        <p:tav tm="0">
                                          <p:val>
                                            <p:strVal val="ppt_x"/>
                                          </p:val>
                                        </p:tav>
                                        <p:tav tm="100000">
                                          <p:val>
                                            <p:strVal val="0-ppt_w/2"/>
                                          </p:val>
                                        </p:tav>
                                      </p:tavLst>
                                    </p:anim>
                                    <p:anim calcmode="lin" valueType="num">
                                      <p:cBhvr additive="base">
                                        <p:cTn id="147" dur="3500"/>
                                        <p:tgtEl>
                                          <p:spTgt spid="10"/>
                                        </p:tgtEl>
                                        <p:attrNameLst>
                                          <p:attrName>ppt_y</p:attrName>
                                        </p:attrNameLst>
                                      </p:cBhvr>
                                      <p:tavLst>
                                        <p:tav tm="0">
                                          <p:val>
                                            <p:strVal val="ppt_y"/>
                                          </p:val>
                                        </p:tav>
                                        <p:tav tm="100000">
                                          <p:val>
                                            <p:strVal val="ppt_y"/>
                                          </p:val>
                                        </p:tav>
                                      </p:tavLst>
                                    </p:anim>
                                    <p:set>
                                      <p:cBhvr>
                                        <p:cTn id="148" dur="1" fill="hold">
                                          <p:stCondLst>
                                            <p:cond delay="34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500"/>
                                        <p:tgtEl>
                                          <p:spTgt spid="11"/>
                                        </p:tgtEl>
                                        <p:attrNameLst>
                                          <p:attrName>ppt_x</p:attrName>
                                        </p:attrNameLst>
                                      </p:cBhvr>
                                      <p:tavLst>
                                        <p:tav tm="0">
                                          <p:val>
                                            <p:strVal val="ppt_x"/>
                                          </p:val>
                                        </p:tav>
                                        <p:tav tm="100000">
                                          <p:val>
                                            <p:strVal val="0-ppt_w/2"/>
                                          </p:val>
                                        </p:tav>
                                      </p:tavLst>
                                    </p:anim>
                                    <p:anim calcmode="lin" valueType="num">
                                      <p:cBhvr additive="base">
                                        <p:cTn id="151" dur="3500"/>
                                        <p:tgtEl>
                                          <p:spTgt spid="11"/>
                                        </p:tgtEl>
                                        <p:attrNameLst>
                                          <p:attrName>ppt_y</p:attrName>
                                        </p:attrNameLst>
                                      </p:cBhvr>
                                      <p:tavLst>
                                        <p:tav tm="0">
                                          <p:val>
                                            <p:strVal val="ppt_y"/>
                                          </p:val>
                                        </p:tav>
                                        <p:tav tm="100000">
                                          <p:val>
                                            <p:strVal val="ppt_y"/>
                                          </p:val>
                                        </p:tav>
                                      </p:tavLst>
                                    </p:anim>
                                    <p:set>
                                      <p:cBhvr>
                                        <p:cTn id="152" dur="1" fill="hold">
                                          <p:stCondLst>
                                            <p:cond delay="34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500"/>
                                        <p:tgtEl>
                                          <p:spTgt spid="12"/>
                                        </p:tgtEl>
                                        <p:attrNameLst>
                                          <p:attrName>ppt_x</p:attrName>
                                        </p:attrNameLst>
                                      </p:cBhvr>
                                      <p:tavLst>
                                        <p:tav tm="0">
                                          <p:val>
                                            <p:strVal val="ppt_x"/>
                                          </p:val>
                                        </p:tav>
                                        <p:tav tm="100000">
                                          <p:val>
                                            <p:strVal val="0-ppt_w/2"/>
                                          </p:val>
                                        </p:tav>
                                      </p:tavLst>
                                    </p:anim>
                                    <p:anim calcmode="lin" valueType="num">
                                      <p:cBhvr additive="base">
                                        <p:cTn id="155" dur="3500"/>
                                        <p:tgtEl>
                                          <p:spTgt spid="12"/>
                                        </p:tgtEl>
                                        <p:attrNameLst>
                                          <p:attrName>ppt_y</p:attrName>
                                        </p:attrNameLst>
                                      </p:cBhvr>
                                      <p:tavLst>
                                        <p:tav tm="0">
                                          <p:val>
                                            <p:strVal val="ppt_y"/>
                                          </p:val>
                                        </p:tav>
                                        <p:tav tm="100000">
                                          <p:val>
                                            <p:strVal val="ppt_y"/>
                                          </p:val>
                                        </p:tav>
                                      </p:tavLst>
                                    </p:anim>
                                    <p:set>
                                      <p:cBhvr>
                                        <p:cTn id="156" dur="1" fill="hold">
                                          <p:stCondLst>
                                            <p:cond delay="34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500"/>
                                        <p:tgtEl>
                                          <p:spTgt spid="13"/>
                                        </p:tgtEl>
                                        <p:attrNameLst>
                                          <p:attrName>ppt_x</p:attrName>
                                        </p:attrNameLst>
                                      </p:cBhvr>
                                      <p:tavLst>
                                        <p:tav tm="0">
                                          <p:val>
                                            <p:strVal val="ppt_x"/>
                                          </p:val>
                                        </p:tav>
                                        <p:tav tm="100000">
                                          <p:val>
                                            <p:strVal val="0-ppt_w/2"/>
                                          </p:val>
                                        </p:tav>
                                      </p:tavLst>
                                    </p:anim>
                                    <p:anim calcmode="lin" valueType="num">
                                      <p:cBhvr additive="base">
                                        <p:cTn id="159" dur="3500"/>
                                        <p:tgtEl>
                                          <p:spTgt spid="13"/>
                                        </p:tgtEl>
                                        <p:attrNameLst>
                                          <p:attrName>ppt_y</p:attrName>
                                        </p:attrNameLst>
                                      </p:cBhvr>
                                      <p:tavLst>
                                        <p:tav tm="0">
                                          <p:val>
                                            <p:strVal val="ppt_y"/>
                                          </p:val>
                                        </p:tav>
                                        <p:tav tm="100000">
                                          <p:val>
                                            <p:strVal val="ppt_y"/>
                                          </p:val>
                                        </p:tav>
                                      </p:tavLst>
                                    </p:anim>
                                    <p:set>
                                      <p:cBhvr>
                                        <p:cTn id="160" dur="1" fill="hold">
                                          <p:stCondLst>
                                            <p:cond delay="34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500"/>
                                        <p:tgtEl>
                                          <p:spTgt spid="14"/>
                                        </p:tgtEl>
                                        <p:attrNameLst>
                                          <p:attrName>ppt_x</p:attrName>
                                        </p:attrNameLst>
                                      </p:cBhvr>
                                      <p:tavLst>
                                        <p:tav tm="0">
                                          <p:val>
                                            <p:strVal val="ppt_x"/>
                                          </p:val>
                                        </p:tav>
                                        <p:tav tm="100000">
                                          <p:val>
                                            <p:strVal val="0-ppt_w/2"/>
                                          </p:val>
                                        </p:tav>
                                      </p:tavLst>
                                    </p:anim>
                                    <p:anim calcmode="lin" valueType="num">
                                      <p:cBhvr additive="base">
                                        <p:cTn id="163" dur="3500"/>
                                        <p:tgtEl>
                                          <p:spTgt spid="14"/>
                                        </p:tgtEl>
                                        <p:attrNameLst>
                                          <p:attrName>ppt_y</p:attrName>
                                        </p:attrNameLst>
                                      </p:cBhvr>
                                      <p:tavLst>
                                        <p:tav tm="0">
                                          <p:val>
                                            <p:strVal val="ppt_y"/>
                                          </p:val>
                                        </p:tav>
                                        <p:tav tm="100000">
                                          <p:val>
                                            <p:strVal val="ppt_y"/>
                                          </p:val>
                                        </p:tav>
                                      </p:tavLst>
                                    </p:anim>
                                    <p:set>
                                      <p:cBhvr>
                                        <p:cTn id="164" dur="1" fill="hold">
                                          <p:stCondLst>
                                            <p:cond delay="34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500"/>
                                        <p:tgtEl>
                                          <p:spTgt spid="16"/>
                                        </p:tgtEl>
                                        <p:attrNameLst>
                                          <p:attrName>ppt_x</p:attrName>
                                        </p:attrNameLst>
                                      </p:cBhvr>
                                      <p:tavLst>
                                        <p:tav tm="0">
                                          <p:val>
                                            <p:strVal val="ppt_x"/>
                                          </p:val>
                                        </p:tav>
                                        <p:tav tm="100000">
                                          <p:val>
                                            <p:strVal val="0-ppt_w/2"/>
                                          </p:val>
                                        </p:tav>
                                      </p:tavLst>
                                    </p:anim>
                                    <p:anim calcmode="lin" valueType="num">
                                      <p:cBhvr additive="base">
                                        <p:cTn id="167" dur="3500"/>
                                        <p:tgtEl>
                                          <p:spTgt spid="16"/>
                                        </p:tgtEl>
                                        <p:attrNameLst>
                                          <p:attrName>ppt_y</p:attrName>
                                        </p:attrNameLst>
                                      </p:cBhvr>
                                      <p:tavLst>
                                        <p:tav tm="0">
                                          <p:val>
                                            <p:strVal val="ppt_y"/>
                                          </p:val>
                                        </p:tav>
                                        <p:tav tm="100000">
                                          <p:val>
                                            <p:strVal val="ppt_y"/>
                                          </p:val>
                                        </p:tav>
                                      </p:tavLst>
                                    </p:anim>
                                    <p:set>
                                      <p:cBhvr>
                                        <p:cTn id="168" dur="1" fill="hold">
                                          <p:stCondLst>
                                            <p:cond delay="3499"/>
                                          </p:stCondLst>
                                        </p:cTn>
                                        <p:tgtEl>
                                          <p:spTgt spid="16"/>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18"/>
                                        </p:tgtEl>
                                        <p:attrNameLst>
                                          <p:attrName>style.visibility</p:attrName>
                                        </p:attrNameLst>
                                      </p:cBhvr>
                                      <p:to>
                                        <p:strVal val="visible"/>
                                      </p:to>
                                    </p:set>
                                    <p:anim calcmode="lin" valueType="num">
                                      <p:cBhvr>
                                        <p:cTn id="171" dur="3500" fill="hold"/>
                                        <p:tgtEl>
                                          <p:spTgt spid="18"/>
                                        </p:tgtEl>
                                        <p:attrNameLst>
                                          <p:attrName>ppt_w</p:attrName>
                                        </p:attrNameLst>
                                      </p:cBhvr>
                                      <p:tavLst>
                                        <p:tav tm="0">
                                          <p:val>
                                            <p:strVal val="2/3*#ppt_w"/>
                                          </p:val>
                                        </p:tav>
                                        <p:tav tm="100000">
                                          <p:val>
                                            <p:strVal val="#ppt_w"/>
                                          </p:val>
                                        </p:tav>
                                      </p:tavLst>
                                    </p:anim>
                                    <p:anim calcmode="lin" valueType="num">
                                      <p:cBhvr>
                                        <p:cTn id="172" dur="3500" fill="hold"/>
                                        <p:tgtEl>
                                          <p:spTgt spid="18"/>
                                        </p:tgtEl>
                                        <p:attrNameLst>
                                          <p:attrName>ppt_h</p:attrName>
                                        </p:attrNameLst>
                                      </p:cBhvr>
                                      <p:tavLst>
                                        <p:tav tm="0">
                                          <p:val>
                                            <p:strVal val="2/3*#ppt_h"/>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ox(out)">
                                      <p:cBhvr>
                                        <p:cTn id="175" dur="3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4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31"/>
          <p:cNvSpPr/>
          <p:nvPr/>
        </p:nvSpPr>
        <p:spPr>
          <a:xfrm rot="3283533">
            <a:off x="3429750" y="882044"/>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31"/>
          <p:cNvSpPr/>
          <p:nvPr/>
        </p:nvSpPr>
        <p:spPr>
          <a:xfrm rot="5921489">
            <a:off x="4608553" y="1307418"/>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31"/>
          <p:cNvSpPr/>
          <p:nvPr/>
        </p:nvSpPr>
        <p:spPr>
          <a:xfrm rot="8397403">
            <a:off x="5122394" y="2451085"/>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1"/>
          <p:cNvSpPr/>
          <p:nvPr/>
        </p:nvSpPr>
        <p:spPr>
          <a:xfrm rot="10800000">
            <a:off x="4754537" y="3622179"/>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31"/>
          <p:cNvSpPr/>
          <p:nvPr/>
        </p:nvSpPr>
        <p:spPr>
          <a:xfrm rot="13640308">
            <a:off x="3568191" y="4213047"/>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rot="16610951">
            <a:off x="2196509" y="3736742"/>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rot="19579130">
            <a:off x="1746893" y="2405912"/>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rot="598390">
            <a:off x="2243256" y="1307419"/>
            <a:ext cx="2372690" cy="180749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26000">
                <a:schemeClr val="accent2">
                  <a:lumMod val="75000"/>
                </a:schemeClr>
              </a:gs>
              <a:gs pos="100000">
                <a:srgbClr val="FF6600">
                  <a:lumMod val="0"/>
                </a:srgbClr>
              </a:gs>
              <a:gs pos="70000">
                <a:srgbClr val="FF0000"/>
              </a:gs>
              <a:gs pos="52000">
                <a:schemeClr val="accent2">
                  <a:lumMod val="43000"/>
                </a:schemeClr>
              </a:gs>
              <a:gs pos="100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flip="none" rotWithShape="1">
            <a:gsLst>
              <a:gs pos="0">
                <a:srgbClr val="FFEFD1"/>
              </a:gs>
              <a:gs pos="53000">
                <a:schemeClr val="bg1">
                  <a:lumMod val="50000"/>
                  <a:lumOff val="50000"/>
                </a:schemeClr>
              </a:gs>
              <a:gs pos="71000">
                <a:schemeClr val="accent2">
                  <a:lumMod val="0"/>
                </a:schemeClr>
              </a:gs>
              <a:gs pos="41000">
                <a:srgbClr val="D1C39F"/>
              </a:gs>
            </a:gsLst>
            <a:path path="shape">
              <a:fillToRect l="50000" t="50000" r="50000" b="50000"/>
            </a:path>
            <a:tileRect/>
          </a:gradFill>
          <a:ln>
            <a:noFill/>
          </a:ln>
          <a:scene3d>
            <a:camera prst="orthographicFront"/>
            <a:lightRig rig="sof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a:off x="-29184" y="6876"/>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0" y="5524108"/>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2538312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fltVal val="0"/>
                                          </p:val>
                                        </p:tav>
                                        <p:tav tm="100000">
                                          <p:val>
                                            <p:strVal val="#ppt_w"/>
                                          </p:val>
                                        </p:tav>
                                      </p:tavLst>
                                    </p:anim>
                                    <p:anim calcmode="lin" valueType="num">
                                      <p:cBhvr>
                                        <p:cTn id="11" dur="3750" fill="hold"/>
                                        <p:tgtEl>
                                          <p:spTgt spid="2"/>
                                        </p:tgtEl>
                                        <p:attrNameLst>
                                          <p:attrName>ppt_h</p:attrName>
                                        </p:attrNameLst>
                                      </p:cBhvr>
                                      <p:tavLst>
                                        <p:tav tm="0">
                                          <p:val>
                                            <p:fltVal val="0"/>
                                          </p:val>
                                        </p:tav>
                                        <p:tav tm="100000">
                                          <p:val>
                                            <p:strVal val="#ppt_h"/>
                                          </p:val>
                                        </p:tav>
                                      </p:tavLst>
                                    </p:anim>
                                    <p:anim calcmode="lin" valueType="num">
                                      <p:cBhvr>
                                        <p:cTn id="12" dur="3750" fill="hold"/>
                                        <p:tgtEl>
                                          <p:spTgt spid="2"/>
                                        </p:tgtEl>
                                        <p:attrNameLst>
                                          <p:attrName>ppt_x</p:attrName>
                                        </p:attrNameLst>
                                      </p:cBhvr>
                                      <p:tavLst>
                                        <p:tav tm="0">
                                          <p:val>
                                            <p:fltVal val="0.5"/>
                                          </p:val>
                                        </p:tav>
                                        <p:tav tm="100000">
                                          <p:val>
                                            <p:strVal val="#ppt_x"/>
                                          </p:val>
                                        </p:tav>
                                      </p:tavLst>
                                    </p:anim>
                                    <p:anim calcmode="lin" valueType="num">
                                      <p:cBhvr>
                                        <p:cTn id="13" dur="375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750" fill="hold"/>
                                        <p:tgtEl>
                                          <p:spTgt spid="2"/>
                                        </p:tgtEl>
                                        <p:attrNameLst>
                                          <p:attrName>r</p:attrName>
                                        </p:attrNameLst>
                                      </p:cBhvr>
                                    </p:animRot>
                                  </p:childTnLst>
                                </p:cTn>
                              </p:par>
                              <p:par>
                                <p:cTn id="16" presetID="23" presetClass="entr" presetSubtype="528"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750" fill="hold"/>
                                        <p:tgtEl>
                                          <p:spTgt spid="3"/>
                                        </p:tgtEl>
                                        <p:attrNameLst>
                                          <p:attrName>ppt_w</p:attrName>
                                        </p:attrNameLst>
                                      </p:cBhvr>
                                      <p:tavLst>
                                        <p:tav tm="0">
                                          <p:val>
                                            <p:fltVal val="0"/>
                                          </p:val>
                                        </p:tav>
                                        <p:tav tm="100000">
                                          <p:val>
                                            <p:strVal val="#ppt_w"/>
                                          </p:val>
                                        </p:tav>
                                      </p:tavLst>
                                    </p:anim>
                                    <p:anim calcmode="lin" valueType="num">
                                      <p:cBhvr>
                                        <p:cTn id="19" dur="3750" fill="hold"/>
                                        <p:tgtEl>
                                          <p:spTgt spid="3"/>
                                        </p:tgtEl>
                                        <p:attrNameLst>
                                          <p:attrName>ppt_h</p:attrName>
                                        </p:attrNameLst>
                                      </p:cBhvr>
                                      <p:tavLst>
                                        <p:tav tm="0">
                                          <p:val>
                                            <p:fltVal val="0"/>
                                          </p:val>
                                        </p:tav>
                                        <p:tav tm="100000">
                                          <p:val>
                                            <p:strVal val="#ppt_h"/>
                                          </p:val>
                                        </p:tav>
                                      </p:tavLst>
                                    </p:anim>
                                    <p:anim calcmode="lin" valueType="num">
                                      <p:cBhvr>
                                        <p:cTn id="20" dur="3750" fill="hold"/>
                                        <p:tgtEl>
                                          <p:spTgt spid="3"/>
                                        </p:tgtEl>
                                        <p:attrNameLst>
                                          <p:attrName>ppt_x</p:attrName>
                                        </p:attrNameLst>
                                      </p:cBhvr>
                                      <p:tavLst>
                                        <p:tav tm="0">
                                          <p:val>
                                            <p:fltVal val="0.5"/>
                                          </p:val>
                                        </p:tav>
                                        <p:tav tm="100000">
                                          <p:val>
                                            <p:strVal val="#ppt_x"/>
                                          </p:val>
                                        </p:tav>
                                      </p:tavLst>
                                    </p:anim>
                                    <p:anim calcmode="lin" valueType="num">
                                      <p:cBhvr>
                                        <p:cTn id="21" dur="375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3750" fill="hold"/>
                                        <p:tgtEl>
                                          <p:spTgt spid="3"/>
                                        </p:tgtEl>
                                        <p:attrNameLst>
                                          <p:attrName>r</p:attrName>
                                        </p:attrNameLst>
                                      </p:cBhvr>
                                    </p:animRot>
                                  </p:childTnLst>
                                </p:cTn>
                              </p:par>
                              <p:par>
                                <p:cTn id="24" presetID="23" presetClass="entr" presetSubtype="52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750" fill="hold"/>
                                        <p:tgtEl>
                                          <p:spTgt spid="4"/>
                                        </p:tgtEl>
                                        <p:attrNameLst>
                                          <p:attrName>ppt_w</p:attrName>
                                        </p:attrNameLst>
                                      </p:cBhvr>
                                      <p:tavLst>
                                        <p:tav tm="0">
                                          <p:val>
                                            <p:fltVal val="0"/>
                                          </p:val>
                                        </p:tav>
                                        <p:tav tm="100000">
                                          <p:val>
                                            <p:strVal val="#ppt_w"/>
                                          </p:val>
                                        </p:tav>
                                      </p:tavLst>
                                    </p:anim>
                                    <p:anim calcmode="lin" valueType="num">
                                      <p:cBhvr>
                                        <p:cTn id="27" dur="3750" fill="hold"/>
                                        <p:tgtEl>
                                          <p:spTgt spid="4"/>
                                        </p:tgtEl>
                                        <p:attrNameLst>
                                          <p:attrName>ppt_h</p:attrName>
                                        </p:attrNameLst>
                                      </p:cBhvr>
                                      <p:tavLst>
                                        <p:tav tm="0">
                                          <p:val>
                                            <p:fltVal val="0"/>
                                          </p:val>
                                        </p:tav>
                                        <p:tav tm="100000">
                                          <p:val>
                                            <p:strVal val="#ppt_h"/>
                                          </p:val>
                                        </p:tav>
                                      </p:tavLst>
                                    </p:anim>
                                    <p:anim calcmode="lin" valueType="num">
                                      <p:cBhvr>
                                        <p:cTn id="28" dur="3750" fill="hold"/>
                                        <p:tgtEl>
                                          <p:spTgt spid="4"/>
                                        </p:tgtEl>
                                        <p:attrNameLst>
                                          <p:attrName>ppt_x</p:attrName>
                                        </p:attrNameLst>
                                      </p:cBhvr>
                                      <p:tavLst>
                                        <p:tav tm="0">
                                          <p:val>
                                            <p:fltVal val="0.5"/>
                                          </p:val>
                                        </p:tav>
                                        <p:tav tm="100000">
                                          <p:val>
                                            <p:strVal val="#ppt_x"/>
                                          </p:val>
                                        </p:tav>
                                      </p:tavLst>
                                    </p:anim>
                                    <p:anim calcmode="lin" valueType="num">
                                      <p:cBhvr>
                                        <p:cTn id="29" dur="375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grpId="1" nodeType="withEffect">
                                  <p:stCondLst>
                                    <p:cond delay="0"/>
                                  </p:stCondLst>
                                  <p:childTnLst>
                                    <p:animRot by="21600000">
                                      <p:cBhvr>
                                        <p:cTn id="31" dur="3750" fill="hold"/>
                                        <p:tgtEl>
                                          <p:spTgt spid="4"/>
                                        </p:tgtEl>
                                        <p:attrNameLst>
                                          <p:attrName>r</p:attrName>
                                        </p:attrNameLst>
                                      </p:cBhvr>
                                    </p:animRot>
                                  </p:childTnLst>
                                </p:cTn>
                              </p:par>
                              <p:par>
                                <p:cTn id="32" presetID="23" presetClass="entr" presetSubtype="52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750" fill="hold"/>
                                        <p:tgtEl>
                                          <p:spTgt spid="6"/>
                                        </p:tgtEl>
                                        <p:attrNameLst>
                                          <p:attrName>ppt_w</p:attrName>
                                        </p:attrNameLst>
                                      </p:cBhvr>
                                      <p:tavLst>
                                        <p:tav tm="0">
                                          <p:val>
                                            <p:fltVal val="0"/>
                                          </p:val>
                                        </p:tav>
                                        <p:tav tm="100000">
                                          <p:val>
                                            <p:strVal val="#ppt_w"/>
                                          </p:val>
                                        </p:tav>
                                      </p:tavLst>
                                    </p:anim>
                                    <p:anim calcmode="lin" valueType="num">
                                      <p:cBhvr>
                                        <p:cTn id="35" dur="3750" fill="hold"/>
                                        <p:tgtEl>
                                          <p:spTgt spid="6"/>
                                        </p:tgtEl>
                                        <p:attrNameLst>
                                          <p:attrName>ppt_h</p:attrName>
                                        </p:attrNameLst>
                                      </p:cBhvr>
                                      <p:tavLst>
                                        <p:tav tm="0">
                                          <p:val>
                                            <p:fltVal val="0"/>
                                          </p:val>
                                        </p:tav>
                                        <p:tav tm="100000">
                                          <p:val>
                                            <p:strVal val="#ppt_h"/>
                                          </p:val>
                                        </p:tav>
                                      </p:tavLst>
                                    </p:anim>
                                    <p:anim calcmode="lin" valueType="num">
                                      <p:cBhvr>
                                        <p:cTn id="36" dur="3750" fill="hold"/>
                                        <p:tgtEl>
                                          <p:spTgt spid="6"/>
                                        </p:tgtEl>
                                        <p:attrNameLst>
                                          <p:attrName>ppt_x</p:attrName>
                                        </p:attrNameLst>
                                      </p:cBhvr>
                                      <p:tavLst>
                                        <p:tav tm="0">
                                          <p:val>
                                            <p:fltVal val="0.5"/>
                                          </p:val>
                                        </p:tav>
                                        <p:tav tm="100000">
                                          <p:val>
                                            <p:strVal val="#ppt_x"/>
                                          </p:val>
                                        </p:tav>
                                      </p:tavLst>
                                    </p:anim>
                                    <p:anim calcmode="lin" valueType="num">
                                      <p:cBhvr>
                                        <p:cTn id="37" dur="375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grpId="1" nodeType="withEffect">
                                  <p:stCondLst>
                                    <p:cond delay="0"/>
                                  </p:stCondLst>
                                  <p:childTnLst>
                                    <p:animRot by="21600000">
                                      <p:cBhvr>
                                        <p:cTn id="39" dur="3750" fill="hold"/>
                                        <p:tgtEl>
                                          <p:spTgt spid="6"/>
                                        </p:tgtEl>
                                        <p:attrNameLst>
                                          <p:attrName>r</p:attrName>
                                        </p:attrNameLst>
                                      </p:cBhvr>
                                    </p:animRot>
                                  </p:childTnLst>
                                </p:cTn>
                              </p:par>
                              <p:par>
                                <p:cTn id="40" presetID="23" presetClass="entr" presetSubtype="52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750" fill="hold"/>
                                        <p:tgtEl>
                                          <p:spTgt spid="7"/>
                                        </p:tgtEl>
                                        <p:attrNameLst>
                                          <p:attrName>ppt_w</p:attrName>
                                        </p:attrNameLst>
                                      </p:cBhvr>
                                      <p:tavLst>
                                        <p:tav tm="0">
                                          <p:val>
                                            <p:fltVal val="0"/>
                                          </p:val>
                                        </p:tav>
                                        <p:tav tm="100000">
                                          <p:val>
                                            <p:strVal val="#ppt_w"/>
                                          </p:val>
                                        </p:tav>
                                      </p:tavLst>
                                    </p:anim>
                                    <p:anim calcmode="lin" valueType="num">
                                      <p:cBhvr>
                                        <p:cTn id="43" dur="3750" fill="hold"/>
                                        <p:tgtEl>
                                          <p:spTgt spid="7"/>
                                        </p:tgtEl>
                                        <p:attrNameLst>
                                          <p:attrName>ppt_h</p:attrName>
                                        </p:attrNameLst>
                                      </p:cBhvr>
                                      <p:tavLst>
                                        <p:tav tm="0">
                                          <p:val>
                                            <p:fltVal val="0"/>
                                          </p:val>
                                        </p:tav>
                                        <p:tav tm="100000">
                                          <p:val>
                                            <p:strVal val="#ppt_h"/>
                                          </p:val>
                                        </p:tav>
                                      </p:tavLst>
                                    </p:anim>
                                    <p:anim calcmode="lin" valueType="num">
                                      <p:cBhvr>
                                        <p:cTn id="44" dur="3750" fill="hold"/>
                                        <p:tgtEl>
                                          <p:spTgt spid="7"/>
                                        </p:tgtEl>
                                        <p:attrNameLst>
                                          <p:attrName>ppt_x</p:attrName>
                                        </p:attrNameLst>
                                      </p:cBhvr>
                                      <p:tavLst>
                                        <p:tav tm="0">
                                          <p:val>
                                            <p:fltVal val="0.5"/>
                                          </p:val>
                                        </p:tav>
                                        <p:tav tm="100000">
                                          <p:val>
                                            <p:strVal val="#ppt_x"/>
                                          </p:val>
                                        </p:tav>
                                      </p:tavLst>
                                    </p:anim>
                                    <p:anim calcmode="lin" valueType="num">
                                      <p:cBhvr>
                                        <p:cTn id="45" dur="3750" fill="hold"/>
                                        <p:tgtEl>
                                          <p:spTgt spid="7"/>
                                        </p:tgtEl>
                                        <p:attrNameLst>
                                          <p:attrName>ppt_y</p:attrName>
                                        </p:attrNameLst>
                                      </p:cBhvr>
                                      <p:tavLst>
                                        <p:tav tm="0">
                                          <p:val>
                                            <p:fltVal val="0.5"/>
                                          </p:val>
                                        </p:tav>
                                        <p:tav tm="100000">
                                          <p:val>
                                            <p:strVal val="#ppt_y"/>
                                          </p:val>
                                        </p:tav>
                                      </p:tavLst>
                                    </p:anim>
                                  </p:childTnLst>
                                </p:cTn>
                              </p:par>
                              <p:par>
                                <p:cTn id="46" presetID="8" presetClass="emph" presetSubtype="0" fill="hold" grpId="1" nodeType="withEffect">
                                  <p:stCondLst>
                                    <p:cond delay="0"/>
                                  </p:stCondLst>
                                  <p:childTnLst>
                                    <p:animRot by="21600000">
                                      <p:cBhvr>
                                        <p:cTn id="47" dur="3750" fill="hold"/>
                                        <p:tgtEl>
                                          <p:spTgt spid="7"/>
                                        </p:tgtEl>
                                        <p:attrNameLst>
                                          <p:attrName>r</p:attrName>
                                        </p:attrNameLst>
                                      </p:cBhvr>
                                    </p:animRot>
                                  </p:childTnLst>
                                </p:cTn>
                              </p:par>
                              <p:par>
                                <p:cTn id="48" presetID="23" presetClass="entr" presetSubtype="52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750" fill="hold"/>
                                        <p:tgtEl>
                                          <p:spTgt spid="8"/>
                                        </p:tgtEl>
                                        <p:attrNameLst>
                                          <p:attrName>ppt_w</p:attrName>
                                        </p:attrNameLst>
                                      </p:cBhvr>
                                      <p:tavLst>
                                        <p:tav tm="0">
                                          <p:val>
                                            <p:fltVal val="0"/>
                                          </p:val>
                                        </p:tav>
                                        <p:tav tm="100000">
                                          <p:val>
                                            <p:strVal val="#ppt_w"/>
                                          </p:val>
                                        </p:tav>
                                      </p:tavLst>
                                    </p:anim>
                                    <p:anim calcmode="lin" valueType="num">
                                      <p:cBhvr>
                                        <p:cTn id="51" dur="3750" fill="hold"/>
                                        <p:tgtEl>
                                          <p:spTgt spid="8"/>
                                        </p:tgtEl>
                                        <p:attrNameLst>
                                          <p:attrName>ppt_h</p:attrName>
                                        </p:attrNameLst>
                                      </p:cBhvr>
                                      <p:tavLst>
                                        <p:tav tm="0">
                                          <p:val>
                                            <p:fltVal val="0"/>
                                          </p:val>
                                        </p:tav>
                                        <p:tav tm="100000">
                                          <p:val>
                                            <p:strVal val="#ppt_h"/>
                                          </p:val>
                                        </p:tav>
                                      </p:tavLst>
                                    </p:anim>
                                    <p:anim calcmode="lin" valueType="num">
                                      <p:cBhvr>
                                        <p:cTn id="52" dur="3750" fill="hold"/>
                                        <p:tgtEl>
                                          <p:spTgt spid="8"/>
                                        </p:tgtEl>
                                        <p:attrNameLst>
                                          <p:attrName>ppt_x</p:attrName>
                                        </p:attrNameLst>
                                      </p:cBhvr>
                                      <p:tavLst>
                                        <p:tav tm="0">
                                          <p:val>
                                            <p:fltVal val="0.5"/>
                                          </p:val>
                                        </p:tav>
                                        <p:tav tm="100000">
                                          <p:val>
                                            <p:strVal val="#ppt_x"/>
                                          </p:val>
                                        </p:tav>
                                      </p:tavLst>
                                    </p:anim>
                                    <p:anim calcmode="lin" valueType="num">
                                      <p:cBhvr>
                                        <p:cTn id="53" dur="375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grpId="1" nodeType="withEffect">
                                  <p:stCondLst>
                                    <p:cond delay="0"/>
                                  </p:stCondLst>
                                  <p:childTnLst>
                                    <p:animRot by="21600000">
                                      <p:cBhvr>
                                        <p:cTn id="55" dur="3750" fill="hold"/>
                                        <p:tgtEl>
                                          <p:spTgt spid="8"/>
                                        </p:tgtEl>
                                        <p:attrNameLst>
                                          <p:attrName>r</p:attrName>
                                        </p:attrNameLst>
                                      </p:cBhvr>
                                    </p:animRot>
                                  </p:childTnLst>
                                </p:cTn>
                              </p:par>
                              <p:par>
                                <p:cTn id="56" presetID="23" presetClass="entr" presetSubtype="528"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750" fill="hold"/>
                                        <p:tgtEl>
                                          <p:spTgt spid="9"/>
                                        </p:tgtEl>
                                        <p:attrNameLst>
                                          <p:attrName>ppt_w</p:attrName>
                                        </p:attrNameLst>
                                      </p:cBhvr>
                                      <p:tavLst>
                                        <p:tav tm="0">
                                          <p:val>
                                            <p:fltVal val="0"/>
                                          </p:val>
                                        </p:tav>
                                        <p:tav tm="100000">
                                          <p:val>
                                            <p:strVal val="#ppt_w"/>
                                          </p:val>
                                        </p:tav>
                                      </p:tavLst>
                                    </p:anim>
                                    <p:anim calcmode="lin" valueType="num">
                                      <p:cBhvr>
                                        <p:cTn id="59" dur="3750" fill="hold"/>
                                        <p:tgtEl>
                                          <p:spTgt spid="9"/>
                                        </p:tgtEl>
                                        <p:attrNameLst>
                                          <p:attrName>ppt_h</p:attrName>
                                        </p:attrNameLst>
                                      </p:cBhvr>
                                      <p:tavLst>
                                        <p:tav tm="0">
                                          <p:val>
                                            <p:fltVal val="0"/>
                                          </p:val>
                                        </p:tav>
                                        <p:tav tm="100000">
                                          <p:val>
                                            <p:strVal val="#ppt_h"/>
                                          </p:val>
                                        </p:tav>
                                      </p:tavLst>
                                    </p:anim>
                                    <p:anim calcmode="lin" valueType="num">
                                      <p:cBhvr>
                                        <p:cTn id="60" dur="3750" fill="hold"/>
                                        <p:tgtEl>
                                          <p:spTgt spid="9"/>
                                        </p:tgtEl>
                                        <p:attrNameLst>
                                          <p:attrName>ppt_x</p:attrName>
                                        </p:attrNameLst>
                                      </p:cBhvr>
                                      <p:tavLst>
                                        <p:tav tm="0">
                                          <p:val>
                                            <p:fltVal val="0.5"/>
                                          </p:val>
                                        </p:tav>
                                        <p:tav tm="100000">
                                          <p:val>
                                            <p:strVal val="#ppt_x"/>
                                          </p:val>
                                        </p:tav>
                                      </p:tavLst>
                                    </p:anim>
                                    <p:anim calcmode="lin" valueType="num">
                                      <p:cBhvr>
                                        <p:cTn id="61" dur="375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3750" fill="hold"/>
                                        <p:tgtEl>
                                          <p:spTgt spid="9"/>
                                        </p:tgtEl>
                                        <p:attrNameLst>
                                          <p:attrName>r</p:attrName>
                                        </p:attrNameLst>
                                      </p:cBhvr>
                                    </p:animRot>
                                  </p:childTnLst>
                                </p:cTn>
                              </p:par>
                              <p:par>
                                <p:cTn id="64" presetID="23" presetClass="entr" presetSubtype="52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750" fill="hold"/>
                                        <p:tgtEl>
                                          <p:spTgt spid="10"/>
                                        </p:tgtEl>
                                        <p:attrNameLst>
                                          <p:attrName>ppt_w</p:attrName>
                                        </p:attrNameLst>
                                      </p:cBhvr>
                                      <p:tavLst>
                                        <p:tav tm="0">
                                          <p:val>
                                            <p:fltVal val="0"/>
                                          </p:val>
                                        </p:tav>
                                        <p:tav tm="100000">
                                          <p:val>
                                            <p:strVal val="#ppt_w"/>
                                          </p:val>
                                        </p:tav>
                                      </p:tavLst>
                                    </p:anim>
                                    <p:anim calcmode="lin" valueType="num">
                                      <p:cBhvr>
                                        <p:cTn id="67" dur="3750" fill="hold"/>
                                        <p:tgtEl>
                                          <p:spTgt spid="10"/>
                                        </p:tgtEl>
                                        <p:attrNameLst>
                                          <p:attrName>ppt_h</p:attrName>
                                        </p:attrNameLst>
                                      </p:cBhvr>
                                      <p:tavLst>
                                        <p:tav tm="0">
                                          <p:val>
                                            <p:fltVal val="0"/>
                                          </p:val>
                                        </p:tav>
                                        <p:tav tm="100000">
                                          <p:val>
                                            <p:strVal val="#ppt_h"/>
                                          </p:val>
                                        </p:tav>
                                      </p:tavLst>
                                    </p:anim>
                                    <p:anim calcmode="lin" valueType="num">
                                      <p:cBhvr>
                                        <p:cTn id="68" dur="3750" fill="hold"/>
                                        <p:tgtEl>
                                          <p:spTgt spid="10"/>
                                        </p:tgtEl>
                                        <p:attrNameLst>
                                          <p:attrName>ppt_x</p:attrName>
                                        </p:attrNameLst>
                                      </p:cBhvr>
                                      <p:tavLst>
                                        <p:tav tm="0">
                                          <p:val>
                                            <p:fltVal val="0.5"/>
                                          </p:val>
                                        </p:tav>
                                        <p:tav tm="100000">
                                          <p:val>
                                            <p:strVal val="#ppt_x"/>
                                          </p:val>
                                        </p:tav>
                                      </p:tavLst>
                                    </p:anim>
                                    <p:anim calcmode="lin" valueType="num">
                                      <p:cBhvr>
                                        <p:cTn id="69" dur="3750" fill="hold"/>
                                        <p:tgtEl>
                                          <p:spTgt spid="10"/>
                                        </p:tgtEl>
                                        <p:attrNameLst>
                                          <p:attrName>ppt_y</p:attrName>
                                        </p:attrNameLst>
                                      </p:cBhvr>
                                      <p:tavLst>
                                        <p:tav tm="0">
                                          <p:val>
                                            <p:fltVal val="0.5"/>
                                          </p:val>
                                        </p:tav>
                                        <p:tav tm="100000">
                                          <p:val>
                                            <p:strVal val="#ppt_y"/>
                                          </p:val>
                                        </p:tav>
                                      </p:tavLst>
                                    </p:anim>
                                  </p:childTnLst>
                                </p:cTn>
                              </p:par>
                              <p:par>
                                <p:cTn id="70" presetID="8" presetClass="emph" presetSubtype="0" fill="hold" grpId="1" nodeType="withEffect">
                                  <p:stCondLst>
                                    <p:cond delay="0"/>
                                  </p:stCondLst>
                                  <p:childTnLst>
                                    <p:animRot by="21600000">
                                      <p:cBhvr>
                                        <p:cTn id="71" dur="3750" fill="hold"/>
                                        <p:tgtEl>
                                          <p:spTgt spid="10"/>
                                        </p:tgtEl>
                                        <p:attrNameLst>
                                          <p:attrName>r</p:attrName>
                                        </p:attrNameLst>
                                      </p:cBhvr>
                                    </p:animRot>
                                  </p:childTnLst>
                                </p:cTn>
                              </p:par>
                            </p:childTnLst>
                          </p:cTn>
                        </p:par>
                        <p:par>
                          <p:cTn id="72" fill="hold">
                            <p:stCondLst>
                              <p:cond delay="3750"/>
                            </p:stCondLst>
                            <p:childTnLst>
                              <p:par>
                                <p:cTn id="73" presetID="23" presetClass="exit" presetSubtype="544" fill="hold" grpId="2" nodeType="afterEffect">
                                  <p:stCondLst>
                                    <p:cond delay="0"/>
                                  </p:stCondLst>
                                  <p:childTnLst>
                                    <p:anim calcmode="lin" valueType="num">
                                      <p:cBhvr>
                                        <p:cTn id="74" dur="3750"/>
                                        <p:tgtEl>
                                          <p:spTgt spid="10"/>
                                        </p:tgtEl>
                                        <p:attrNameLst>
                                          <p:attrName>ppt_w</p:attrName>
                                        </p:attrNameLst>
                                      </p:cBhvr>
                                      <p:tavLst>
                                        <p:tav tm="0">
                                          <p:val>
                                            <p:strVal val="ppt_w"/>
                                          </p:val>
                                        </p:tav>
                                        <p:tav tm="100000">
                                          <p:val>
                                            <p:fltVal val="0"/>
                                          </p:val>
                                        </p:tav>
                                      </p:tavLst>
                                    </p:anim>
                                    <p:anim calcmode="lin" valueType="num">
                                      <p:cBhvr>
                                        <p:cTn id="75" dur="3750"/>
                                        <p:tgtEl>
                                          <p:spTgt spid="10"/>
                                        </p:tgtEl>
                                        <p:attrNameLst>
                                          <p:attrName>ppt_h</p:attrName>
                                        </p:attrNameLst>
                                      </p:cBhvr>
                                      <p:tavLst>
                                        <p:tav tm="0">
                                          <p:val>
                                            <p:strVal val="ppt_h"/>
                                          </p:val>
                                        </p:tav>
                                        <p:tav tm="100000">
                                          <p:val>
                                            <p:fltVal val="0"/>
                                          </p:val>
                                        </p:tav>
                                      </p:tavLst>
                                    </p:anim>
                                    <p:anim calcmode="lin" valueType="num">
                                      <p:cBhvr>
                                        <p:cTn id="76" dur="3750"/>
                                        <p:tgtEl>
                                          <p:spTgt spid="10"/>
                                        </p:tgtEl>
                                        <p:attrNameLst>
                                          <p:attrName>ppt_x</p:attrName>
                                        </p:attrNameLst>
                                      </p:cBhvr>
                                      <p:tavLst>
                                        <p:tav tm="0">
                                          <p:val>
                                            <p:strVal val="ppt_x"/>
                                          </p:val>
                                        </p:tav>
                                        <p:tav tm="100000">
                                          <p:val>
                                            <p:fltVal val="0.5"/>
                                          </p:val>
                                        </p:tav>
                                      </p:tavLst>
                                    </p:anim>
                                    <p:anim calcmode="lin" valueType="num">
                                      <p:cBhvr>
                                        <p:cTn id="77" dur="3750"/>
                                        <p:tgtEl>
                                          <p:spTgt spid="10"/>
                                        </p:tgtEl>
                                        <p:attrNameLst>
                                          <p:attrName>ppt_y</p:attrName>
                                        </p:attrNameLst>
                                      </p:cBhvr>
                                      <p:tavLst>
                                        <p:tav tm="0">
                                          <p:val>
                                            <p:strVal val="ppt_y"/>
                                          </p:val>
                                        </p:tav>
                                        <p:tav tm="100000">
                                          <p:val>
                                            <p:fltVal val="0.5"/>
                                          </p:val>
                                        </p:tav>
                                      </p:tavLst>
                                    </p:anim>
                                    <p:set>
                                      <p:cBhvr>
                                        <p:cTn id="78" dur="1" fill="hold">
                                          <p:stCondLst>
                                            <p:cond delay="3749"/>
                                          </p:stCondLst>
                                        </p:cTn>
                                        <p:tgtEl>
                                          <p:spTgt spid="10"/>
                                        </p:tgtEl>
                                        <p:attrNameLst>
                                          <p:attrName>style.visibility</p:attrName>
                                        </p:attrNameLst>
                                      </p:cBhvr>
                                      <p:to>
                                        <p:strVal val="hidden"/>
                                      </p:to>
                                    </p:set>
                                  </p:childTnLst>
                                </p:cTn>
                              </p:par>
                              <p:par>
                                <p:cTn id="79" presetID="8" presetClass="emph" presetSubtype="0" fill="hold" grpId="3" nodeType="withEffect">
                                  <p:stCondLst>
                                    <p:cond delay="0"/>
                                  </p:stCondLst>
                                  <p:childTnLst>
                                    <p:animRot by="-21600000">
                                      <p:cBhvr>
                                        <p:cTn id="80" dur="3750" fill="hold"/>
                                        <p:tgtEl>
                                          <p:spTgt spid="10"/>
                                        </p:tgtEl>
                                        <p:attrNameLst>
                                          <p:attrName>r</p:attrName>
                                        </p:attrNameLst>
                                      </p:cBhvr>
                                    </p:animRot>
                                  </p:childTnLst>
                                </p:cTn>
                              </p:par>
                              <p:par>
                                <p:cTn id="81" presetID="23" presetClass="exit" presetSubtype="544" fill="hold" grpId="2" nodeType="withEffect">
                                  <p:stCondLst>
                                    <p:cond delay="0"/>
                                  </p:stCondLst>
                                  <p:childTnLst>
                                    <p:anim calcmode="lin" valueType="num">
                                      <p:cBhvr>
                                        <p:cTn id="82" dur="3750"/>
                                        <p:tgtEl>
                                          <p:spTgt spid="9"/>
                                        </p:tgtEl>
                                        <p:attrNameLst>
                                          <p:attrName>ppt_w</p:attrName>
                                        </p:attrNameLst>
                                      </p:cBhvr>
                                      <p:tavLst>
                                        <p:tav tm="0">
                                          <p:val>
                                            <p:strVal val="ppt_w"/>
                                          </p:val>
                                        </p:tav>
                                        <p:tav tm="100000">
                                          <p:val>
                                            <p:fltVal val="0"/>
                                          </p:val>
                                        </p:tav>
                                      </p:tavLst>
                                    </p:anim>
                                    <p:anim calcmode="lin" valueType="num">
                                      <p:cBhvr>
                                        <p:cTn id="83" dur="3750"/>
                                        <p:tgtEl>
                                          <p:spTgt spid="9"/>
                                        </p:tgtEl>
                                        <p:attrNameLst>
                                          <p:attrName>ppt_h</p:attrName>
                                        </p:attrNameLst>
                                      </p:cBhvr>
                                      <p:tavLst>
                                        <p:tav tm="0">
                                          <p:val>
                                            <p:strVal val="ppt_h"/>
                                          </p:val>
                                        </p:tav>
                                        <p:tav tm="100000">
                                          <p:val>
                                            <p:fltVal val="0"/>
                                          </p:val>
                                        </p:tav>
                                      </p:tavLst>
                                    </p:anim>
                                    <p:anim calcmode="lin" valueType="num">
                                      <p:cBhvr>
                                        <p:cTn id="84" dur="3750"/>
                                        <p:tgtEl>
                                          <p:spTgt spid="9"/>
                                        </p:tgtEl>
                                        <p:attrNameLst>
                                          <p:attrName>ppt_x</p:attrName>
                                        </p:attrNameLst>
                                      </p:cBhvr>
                                      <p:tavLst>
                                        <p:tav tm="0">
                                          <p:val>
                                            <p:strVal val="ppt_x"/>
                                          </p:val>
                                        </p:tav>
                                        <p:tav tm="100000">
                                          <p:val>
                                            <p:fltVal val="0.5"/>
                                          </p:val>
                                        </p:tav>
                                      </p:tavLst>
                                    </p:anim>
                                    <p:anim calcmode="lin" valueType="num">
                                      <p:cBhvr>
                                        <p:cTn id="85" dur="3750"/>
                                        <p:tgtEl>
                                          <p:spTgt spid="9"/>
                                        </p:tgtEl>
                                        <p:attrNameLst>
                                          <p:attrName>ppt_y</p:attrName>
                                        </p:attrNameLst>
                                      </p:cBhvr>
                                      <p:tavLst>
                                        <p:tav tm="0">
                                          <p:val>
                                            <p:strVal val="ppt_y"/>
                                          </p:val>
                                        </p:tav>
                                        <p:tav tm="100000">
                                          <p:val>
                                            <p:fltVal val="0.5"/>
                                          </p:val>
                                        </p:tav>
                                      </p:tavLst>
                                    </p:anim>
                                    <p:set>
                                      <p:cBhvr>
                                        <p:cTn id="86" dur="1" fill="hold">
                                          <p:stCondLst>
                                            <p:cond delay="3749"/>
                                          </p:stCondLst>
                                        </p:cTn>
                                        <p:tgtEl>
                                          <p:spTgt spid="9"/>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3750" fill="hold"/>
                                        <p:tgtEl>
                                          <p:spTgt spid="9"/>
                                        </p:tgtEl>
                                        <p:attrNameLst>
                                          <p:attrName>r</p:attrName>
                                        </p:attrNameLst>
                                      </p:cBhvr>
                                    </p:animRot>
                                  </p:childTnLst>
                                </p:cTn>
                              </p:par>
                              <p:par>
                                <p:cTn id="89" presetID="23" presetClass="exit" presetSubtype="544" fill="hold" grpId="2" nodeType="withEffect">
                                  <p:stCondLst>
                                    <p:cond delay="0"/>
                                  </p:stCondLst>
                                  <p:childTnLst>
                                    <p:anim calcmode="lin" valueType="num">
                                      <p:cBhvr>
                                        <p:cTn id="90" dur="3750"/>
                                        <p:tgtEl>
                                          <p:spTgt spid="8"/>
                                        </p:tgtEl>
                                        <p:attrNameLst>
                                          <p:attrName>ppt_w</p:attrName>
                                        </p:attrNameLst>
                                      </p:cBhvr>
                                      <p:tavLst>
                                        <p:tav tm="0">
                                          <p:val>
                                            <p:strVal val="ppt_w"/>
                                          </p:val>
                                        </p:tav>
                                        <p:tav tm="100000">
                                          <p:val>
                                            <p:fltVal val="0"/>
                                          </p:val>
                                        </p:tav>
                                      </p:tavLst>
                                    </p:anim>
                                    <p:anim calcmode="lin" valueType="num">
                                      <p:cBhvr>
                                        <p:cTn id="91" dur="3750"/>
                                        <p:tgtEl>
                                          <p:spTgt spid="8"/>
                                        </p:tgtEl>
                                        <p:attrNameLst>
                                          <p:attrName>ppt_h</p:attrName>
                                        </p:attrNameLst>
                                      </p:cBhvr>
                                      <p:tavLst>
                                        <p:tav tm="0">
                                          <p:val>
                                            <p:strVal val="ppt_h"/>
                                          </p:val>
                                        </p:tav>
                                        <p:tav tm="100000">
                                          <p:val>
                                            <p:fltVal val="0"/>
                                          </p:val>
                                        </p:tav>
                                      </p:tavLst>
                                    </p:anim>
                                    <p:anim calcmode="lin" valueType="num">
                                      <p:cBhvr>
                                        <p:cTn id="92" dur="3750"/>
                                        <p:tgtEl>
                                          <p:spTgt spid="8"/>
                                        </p:tgtEl>
                                        <p:attrNameLst>
                                          <p:attrName>ppt_x</p:attrName>
                                        </p:attrNameLst>
                                      </p:cBhvr>
                                      <p:tavLst>
                                        <p:tav tm="0">
                                          <p:val>
                                            <p:strVal val="ppt_x"/>
                                          </p:val>
                                        </p:tav>
                                        <p:tav tm="100000">
                                          <p:val>
                                            <p:fltVal val="0.5"/>
                                          </p:val>
                                        </p:tav>
                                      </p:tavLst>
                                    </p:anim>
                                    <p:anim calcmode="lin" valueType="num">
                                      <p:cBhvr>
                                        <p:cTn id="93" dur="3750"/>
                                        <p:tgtEl>
                                          <p:spTgt spid="8"/>
                                        </p:tgtEl>
                                        <p:attrNameLst>
                                          <p:attrName>ppt_y</p:attrName>
                                        </p:attrNameLst>
                                      </p:cBhvr>
                                      <p:tavLst>
                                        <p:tav tm="0">
                                          <p:val>
                                            <p:strVal val="ppt_y"/>
                                          </p:val>
                                        </p:tav>
                                        <p:tav tm="100000">
                                          <p:val>
                                            <p:fltVal val="0.5"/>
                                          </p:val>
                                        </p:tav>
                                      </p:tavLst>
                                    </p:anim>
                                    <p:set>
                                      <p:cBhvr>
                                        <p:cTn id="94" dur="1" fill="hold">
                                          <p:stCondLst>
                                            <p:cond delay="3749"/>
                                          </p:stCondLst>
                                        </p:cTn>
                                        <p:tgtEl>
                                          <p:spTgt spid="8"/>
                                        </p:tgtEl>
                                        <p:attrNameLst>
                                          <p:attrName>style.visibility</p:attrName>
                                        </p:attrNameLst>
                                      </p:cBhvr>
                                      <p:to>
                                        <p:strVal val="hidden"/>
                                      </p:to>
                                    </p:set>
                                  </p:childTnLst>
                                </p:cTn>
                              </p:par>
                              <p:par>
                                <p:cTn id="95" presetID="8" presetClass="emph" presetSubtype="0" fill="hold" grpId="3" nodeType="withEffect">
                                  <p:stCondLst>
                                    <p:cond delay="0"/>
                                  </p:stCondLst>
                                  <p:childTnLst>
                                    <p:animRot by="-21600000">
                                      <p:cBhvr>
                                        <p:cTn id="96" dur="3750" fill="hold"/>
                                        <p:tgtEl>
                                          <p:spTgt spid="8"/>
                                        </p:tgtEl>
                                        <p:attrNameLst>
                                          <p:attrName>r</p:attrName>
                                        </p:attrNameLst>
                                      </p:cBhvr>
                                    </p:animRot>
                                  </p:childTnLst>
                                </p:cTn>
                              </p:par>
                              <p:par>
                                <p:cTn id="97" presetID="23" presetClass="exit" presetSubtype="544" fill="hold" grpId="2" nodeType="withEffect">
                                  <p:stCondLst>
                                    <p:cond delay="0"/>
                                  </p:stCondLst>
                                  <p:childTnLst>
                                    <p:anim calcmode="lin" valueType="num">
                                      <p:cBhvr>
                                        <p:cTn id="98" dur="3750"/>
                                        <p:tgtEl>
                                          <p:spTgt spid="7"/>
                                        </p:tgtEl>
                                        <p:attrNameLst>
                                          <p:attrName>ppt_w</p:attrName>
                                        </p:attrNameLst>
                                      </p:cBhvr>
                                      <p:tavLst>
                                        <p:tav tm="0">
                                          <p:val>
                                            <p:strVal val="ppt_w"/>
                                          </p:val>
                                        </p:tav>
                                        <p:tav tm="100000">
                                          <p:val>
                                            <p:fltVal val="0"/>
                                          </p:val>
                                        </p:tav>
                                      </p:tavLst>
                                    </p:anim>
                                    <p:anim calcmode="lin" valueType="num">
                                      <p:cBhvr>
                                        <p:cTn id="99" dur="3750"/>
                                        <p:tgtEl>
                                          <p:spTgt spid="7"/>
                                        </p:tgtEl>
                                        <p:attrNameLst>
                                          <p:attrName>ppt_h</p:attrName>
                                        </p:attrNameLst>
                                      </p:cBhvr>
                                      <p:tavLst>
                                        <p:tav tm="0">
                                          <p:val>
                                            <p:strVal val="ppt_h"/>
                                          </p:val>
                                        </p:tav>
                                        <p:tav tm="100000">
                                          <p:val>
                                            <p:fltVal val="0"/>
                                          </p:val>
                                        </p:tav>
                                      </p:tavLst>
                                    </p:anim>
                                    <p:anim calcmode="lin" valueType="num">
                                      <p:cBhvr>
                                        <p:cTn id="100" dur="3750"/>
                                        <p:tgtEl>
                                          <p:spTgt spid="7"/>
                                        </p:tgtEl>
                                        <p:attrNameLst>
                                          <p:attrName>ppt_x</p:attrName>
                                        </p:attrNameLst>
                                      </p:cBhvr>
                                      <p:tavLst>
                                        <p:tav tm="0">
                                          <p:val>
                                            <p:strVal val="ppt_x"/>
                                          </p:val>
                                        </p:tav>
                                        <p:tav tm="100000">
                                          <p:val>
                                            <p:fltVal val="0.5"/>
                                          </p:val>
                                        </p:tav>
                                      </p:tavLst>
                                    </p:anim>
                                    <p:anim calcmode="lin" valueType="num">
                                      <p:cBhvr>
                                        <p:cTn id="101" dur="3750"/>
                                        <p:tgtEl>
                                          <p:spTgt spid="7"/>
                                        </p:tgtEl>
                                        <p:attrNameLst>
                                          <p:attrName>ppt_y</p:attrName>
                                        </p:attrNameLst>
                                      </p:cBhvr>
                                      <p:tavLst>
                                        <p:tav tm="0">
                                          <p:val>
                                            <p:strVal val="ppt_y"/>
                                          </p:val>
                                        </p:tav>
                                        <p:tav tm="100000">
                                          <p:val>
                                            <p:fltVal val="0.5"/>
                                          </p:val>
                                        </p:tav>
                                      </p:tavLst>
                                    </p:anim>
                                    <p:set>
                                      <p:cBhvr>
                                        <p:cTn id="102" dur="1" fill="hold">
                                          <p:stCondLst>
                                            <p:cond delay="3749"/>
                                          </p:stCondLst>
                                        </p:cTn>
                                        <p:tgtEl>
                                          <p:spTgt spid="7"/>
                                        </p:tgtEl>
                                        <p:attrNameLst>
                                          <p:attrName>style.visibility</p:attrName>
                                        </p:attrNameLst>
                                      </p:cBhvr>
                                      <p:to>
                                        <p:strVal val="hidden"/>
                                      </p:to>
                                    </p:set>
                                  </p:childTnLst>
                                </p:cTn>
                              </p:par>
                              <p:par>
                                <p:cTn id="103" presetID="8" presetClass="emph" presetSubtype="0" fill="hold" grpId="3" nodeType="withEffect">
                                  <p:stCondLst>
                                    <p:cond delay="0"/>
                                  </p:stCondLst>
                                  <p:childTnLst>
                                    <p:animRot by="-21600000">
                                      <p:cBhvr>
                                        <p:cTn id="104" dur="3750" fill="hold"/>
                                        <p:tgtEl>
                                          <p:spTgt spid="7"/>
                                        </p:tgtEl>
                                        <p:attrNameLst>
                                          <p:attrName>r</p:attrName>
                                        </p:attrNameLst>
                                      </p:cBhvr>
                                    </p:animRot>
                                  </p:childTnLst>
                                </p:cTn>
                              </p:par>
                              <p:par>
                                <p:cTn id="105" presetID="23" presetClass="exit" presetSubtype="544" fill="hold" grpId="2" nodeType="withEffect">
                                  <p:stCondLst>
                                    <p:cond delay="0"/>
                                  </p:stCondLst>
                                  <p:childTnLst>
                                    <p:anim calcmode="lin" valueType="num">
                                      <p:cBhvr>
                                        <p:cTn id="106" dur="3750"/>
                                        <p:tgtEl>
                                          <p:spTgt spid="6"/>
                                        </p:tgtEl>
                                        <p:attrNameLst>
                                          <p:attrName>ppt_w</p:attrName>
                                        </p:attrNameLst>
                                      </p:cBhvr>
                                      <p:tavLst>
                                        <p:tav tm="0">
                                          <p:val>
                                            <p:strVal val="ppt_w"/>
                                          </p:val>
                                        </p:tav>
                                        <p:tav tm="100000">
                                          <p:val>
                                            <p:fltVal val="0"/>
                                          </p:val>
                                        </p:tav>
                                      </p:tavLst>
                                    </p:anim>
                                    <p:anim calcmode="lin" valueType="num">
                                      <p:cBhvr>
                                        <p:cTn id="107" dur="3750"/>
                                        <p:tgtEl>
                                          <p:spTgt spid="6"/>
                                        </p:tgtEl>
                                        <p:attrNameLst>
                                          <p:attrName>ppt_h</p:attrName>
                                        </p:attrNameLst>
                                      </p:cBhvr>
                                      <p:tavLst>
                                        <p:tav tm="0">
                                          <p:val>
                                            <p:strVal val="ppt_h"/>
                                          </p:val>
                                        </p:tav>
                                        <p:tav tm="100000">
                                          <p:val>
                                            <p:fltVal val="0"/>
                                          </p:val>
                                        </p:tav>
                                      </p:tavLst>
                                    </p:anim>
                                    <p:anim calcmode="lin" valueType="num">
                                      <p:cBhvr>
                                        <p:cTn id="108" dur="3750"/>
                                        <p:tgtEl>
                                          <p:spTgt spid="6"/>
                                        </p:tgtEl>
                                        <p:attrNameLst>
                                          <p:attrName>ppt_x</p:attrName>
                                        </p:attrNameLst>
                                      </p:cBhvr>
                                      <p:tavLst>
                                        <p:tav tm="0">
                                          <p:val>
                                            <p:strVal val="ppt_x"/>
                                          </p:val>
                                        </p:tav>
                                        <p:tav tm="100000">
                                          <p:val>
                                            <p:fltVal val="0.5"/>
                                          </p:val>
                                        </p:tav>
                                      </p:tavLst>
                                    </p:anim>
                                    <p:anim calcmode="lin" valueType="num">
                                      <p:cBhvr>
                                        <p:cTn id="109" dur="3750"/>
                                        <p:tgtEl>
                                          <p:spTgt spid="6"/>
                                        </p:tgtEl>
                                        <p:attrNameLst>
                                          <p:attrName>ppt_y</p:attrName>
                                        </p:attrNameLst>
                                      </p:cBhvr>
                                      <p:tavLst>
                                        <p:tav tm="0">
                                          <p:val>
                                            <p:strVal val="ppt_y"/>
                                          </p:val>
                                        </p:tav>
                                        <p:tav tm="100000">
                                          <p:val>
                                            <p:fltVal val="0.5"/>
                                          </p:val>
                                        </p:tav>
                                      </p:tavLst>
                                    </p:anim>
                                    <p:set>
                                      <p:cBhvr>
                                        <p:cTn id="110" dur="1" fill="hold">
                                          <p:stCondLst>
                                            <p:cond delay="3749"/>
                                          </p:stCondLst>
                                        </p:cTn>
                                        <p:tgtEl>
                                          <p:spTgt spid="6"/>
                                        </p:tgtEl>
                                        <p:attrNameLst>
                                          <p:attrName>style.visibility</p:attrName>
                                        </p:attrNameLst>
                                      </p:cBhvr>
                                      <p:to>
                                        <p:strVal val="hidden"/>
                                      </p:to>
                                    </p:set>
                                  </p:childTnLst>
                                </p:cTn>
                              </p:par>
                              <p:par>
                                <p:cTn id="111" presetID="8" presetClass="emph" presetSubtype="0" fill="hold" grpId="3" nodeType="withEffect">
                                  <p:stCondLst>
                                    <p:cond delay="0"/>
                                  </p:stCondLst>
                                  <p:childTnLst>
                                    <p:animRot by="-21600000">
                                      <p:cBhvr>
                                        <p:cTn id="112" dur="3750" fill="hold"/>
                                        <p:tgtEl>
                                          <p:spTgt spid="6"/>
                                        </p:tgtEl>
                                        <p:attrNameLst>
                                          <p:attrName>r</p:attrName>
                                        </p:attrNameLst>
                                      </p:cBhvr>
                                    </p:animRot>
                                  </p:childTnLst>
                                </p:cTn>
                              </p:par>
                              <p:par>
                                <p:cTn id="113" presetID="23" presetClass="exit" presetSubtype="544" fill="hold" grpId="2" nodeType="withEffect">
                                  <p:stCondLst>
                                    <p:cond delay="0"/>
                                  </p:stCondLst>
                                  <p:childTnLst>
                                    <p:anim calcmode="lin" valueType="num">
                                      <p:cBhvr>
                                        <p:cTn id="114" dur="3750"/>
                                        <p:tgtEl>
                                          <p:spTgt spid="4"/>
                                        </p:tgtEl>
                                        <p:attrNameLst>
                                          <p:attrName>ppt_w</p:attrName>
                                        </p:attrNameLst>
                                      </p:cBhvr>
                                      <p:tavLst>
                                        <p:tav tm="0">
                                          <p:val>
                                            <p:strVal val="ppt_w"/>
                                          </p:val>
                                        </p:tav>
                                        <p:tav tm="100000">
                                          <p:val>
                                            <p:fltVal val="0"/>
                                          </p:val>
                                        </p:tav>
                                      </p:tavLst>
                                    </p:anim>
                                    <p:anim calcmode="lin" valueType="num">
                                      <p:cBhvr>
                                        <p:cTn id="115" dur="3750"/>
                                        <p:tgtEl>
                                          <p:spTgt spid="4"/>
                                        </p:tgtEl>
                                        <p:attrNameLst>
                                          <p:attrName>ppt_h</p:attrName>
                                        </p:attrNameLst>
                                      </p:cBhvr>
                                      <p:tavLst>
                                        <p:tav tm="0">
                                          <p:val>
                                            <p:strVal val="ppt_h"/>
                                          </p:val>
                                        </p:tav>
                                        <p:tav tm="100000">
                                          <p:val>
                                            <p:fltVal val="0"/>
                                          </p:val>
                                        </p:tav>
                                      </p:tavLst>
                                    </p:anim>
                                    <p:anim calcmode="lin" valueType="num">
                                      <p:cBhvr>
                                        <p:cTn id="116" dur="3750"/>
                                        <p:tgtEl>
                                          <p:spTgt spid="4"/>
                                        </p:tgtEl>
                                        <p:attrNameLst>
                                          <p:attrName>ppt_x</p:attrName>
                                        </p:attrNameLst>
                                      </p:cBhvr>
                                      <p:tavLst>
                                        <p:tav tm="0">
                                          <p:val>
                                            <p:strVal val="ppt_x"/>
                                          </p:val>
                                        </p:tav>
                                        <p:tav tm="100000">
                                          <p:val>
                                            <p:fltVal val="0.5"/>
                                          </p:val>
                                        </p:tav>
                                      </p:tavLst>
                                    </p:anim>
                                    <p:anim calcmode="lin" valueType="num">
                                      <p:cBhvr>
                                        <p:cTn id="117" dur="3750"/>
                                        <p:tgtEl>
                                          <p:spTgt spid="4"/>
                                        </p:tgtEl>
                                        <p:attrNameLst>
                                          <p:attrName>ppt_y</p:attrName>
                                        </p:attrNameLst>
                                      </p:cBhvr>
                                      <p:tavLst>
                                        <p:tav tm="0">
                                          <p:val>
                                            <p:strVal val="ppt_y"/>
                                          </p:val>
                                        </p:tav>
                                        <p:tav tm="100000">
                                          <p:val>
                                            <p:fltVal val="0.5"/>
                                          </p:val>
                                        </p:tav>
                                      </p:tavLst>
                                    </p:anim>
                                    <p:set>
                                      <p:cBhvr>
                                        <p:cTn id="118" dur="1" fill="hold">
                                          <p:stCondLst>
                                            <p:cond delay="3749"/>
                                          </p:stCondLst>
                                        </p:cTn>
                                        <p:tgtEl>
                                          <p:spTgt spid="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3750" fill="hold"/>
                                        <p:tgtEl>
                                          <p:spTgt spid="4"/>
                                        </p:tgtEl>
                                        <p:attrNameLst>
                                          <p:attrName>r</p:attrName>
                                        </p:attrNameLst>
                                      </p:cBhvr>
                                    </p:animRot>
                                  </p:childTnLst>
                                </p:cTn>
                              </p:par>
                              <p:par>
                                <p:cTn id="121" presetID="23" presetClass="exit" presetSubtype="544" fill="hold" grpId="2" nodeType="withEffect">
                                  <p:stCondLst>
                                    <p:cond delay="0"/>
                                  </p:stCondLst>
                                  <p:childTnLst>
                                    <p:anim calcmode="lin" valueType="num">
                                      <p:cBhvr>
                                        <p:cTn id="122" dur="3750"/>
                                        <p:tgtEl>
                                          <p:spTgt spid="3"/>
                                        </p:tgtEl>
                                        <p:attrNameLst>
                                          <p:attrName>ppt_w</p:attrName>
                                        </p:attrNameLst>
                                      </p:cBhvr>
                                      <p:tavLst>
                                        <p:tav tm="0">
                                          <p:val>
                                            <p:strVal val="ppt_w"/>
                                          </p:val>
                                        </p:tav>
                                        <p:tav tm="100000">
                                          <p:val>
                                            <p:fltVal val="0"/>
                                          </p:val>
                                        </p:tav>
                                      </p:tavLst>
                                    </p:anim>
                                    <p:anim calcmode="lin" valueType="num">
                                      <p:cBhvr>
                                        <p:cTn id="123" dur="3750"/>
                                        <p:tgtEl>
                                          <p:spTgt spid="3"/>
                                        </p:tgtEl>
                                        <p:attrNameLst>
                                          <p:attrName>ppt_h</p:attrName>
                                        </p:attrNameLst>
                                      </p:cBhvr>
                                      <p:tavLst>
                                        <p:tav tm="0">
                                          <p:val>
                                            <p:strVal val="ppt_h"/>
                                          </p:val>
                                        </p:tav>
                                        <p:tav tm="100000">
                                          <p:val>
                                            <p:fltVal val="0"/>
                                          </p:val>
                                        </p:tav>
                                      </p:tavLst>
                                    </p:anim>
                                    <p:anim calcmode="lin" valueType="num">
                                      <p:cBhvr>
                                        <p:cTn id="124" dur="3750"/>
                                        <p:tgtEl>
                                          <p:spTgt spid="3"/>
                                        </p:tgtEl>
                                        <p:attrNameLst>
                                          <p:attrName>ppt_x</p:attrName>
                                        </p:attrNameLst>
                                      </p:cBhvr>
                                      <p:tavLst>
                                        <p:tav tm="0">
                                          <p:val>
                                            <p:strVal val="ppt_x"/>
                                          </p:val>
                                        </p:tav>
                                        <p:tav tm="100000">
                                          <p:val>
                                            <p:fltVal val="0.5"/>
                                          </p:val>
                                        </p:tav>
                                      </p:tavLst>
                                    </p:anim>
                                    <p:anim calcmode="lin" valueType="num">
                                      <p:cBhvr>
                                        <p:cTn id="125" dur="3750"/>
                                        <p:tgtEl>
                                          <p:spTgt spid="3"/>
                                        </p:tgtEl>
                                        <p:attrNameLst>
                                          <p:attrName>ppt_y</p:attrName>
                                        </p:attrNameLst>
                                      </p:cBhvr>
                                      <p:tavLst>
                                        <p:tav tm="0">
                                          <p:val>
                                            <p:strVal val="ppt_y"/>
                                          </p:val>
                                        </p:tav>
                                        <p:tav tm="100000">
                                          <p:val>
                                            <p:fltVal val="0.5"/>
                                          </p:val>
                                        </p:tav>
                                      </p:tavLst>
                                    </p:anim>
                                    <p:set>
                                      <p:cBhvr>
                                        <p:cTn id="126" dur="1" fill="hold">
                                          <p:stCondLst>
                                            <p:cond delay="3749"/>
                                          </p:stCondLst>
                                        </p:cTn>
                                        <p:tgtEl>
                                          <p:spTgt spid="3"/>
                                        </p:tgtEl>
                                        <p:attrNameLst>
                                          <p:attrName>style.visibility</p:attrName>
                                        </p:attrNameLst>
                                      </p:cBhvr>
                                      <p:to>
                                        <p:strVal val="hidden"/>
                                      </p:to>
                                    </p:set>
                                  </p:childTnLst>
                                </p:cTn>
                              </p:par>
                              <p:par>
                                <p:cTn id="127" presetID="8" presetClass="emph" presetSubtype="0" fill="hold" grpId="3" nodeType="withEffect">
                                  <p:stCondLst>
                                    <p:cond delay="0"/>
                                  </p:stCondLst>
                                  <p:childTnLst>
                                    <p:animRot by="-21600000">
                                      <p:cBhvr>
                                        <p:cTn id="128" dur="3750" fill="hold"/>
                                        <p:tgtEl>
                                          <p:spTgt spid="3"/>
                                        </p:tgtEl>
                                        <p:attrNameLst>
                                          <p:attrName>r</p:attrName>
                                        </p:attrNameLst>
                                      </p:cBhvr>
                                    </p:animRot>
                                  </p:childTnLst>
                                </p:cTn>
                              </p:par>
                              <p:par>
                                <p:cTn id="129" presetID="23" presetClass="exit" presetSubtype="544" fill="hold" grpId="2" nodeType="withEffect">
                                  <p:stCondLst>
                                    <p:cond delay="0"/>
                                  </p:stCondLst>
                                  <p:childTnLst>
                                    <p:anim calcmode="lin" valueType="num">
                                      <p:cBhvr>
                                        <p:cTn id="130" dur="3750"/>
                                        <p:tgtEl>
                                          <p:spTgt spid="2"/>
                                        </p:tgtEl>
                                        <p:attrNameLst>
                                          <p:attrName>ppt_w</p:attrName>
                                        </p:attrNameLst>
                                      </p:cBhvr>
                                      <p:tavLst>
                                        <p:tav tm="0">
                                          <p:val>
                                            <p:strVal val="ppt_w"/>
                                          </p:val>
                                        </p:tav>
                                        <p:tav tm="100000">
                                          <p:val>
                                            <p:fltVal val="0"/>
                                          </p:val>
                                        </p:tav>
                                      </p:tavLst>
                                    </p:anim>
                                    <p:anim calcmode="lin" valueType="num">
                                      <p:cBhvr>
                                        <p:cTn id="131" dur="3750"/>
                                        <p:tgtEl>
                                          <p:spTgt spid="2"/>
                                        </p:tgtEl>
                                        <p:attrNameLst>
                                          <p:attrName>ppt_h</p:attrName>
                                        </p:attrNameLst>
                                      </p:cBhvr>
                                      <p:tavLst>
                                        <p:tav tm="0">
                                          <p:val>
                                            <p:strVal val="ppt_h"/>
                                          </p:val>
                                        </p:tav>
                                        <p:tav tm="100000">
                                          <p:val>
                                            <p:fltVal val="0"/>
                                          </p:val>
                                        </p:tav>
                                      </p:tavLst>
                                    </p:anim>
                                    <p:anim calcmode="lin" valueType="num">
                                      <p:cBhvr>
                                        <p:cTn id="132" dur="3750"/>
                                        <p:tgtEl>
                                          <p:spTgt spid="2"/>
                                        </p:tgtEl>
                                        <p:attrNameLst>
                                          <p:attrName>ppt_x</p:attrName>
                                        </p:attrNameLst>
                                      </p:cBhvr>
                                      <p:tavLst>
                                        <p:tav tm="0">
                                          <p:val>
                                            <p:strVal val="ppt_x"/>
                                          </p:val>
                                        </p:tav>
                                        <p:tav tm="100000">
                                          <p:val>
                                            <p:fltVal val="0.5"/>
                                          </p:val>
                                        </p:tav>
                                      </p:tavLst>
                                    </p:anim>
                                    <p:anim calcmode="lin" valueType="num">
                                      <p:cBhvr>
                                        <p:cTn id="133" dur="3750"/>
                                        <p:tgtEl>
                                          <p:spTgt spid="2"/>
                                        </p:tgtEl>
                                        <p:attrNameLst>
                                          <p:attrName>ppt_y</p:attrName>
                                        </p:attrNameLst>
                                      </p:cBhvr>
                                      <p:tavLst>
                                        <p:tav tm="0">
                                          <p:val>
                                            <p:strVal val="ppt_y"/>
                                          </p:val>
                                        </p:tav>
                                        <p:tav tm="100000">
                                          <p:val>
                                            <p:fltVal val="0.5"/>
                                          </p:val>
                                        </p:tav>
                                      </p:tavLst>
                                    </p:anim>
                                    <p:set>
                                      <p:cBhvr>
                                        <p:cTn id="134" dur="1" fill="hold">
                                          <p:stCondLst>
                                            <p:cond delay="3749"/>
                                          </p:stCondLst>
                                        </p:cTn>
                                        <p:tgtEl>
                                          <p:spTgt spid="2"/>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3750" fill="hold"/>
                                        <p:tgtEl>
                                          <p:spTgt spid="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p:cTn id="139" dur="3750" fill="hold"/>
                                        <p:tgtEl>
                                          <p:spTgt spid="14"/>
                                        </p:tgtEl>
                                        <p:attrNameLst>
                                          <p:attrName>ppt_w</p:attrName>
                                        </p:attrNameLst>
                                      </p:cBhvr>
                                      <p:tavLst>
                                        <p:tav tm="0">
                                          <p:val>
                                            <p:strVal val="4/3*#ppt_w"/>
                                          </p:val>
                                        </p:tav>
                                        <p:tav tm="100000">
                                          <p:val>
                                            <p:strVal val="#ppt_w"/>
                                          </p:val>
                                        </p:tav>
                                      </p:tavLst>
                                    </p:anim>
                                    <p:anim calcmode="lin" valueType="num">
                                      <p:cBhvr>
                                        <p:cTn id="140" dur="3750" fill="hold"/>
                                        <p:tgtEl>
                                          <p:spTgt spid="1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Effect transition="in" filter="wheel(8)">
                                      <p:cBhvr>
                                        <p:cTn id="143" dur="3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4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solidFill>
            <a:schemeClr val="accent1"/>
          </a:solidFill>
          <a:ln>
            <a:noFill/>
          </a:ln>
        </p:spPr>
      </p:pic>
      <p:sp>
        <p:nvSpPr>
          <p:cNvPr id="2" name="Forma libre 18"/>
          <p:cNvSpPr/>
          <p:nvPr/>
        </p:nvSpPr>
        <p:spPr>
          <a:xfrm rot="16200000" flipH="1">
            <a:off x="629816" y="-8113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morning"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rot="16200000" flipH="1">
            <a:off x="629816"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morning"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rot="16200000" flipH="1">
            <a:off x="629816" y="2583160"/>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morning"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16200000" flipH="1">
            <a:off x="629815" y="3879304"/>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morning"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5400000">
            <a:off x="6651553" y="-88151"/>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54000">
                <a:srgbClr val="FF0066"/>
              </a:gs>
              <a:gs pos="20000">
                <a:srgbClr val="C00000"/>
              </a:gs>
              <a:gs pos="78000">
                <a:srgbClr val="FF0000"/>
              </a:gs>
            </a:gsLst>
            <a:path path="circle">
              <a:fillToRect l="100000" t="100000"/>
            </a:path>
            <a:tileRect r="-100000" b="-100000"/>
          </a:gradFill>
          <a:ln>
            <a:noFill/>
          </a:ln>
          <a:scene3d>
            <a:camera prst="orthographicFront"/>
            <a:lightRig rig="sunrise"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5400000">
            <a:off x="6641975" y="1287016"/>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sunrise" dir="t">
              <a:rot lat="0" lon="0" rev="150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5400000">
            <a:off x="6634197" y="2655168"/>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sunrise"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5400000">
            <a:off x="6610832" y="4023319"/>
            <a:ext cx="1872209" cy="3131841"/>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54000">
                <a:srgbClr val="FF0066"/>
              </a:gs>
              <a:gs pos="20000">
                <a:srgbClr val="C00000"/>
              </a:gs>
              <a:gs pos="78000">
                <a:srgbClr val="FF0000"/>
              </a:gs>
            </a:gsLst>
            <a:path path="circle">
              <a:fillToRect l="100000" t="100000"/>
            </a:path>
          </a:gradFill>
          <a:ln>
            <a:noFill/>
          </a:ln>
          <a:scene3d>
            <a:camera prst="orthographicFront"/>
            <a:lightRig rig="sunrise"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5205" y="1003"/>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FF0000"/>
              </a:gs>
              <a:gs pos="72000">
                <a:srgbClr val="FF3399">
                  <a:lumMod val="30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sp>
        <p:nvSpPr>
          <p:cNvPr id="16" name="15 Forma libre"/>
          <p:cNvSpPr/>
          <p:nvPr/>
        </p:nvSpPr>
        <p:spPr>
          <a:xfrm rot="10800000">
            <a:off x="-4333"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8000">
                <a:srgbClr val="391B03">
                  <a:lumMod val="33000"/>
                </a:srgbClr>
              </a:gs>
              <a:gs pos="55000">
                <a:srgbClr val="FF0000"/>
              </a:gs>
              <a:gs pos="72000">
                <a:srgbClr val="FF3399">
                  <a:lumMod val="30000"/>
                </a:srgbClr>
              </a:gs>
              <a:gs pos="13000">
                <a:srgbClr val="FCD78E">
                  <a:lumMod val="56000"/>
                  <a:lumOff val="44000"/>
                </a:srgbClr>
              </a:gs>
              <a:gs pos="33000">
                <a:schemeClr val="accent6">
                  <a:lumMod val="60000"/>
                  <a:lumOff val="40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s-ES"/>
          </a:p>
        </p:txBody>
      </p:sp>
      <p:pic>
        <p:nvPicPr>
          <p:cNvPr id="17"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9000"/>
                    </a14:imgEffect>
                  </a14:imgLayer>
                </a14:imgProps>
              </a:ext>
              <a:ext uri="{28A0092B-C50C-407E-A947-70E740481C1C}">
                <a14:useLocalDpi xmlns:a14="http://schemas.microsoft.com/office/drawing/2010/main"/>
              </a:ext>
            </a:extLst>
          </a:blip>
          <a:srcRect/>
          <a:stretch>
            <a:fillRect/>
          </a:stretch>
        </p:blipFill>
        <p:spPr bwMode="auto">
          <a:xfrm>
            <a:off x="611560" y="1556792"/>
            <a:ext cx="3127375" cy="197485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5" cstate="email">
            <a:extLst>
              <a:ext uri="{BEBA8EAE-BF5A-486C-A8C5-ECC9F3942E4B}">
                <a14:imgProps xmlns:a14="http://schemas.microsoft.com/office/drawing/2010/main">
                  <a14:imgLayer r:embed="rId6">
                    <a14:imgEffect>
                      <a14:brightnessContrast bright="10000"/>
                    </a14:imgEffect>
                  </a14:imgLayer>
                </a14:imgProps>
              </a:ext>
              <a:ext uri="{28A0092B-C50C-407E-A947-70E740481C1C}">
                <a14:useLocalDpi xmlns:a14="http://schemas.microsoft.com/office/drawing/2010/main"/>
              </a:ext>
            </a:extLst>
          </a:blip>
          <a:srcRect/>
          <a:stretch>
            <a:fillRect/>
          </a:stretch>
        </p:blipFill>
        <p:spPr bwMode="auto">
          <a:xfrm>
            <a:off x="7758974" y="6309320"/>
            <a:ext cx="1238250"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b="-56"/>
          <a:stretch>
            <a:fillRect/>
          </a:stretch>
        </p:blipFill>
        <p:spPr bwMode="auto">
          <a:xfrm>
            <a:off x="7884368" y="6366622"/>
            <a:ext cx="864096" cy="264030"/>
          </a:xfrm>
          <a:prstGeom prst="rect">
            <a:avLst/>
          </a:prstGeom>
          <a:noFill/>
          <a:ln w="9525">
            <a:noFill/>
            <a:miter lim="800000"/>
            <a:headEnd/>
            <a:tailEnd/>
          </a:ln>
          <a:effectLst/>
        </p:spPr>
      </p:pic>
      <p:sp>
        <p:nvSpPr>
          <p:cNvPr id="20" name="19 Rectángulo"/>
          <p:cNvSpPr/>
          <p:nvPr/>
        </p:nvSpPr>
        <p:spPr>
          <a:xfrm>
            <a:off x="-34668" y="1146"/>
            <a:ext cx="9255607" cy="6856855"/>
          </a:xfrm>
          <a:prstGeom prst="rect">
            <a:avLst/>
          </a:prstGeom>
          <a:gradFill>
            <a:gsLst>
              <a:gs pos="79000">
                <a:schemeClr val="accent4">
                  <a:lumMod val="0"/>
                </a:schemeClr>
              </a:gs>
              <a:gs pos="0">
                <a:schemeClr val="accent2">
                  <a:lumMod val="75000"/>
                </a:schemeClr>
              </a:gs>
              <a:gs pos="98000">
                <a:srgbClr val="0000FF">
                  <a:lumMod val="0"/>
                </a:srgbClr>
              </a:gs>
              <a:gs pos="90000">
                <a:srgbClr val="C00000">
                  <a:lumMod val="76000"/>
                </a:srgbClr>
              </a:gs>
              <a:gs pos="66000">
                <a:srgbClr val="C00000">
                  <a:lumMod val="71000"/>
                </a:srgbClr>
              </a:gs>
              <a:gs pos="44000">
                <a:schemeClr val="accent2">
                  <a:lumMod val="69000"/>
                </a:schemeClr>
              </a:gs>
              <a:gs pos="56000">
                <a:srgbClr val="FF0000">
                  <a:lumMod val="0"/>
                </a:srgbClr>
              </a:gs>
              <a:gs pos="32000">
                <a:srgbClr val="190D0A"/>
              </a:gs>
              <a:gs pos="10000">
                <a:srgbClr val="00B050">
                  <a:lumMod val="3000"/>
                </a:srgbClr>
              </a:gs>
              <a:gs pos="20000">
                <a:schemeClr val="accent6">
                  <a:lumMod val="44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Tree>
    <p:extLst>
      <p:ext uri="{BB962C8B-B14F-4D97-AF65-F5344CB8AC3E}">
        <p14:creationId xmlns:p14="http://schemas.microsoft.com/office/powerpoint/2010/main" val="324729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1+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4500" fill="hold"/>
                                        <p:tgtEl>
                                          <p:spTgt spid="8"/>
                                        </p:tgtEl>
                                        <p:attrNameLst>
                                          <p:attrName>ppt_x</p:attrName>
                                        </p:attrNameLst>
                                      </p:cBhvr>
                                      <p:tavLst>
                                        <p:tav tm="0">
                                          <p:val>
                                            <p:strVal val="0-#ppt_w/2"/>
                                          </p:val>
                                        </p:tav>
                                        <p:tav tm="100000">
                                          <p:val>
                                            <p:strVal val="#ppt_x"/>
                                          </p:val>
                                        </p:tav>
                                      </p:tavLst>
                                    </p:anim>
                                    <p:anim calcmode="lin" valueType="num">
                                      <p:cBhvr additive="base">
                                        <p:cTn id="95" dur="4500" fill="hold"/>
                                        <p:tgtEl>
                                          <p:spTgt spid="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4500" fill="hold"/>
                                        <p:tgtEl>
                                          <p:spTgt spid="8"/>
                                        </p:tgtEl>
                                        <p:attrNameLst>
                                          <p:attrName>ppt_w</p:attrName>
                                        </p:attrNameLst>
                                      </p:cBhvr>
                                      <p:tavLst>
                                        <p:tav tm="0">
                                          <p:val>
                                            <p:strVal val="#ppt_w"/>
                                          </p:val>
                                        </p:tav>
                                        <p:tav tm="100000">
                                          <p:val>
                                            <p:strVal val="#ppt_w"/>
                                          </p:val>
                                        </p:tav>
                                      </p:tavLst>
                                    </p:anim>
                                    <p:anim calcmode="lin" valueType="num">
                                      <p:cBhvr>
                                        <p:cTn id="99" dur="4500" fill="hold"/>
                                        <p:tgtEl>
                                          <p:spTgt spid="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8"/>
                                        </p:tgtEl>
                                        <p:attrNameLst>
                                          <p:attrName>ppt_x</p:attrName>
                                        </p:attrNameLst>
                                      </p:cBhvr>
                                      <p:tavLst>
                                        <p:tav tm="0">
                                          <p:val>
                                            <p:strVal val="ppt_x"/>
                                          </p:val>
                                        </p:tav>
                                        <p:tav tm="100000">
                                          <p:val>
                                            <p:strVal val="0-ppt_w/2"/>
                                          </p:val>
                                        </p:tav>
                                      </p:tavLst>
                                    </p:anim>
                                    <p:anim calcmode="lin" valueType="num">
                                      <p:cBhvr additive="base">
                                        <p:cTn id="104" dur="4500"/>
                                        <p:tgtEl>
                                          <p:spTgt spid="8"/>
                                        </p:tgtEl>
                                        <p:attrNameLst>
                                          <p:attrName>ppt_y</p:attrName>
                                        </p:attrNameLst>
                                      </p:cBhvr>
                                      <p:tavLst>
                                        <p:tav tm="0">
                                          <p:val>
                                            <p:strVal val="ppt_y"/>
                                          </p:val>
                                        </p:tav>
                                        <p:tav tm="100000">
                                          <p:val>
                                            <p:strVal val="ppt_y"/>
                                          </p:val>
                                        </p:tav>
                                      </p:tavLst>
                                    </p:anim>
                                    <p:set>
                                      <p:cBhvr>
                                        <p:cTn id="105" dur="1" fill="hold">
                                          <p:stCondLst>
                                            <p:cond delay="4499"/>
                                          </p:stCondLst>
                                        </p:cTn>
                                        <p:tgtEl>
                                          <p:spTgt spid="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4500" fill="hold"/>
                                        <p:tgtEl>
                                          <p:spTgt spid="9"/>
                                        </p:tgtEl>
                                        <p:attrNameLst>
                                          <p:attrName>ppt_x</p:attrName>
                                        </p:attrNameLst>
                                      </p:cBhvr>
                                      <p:tavLst>
                                        <p:tav tm="0">
                                          <p:val>
                                            <p:strVal val="0-#ppt_w/2"/>
                                          </p:val>
                                        </p:tav>
                                        <p:tav tm="100000">
                                          <p:val>
                                            <p:strVal val="#ppt_x"/>
                                          </p:val>
                                        </p:tav>
                                      </p:tavLst>
                                    </p:anim>
                                    <p:anim calcmode="lin" valueType="num">
                                      <p:cBhvr additive="base">
                                        <p:cTn id="109" dur="4500" fill="hold"/>
                                        <p:tgtEl>
                                          <p:spTgt spid="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4500" fill="hold"/>
                                        <p:tgtEl>
                                          <p:spTgt spid="9"/>
                                        </p:tgtEl>
                                        <p:attrNameLst>
                                          <p:attrName>ppt_w</p:attrName>
                                        </p:attrNameLst>
                                      </p:cBhvr>
                                      <p:tavLst>
                                        <p:tav tm="0">
                                          <p:val>
                                            <p:strVal val="#ppt_w"/>
                                          </p:val>
                                        </p:tav>
                                        <p:tav tm="100000">
                                          <p:val>
                                            <p:strVal val="#ppt_w"/>
                                          </p:val>
                                        </p:tav>
                                      </p:tavLst>
                                    </p:anim>
                                    <p:anim calcmode="lin" valueType="num">
                                      <p:cBhvr>
                                        <p:cTn id="113" dur="4500" fill="hold"/>
                                        <p:tgtEl>
                                          <p:spTgt spid="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9"/>
                                        </p:tgtEl>
                                        <p:attrNameLst>
                                          <p:attrName>ppt_x</p:attrName>
                                        </p:attrNameLst>
                                      </p:cBhvr>
                                      <p:tavLst>
                                        <p:tav tm="0">
                                          <p:val>
                                            <p:strVal val="ppt_x"/>
                                          </p:val>
                                        </p:tav>
                                        <p:tav tm="100000">
                                          <p:val>
                                            <p:strVal val="0-ppt_w/2"/>
                                          </p:val>
                                        </p:tav>
                                      </p:tavLst>
                                    </p:anim>
                                    <p:anim calcmode="lin" valueType="num">
                                      <p:cBhvr additive="base">
                                        <p:cTn id="118" dur="4500"/>
                                        <p:tgtEl>
                                          <p:spTgt spid="9"/>
                                        </p:tgtEl>
                                        <p:attrNameLst>
                                          <p:attrName>ppt_y</p:attrName>
                                        </p:attrNameLst>
                                      </p:cBhvr>
                                      <p:tavLst>
                                        <p:tav tm="0">
                                          <p:val>
                                            <p:strVal val="ppt_y"/>
                                          </p:val>
                                        </p:tav>
                                        <p:tav tm="100000">
                                          <p:val>
                                            <p:strVal val="ppt_y"/>
                                          </p:val>
                                        </p:tav>
                                      </p:tavLst>
                                    </p:anim>
                                    <p:set>
                                      <p:cBhvr>
                                        <p:cTn id="119" dur="1" fill="hold">
                                          <p:stCondLst>
                                            <p:cond delay="4499"/>
                                          </p:stCondLst>
                                        </p:cTn>
                                        <p:tgtEl>
                                          <p:spTgt spid="9"/>
                                        </p:tgtEl>
                                        <p:attrNameLst>
                                          <p:attrName>style.visibility</p:attrName>
                                        </p:attrNameLst>
                                      </p:cBhvr>
                                      <p:to>
                                        <p:strVal val="hidden"/>
                                      </p:to>
                                    </p:set>
                                  </p:childTnLst>
                                </p:cTn>
                              </p:par>
                              <p:par>
                                <p:cTn id="120" presetID="16" presetClass="entr" presetSubtype="37" fill="hold" nodeType="withEffect">
                                  <p:stCondLst>
                                    <p:cond delay="750"/>
                                  </p:stCondLst>
                                  <p:childTnLst>
                                    <p:set>
                                      <p:cBhvr>
                                        <p:cTn id="121" dur="1" fill="hold">
                                          <p:stCondLst>
                                            <p:cond delay="0"/>
                                          </p:stCondLst>
                                        </p:cTn>
                                        <p:tgtEl>
                                          <p:spTgt spid="14"/>
                                        </p:tgtEl>
                                        <p:attrNameLst>
                                          <p:attrName>style.visibility</p:attrName>
                                        </p:attrNameLst>
                                      </p:cBhvr>
                                      <p:to>
                                        <p:strVal val="visible"/>
                                      </p:to>
                                    </p:set>
                                    <p:animEffect transition="in" filter="barn(outVertical)">
                                      <p:cBhvr>
                                        <p:cTn id="122" dur="3500"/>
                                        <p:tgtEl>
                                          <p:spTgt spid="14"/>
                                        </p:tgtEl>
                                      </p:cBhvr>
                                    </p:animEffect>
                                  </p:childTnLst>
                                </p:cTn>
                              </p:par>
                              <p:par>
                                <p:cTn id="123" presetID="23" presetClass="entr" presetSubtype="288" fill="hold" nodeType="withEffect">
                                  <p:stCondLst>
                                    <p:cond delay="75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3500" fill="hold"/>
                                        <p:tgtEl>
                                          <p:spTgt spid="14"/>
                                        </p:tgtEl>
                                        <p:attrNameLst>
                                          <p:attrName>ppt_w</p:attrName>
                                        </p:attrNameLst>
                                      </p:cBhvr>
                                      <p:tavLst>
                                        <p:tav tm="0">
                                          <p:val>
                                            <p:strVal val="4/3*#ppt_w"/>
                                          </p:val>
                                        </p:tav>
                                        <p:tav tm="100000">
                                          <p:val>
                                            <p:strVal val="#ppt_w"/>
                                          </p:val>
                                        </p:tav>
                                      </p:tavLst>
                                    </p:anim>
                                    <p:anim calcmode="lin" valueType="num">
                                      <p:cBhvr>
                                        <p:cTn id="126" dur="3500" fill="hold"/>
                                        <p:tgtEl>
                                          <p:spTgt spid="14"/>
                                        </p:tgtEl>
                                        <p:attrNameLst>
                                          <p:attrName>ppt_h</p:attrName>
                                        </p:attrNameLst>
                                      </p:cBhvr>
                                      <p:tavLst>
                                        <p:tav tm="0">
                                          <p:val>
                                            <p:strVal val="4/3*#ppt_h"/>
                                          </p:val>
                                        </p:tav>
                                        <p:tav tm="100000">
                                          <p:val>
                                            <p:strVal val="#ppt_h"/>
                                          </p:val>
                                        </p:tav>
                                      </p:tavLst>
                                    </p:anim>
                                  </p:childTnLst>
                                </p:cTn>
                              </p:par>
                              <p:par>
                                <p:cTn id="127" presetID="23" presetClass="entr" presetSubtype="528" fill="hold" nodeType="withEffect">
                                  <p:stCondLst>
                                    <p:cond delay="200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500" fill="hold"/>
                                        <p:tgtEl>
                                          <p:spTgt spid="17"/>
                                        </p:tgtEl>
                                        <p:attrNameLst>
                                          <p:attrName>ppt_w</p:attrName>
                                        </p:attrNameLst>
                                      </p:cBhvr>
                                      <p:tavLst>
                                        <p:tav tm="0">
                                          <p:val>
                                            <p:fltVal val="0"/>
                                          </p:val>
                                        </p:tav>
                                        <p:tav tm="100000">
                                          <p:val>
                                            <p:strVal val="#ppt_w"/>
                                          </p:val>
                                        </p:tav>
                                      </p:tavLst>
                                    </p:anim>
                                    <p:anim calcmode="lin" valueType="num">
                                      <p:cBhvr>
                                        <p:cTn id="130" dur="2500" fill="hold"/>
                                        <p:tgtEl>
                                          <p:spTgt spid="17"/>
                                        </p:tgtEl>
                                        <p:attrNameLst>
                                          <p:attrName>ppt_h</p:attrName>
                                        </p:attrNameLst>
                                      </p:cBhvr>
                                      <p:tavLst>
                                        <p:tav tm="0">
                                          <p:val>
                                            <p:fltVal val="0"/>
                                          </p:val>
                                        </p:tav>
                                        <p:tav tm="100000">
                                          <p:val>
                                            <p:strVal val="#ppt_h"/>
                                          </p:val>
                                        </p:tav>
                                      </p:tavLst>
                                    </p:anim>
                                    <p:anim calcmode="lin" valueType="num">
                                      <p:cBhvr>
                                        <p:cTn id="131" dur="2500" fill="hold"/>
                                        <p:tgtEl>
                                          <p:spTgt spid="17"/>
                                        </p:tgtEl>
                                        <p:attrNameLst>
                                          <p:attrName>ppt_x</p:attrName>
                                        </p:attrNameLst>
                                      </p:cBhvr>
                                      <p:tavLst>
                                        <p:tav tm="0">
                                          <p:val>
                                            <p:fltVal val="0.5"/>
                                          </p:val>
                                        </p:tav>
                                        <p:tav tm="100000">
                                          <p:val>
                                            <p:strVal val="#ppt_x"/>
                                          </p:val>
                                        </p:tav>
                                      </p:tavLst>
                                    </p:anim>
                                    <p:anim calcmode="lin" valueType="num">
                                      <p:cBhvr>
                                        <p:cTn id="132" dur="2500" fill="hold"/>
                                        <p:tgtEl>
                                          <p:spTgt spid="1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2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1372</TotalTime>
  <Words>627</Words>
  <Application>Microsoft Office PowerPoint</Application>
  <PresentationFormat>Presentación en pantalla (4:3)</PresentationFormat>
  <Paragraphs>53</Paragraphs>
  <Slides>58</Slides>
  <Notes>3</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2</cp:revision>
  <dcterms:created xsi:type="dcterms:W3CDTF">2015-10-28T10:53:29Z</dcterms:created>
  <dcterms:modified xsi:type="dcterms:W3CDTF">2015-11-02T09:56:47Z</dcterms:modified>
</cp:coreProperties>
</file>