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410" r:id="rId3"/>
    <p:sldId id="479" r:id="rId4"/>
    <p:sldId id="463" r:id="rId5"/>
    <p:sldId id="438" r:id="rId6"/>
    <p:sldId id="469" r:id="rId7"/>
    <p:sldId id="474" r:id="rId8"/>
    <p:sldId id="476" r:id="rId9"/>
    <p:sldId id="470" r:id="rId10"/>
    <p:sldId id="475" r:id="rId11"/>
    <p:sldId id="503" r:id="rId12"/>
    <p:sldId id="471" r:id="rId13"/>
    <p:sldId id="487" r:id="rId14"/>
    <p:sldId id="506" r:id="rId15"/>
    <p:sldId id="483" r:id="rId16"/>
    <p:sldId id="490" r:id="rId17"/>
    <p:sldId id="484" r:id="rId18"/>
    <p:sldId id="489" r:id="rId19"/>
    <p:sldId id="488" r:id="rId20"/>
    <p:sldId id="478" r:id="rId21"/>
    <p:sldId id="502" r:id="rId22"/>
    <p:sldId id="485" r:id="rId23"/>
    <p:sldId id="491" r:id="rId24"/>
    <p:sldId id="500" r:id="rId25"/>
    <p:sldId id="492" r:id="rId26"/>
    <p:sldId id="468" r:id="rId27"/>
    <p:sldId id="493" r:id="rId28"/>
    <p:sldId id="501" r:id="rId29"/>
    <p:sldId id="497" r:id="rId30"/>
    <p:sldId id="504" r:id="rId31"/>
    <p:sldId id="482" r:id="rId32"/>
    <p:sldId id="494" r:id="rId33"/>
    <p:sldId id="486" r:id="rId34"/>
    <p:sldId id="495" r:id="rId35"/>
    <p:sldId id="508" r:id="rId36"/>
    <p:sldId id="496" r:id="rId37"/>
    <p:sldId id="498" r:id="rId38"/>
    <p:sldId id="499" r:id="rId39"/>
    <p:sldId id="411" r:id="rId40"/>
    <p:sldId id="507" r:id="rId41"/>
  </p:sldIdLst>
  <p:sldSz cx="99377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mtBNkB6xTfoArhpDFbZ8ZQ==" hashData="IFqflpRJuFlN26G4GWKHu/bjFsk="/>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FFFF"/>
    <a:srgbClr val="00FF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varScale="1">
        <p:scale>
          <a:sx n="72" d="100"/>
          <a:sy n="72" d="100"/>
        </p:scale>
        <p:origin x="-756" y="-366"/>
      </p:cViewPr>
      <p:guideLst>
        <p:guide orient="horz" pos="2160"/>
        <p:guide pos="313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09/03/2020</a:t>
            </a:fld>
            <a:endParaRPr lang="es-ES"/>
          </a:p>
        </p:txBody>
      </p:sp>
      <p:sp>
        <p:nvSpPr>
          <p:cNvPr id="4" name="3 Marcador de imagen de diapositiva"/>
          <p:cNvSpPr>
            <a:spLocks noGrp="1" noRot="1" noChangeAspect="1"/>
          </p:cNvSpPr>
          <p:nvPr>
            <p:ph type="sldImg" idx="2"/>
          </p:nvPr>
        </p:nvSpPr>
        <p:spPr>
          <a:xfrm>
            <a:off x="944563" y="685800"/>
            <a:ext cx="49688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44655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fld id="{1EE5F80F-2225-488F-B6CB-84520E7EE0A0}" type="slidenum">
              <a:rPr lang="es-ES" altLang="es-ES">
                <a:solidFill>
                  <a:prstClr val="black"/>
                </a:solidFill>
              </a:rPr>
              <a:pPr/>
              <a:t>3</a:t>
            </a:fld>
            <a:endParaRPr lang="es-ES" altLang="es-ES">
              <a:solidFill>
                <a:prstClr val="black"/>
              </a:solidFill>
            </a:endParaRPr>
          </a:p>
        </p:txBody>
      </p:sp>
      <p:sp>
        <p:nvSpPr>
          <p:cNvPr id="15363" name="1 Marcador de imagen de diapositiva"/>
          <p:cNvSpPr>
            <a:spLocks noGrp="1" noRot="1" noChangeAspect="1" noChangeArrowheads="1" noTextEdit="1"/>
          </p:cNvSpPr>
          <p:nvPr>
            <p:ph type="sldImg"/>
          </p:nvPr>
        </p:nvSpPr>
        <p:spPr>
          <a:xfrm>
            <a:off x="944563" y="685800"/>
            <a:ext cx="4968875" cy="3429000"/>
          </a:xfrm>
          <a:ln/>
        </p:spPr>
      </p:sp>
      <p:sp>
        <p:nvSpPr>
          <p:cNvPr id="15364" name="2 Marcador de notas"/>
          <p:cNvSpPr>
            <a:spLocks noGrp="1" noChangeArrowheads="1"/>
          </p:cNvSpPr>
          <p:nvPr>
            <p:ph type="body" idx="1"/>
          </p:nvPr>
        </p:nvSpPr>
        <p:spPr>
          <a:noFill/>
        </p:spPr>
        <p:txBody>
          <a:bodyPr/>
          <a:lstStyle/>
          <a:p>
            <a:pPr eaLnBrk="1" hangingPunct="1">
              <a:spcBef>
                <a:spcPct val="0"/>
              </a:spcBef>
            </a:pPr>
            <a:endParaRPr lang="es-ES" altLang="es-ES" smtClean="0"/>
          </a:p>
        </p:txBody>
      </p:sp>
      <p:sp>
        <p:nvSpPr>
          <p:cNvPr id="15365" name="3 Marcador de número de diapositiva"/>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1200">
                <a:solidFill>
                  <a:schemeClr val="tx1"/>
                </a:solidFill>
                <a:latin typeface="Arial" charset="0"/>
                <a:cs typeface="Arial" charset="0"/>
              </a:defRPr>
            </a:lvl1pPr>
            <a:lvl2pPr marL="742950" indent="-285750">
              <a:defRPr sz="1200">
                <a:solidFill>
                  <a:schemeClr val="tx1"/>
                </a:solidFill>
                <a:latin typeface="Arial" charset="0"/>
                <a:cs typeface="Arial" charset="0"/>
              </a:defRPr>
            </a:lvl2pPr>
            <a:lvl3pPr marL="1143000" indent="-228600">
              <a:defRPr sz="1200">
                <a:solidFill>
                  <a:schemeClr val="tx1"/>
                </a:solidFill>
                <a:latin typeface="Arial" charset="0"/>
                <a:cs typeface="Arial" charset="0"/>
              </a:defRPr>
            </a:lvl3pPr>
            <a:lvl4pPr marL="1600200" indent="-228600">
              <a:defRPr sz="1200">
                <a:solidFill>
                  <a:schemeClr val="tx1"/>
                </a:solidFill>
                <a:latin typeface="Arial" charset="0"/>
                <a:cs typeface="Arial" charset="0"/>
              </a:defRPr>
            </a:lvl4pPr>
            <a:lvl5pPr marL="2057400" indent="-228600">
              <a:defRPr sz="1200">
                <a:solidFill>
                  <a:schemeClr val="tx1"/>
                </a:solidFill>
                <a:latin typeface="Arial" charset="0"/>
                <a:cs typeface="Arial" charset="0"/>
              </a:defRPr>
            </a:lvl5pPr>
            <a:lvl6pPr marL="2514600" indent="-228600" eaLnBrk="0" fontAlgn="base" hangingPunct="0">
              <a:spcBef>
                <a:spcPct val="30000"/>
              </a:spcBef>
              <a:spcAft>
                <a:spcPct val="0"/>
              </a:spcAft>
              <a:defRPr sz="1200">
                <a:solidFill>
                  <a:schemeClr val="tx1"/>
                </a:solidFill>
                <a:latin typeface="Arial" charset="0"/>
                <a:cs typeface="Arial" charset="0"/>
              </a:defRPr>
            </a:lvl6pPr>
            <a:lvl7pPr marL="2971800" indent="-228600" eaLnBrk="0" fontAlgn="base" hangingPunct="0">
              <a:spcBef>
                <a:spcPct val="30000"/>
              </a:spcBef>
              <a:spcAft>
                <a:spcPct val="0"/>
              </a:spcAft>
              <a:defRPr sz="1200">
                <a:solidFill>
                  <a:schemeClr val="tx1"/>
                </a:solidFill>
                <a:latin typeface="Arial" charset="0"/>
                <a:cs typeface="Arial" charset="0"/>
              </a:defRPr>
            </a:lvl7pPr>
            <a:lvl8pPr marL="3429000" indent="-228600" eaLnBrk="0" fontAlgn="base" hangingPunct="0">
              <a:spcBef>
                <a:spcPct val="30000"/>
              </a:spcBef>
              <a:spcAft>
                <a:spcPct val="0"/>
              </a:spcAft>
              <a:defRPr sz="1200">
                <a:solidFill>
                  <a:schemeClr val="tx1"/>
                </a:solidFill>
                <a:latin typeface="Arial" charset="0"/>
                <a:cs typeface="Arial" charset="0"/>
              </a:defRPr>
            </a:lvl8pPr>
            <a:lvl9pPr marL="3886200" indent="-228600" eaLnBrk="0" fontAlgn="base" hangingPunct="0">
              <a:spcBef>
                <a:spcPct val="30000"/>
              </a:spcBef>
              <a:spcAft>
                <a:spcPct val="0"/>
              </a:spcAft>
              <a:defRPr sz="1200">
                <a:solidFill>
                  <a:schemeClr val="tx1"/>
                </a:solidFill>
                <a:latin typeface="Arial" charset="0"/>
                <a:cs typeface="Arial" charset="0"/>
              </a:defRPr>
            </a:lvl9pPr>
          </a:lstStyle>
          <a:p>
            <a:pPr algn="r" fontAlgn="base">
              <a:spcBef>
                <a:spcPct val="0"/>
              </a:spcBef>
              <a:spcAft>
                <a:spcPct val="0"/>
              </a:spcAft>
            </a:pPr>
            <a:fld id="{5F535CF0-E0B0-424D-83DC-9F5697A81977}" type="slidenum">
              <a:rPr lang="es-ES" altLang="es-ES" smtClean="0">
                <a:solidFill>
                  <a:prstClr val="black"/>
                </a:solidFill>
                <a:latin typeface="Calibri" pitchFamily="34" charset="0"/>
              </a:rPr>
              <a:pPr algn="r" fontAlgn="base">
                <a:spcBef>
                  <a:spcPct val="0"/>
                </a:spcBef>
                <a:spcAft>
                  <a:spcPct val="0"/>
                </a:spcAft>
              </a:pPr>
              <a:t>3</a:t>
            </a:fld>
            <a:endParaRPr lang="es-ES" altLang="es-ES" smtClean="0">
              <a:solidFill>
                <a:prstClr val="black"/>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6"/>
            <a:ext cx="844708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3" y="3886200"/>
            <a:ext cx="695642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5014" y="4406901"/>
            <a:ext cx="844708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85014" y="2906713"/>
            <a:ext cx="844708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96887"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051690" y="1600201"/>
            <a:ext cx="4389173"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7" y="1535113"/>
            <a:ext cx="439089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96887" y="2174875"/>
            <a:ext cx="439089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048239" y="1535113"/>
            <a:ext cx="43926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048239" y="2174875"/>
            <a:ext cx="43926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6888" y="273050"/>
            <a:ext cx="326945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885384" y="273051"/>
            <a:ext cx="555547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96888" y="1435101"/>
            <a:ext cx="326945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7869" y="4800600"/>
            <a:ext cx="596265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47869" y="612775"/>
            <a:ext cx="596265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47869" y="5367338"/>
            <a:ext cx="596265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204869" y="274639"/>
            <a:ext cx="2235994"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96888" y="274639"/>
            <a:ext cx="654235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09/03/2020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slow" advTm="12000">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8"/>
            <a:ext cx="844708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4" y="3886200"/>
            <a:ext cx="695642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616214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96888" y="274638"/>
            <a:ext cx="894397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96888" y="1600201"/>
            <a:ext cx="894397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96888" y="6356351"/>
            <a:ext cx="231880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09/03/2020</a:t>
            </a:fld>
            <a:endParaRPr lang="es-ES"/>
          </a:p>
        </p:txBody>
      </p:sp>
      <p:sp>
        <p:nvSpPr>
          <p:cNvPr id="5" name="4 Marcador de pie de página"/>
          <p:cNvSpPr>
            <a:spLocks noGrp="1"/>
          </p:cNvSpPr>
          <p:nvPr>
            <p:ph type="ftr" sz="quarter" idx="3"/>
          </p:nvPr>
        </p:nvSpPr>
        <p:spPr>
          <a:xfrm>
            <a:off x="3395398" y="6356351"/>
            <a:ext cx="314695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122054" y="6356351"/>
            <a:ext cx="231880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ircl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96888" y="6245225"/>
            <a:ext cx="231880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10" Type="http://schemas.openxmlformats.org/officeDocument/2006/relationships/audio" Target="../media/audio1.bin"/><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39.jpeg"/><Relationship Id="rId4" Type="http://schemas.openxmlformats.org/officeDocument/2006/relationships/image" Target="../media/image3.gif"/></Relationships>
</file>

<file path=ppt/slides/_rels/slide39.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4b87f0c8-81cf-4412-9094-9eda2ca7e162.jpg"/>
          <p:cNvPicPr>
            <a:picLocks noChangeAspect="1" noChangeArrowheads="1"/>
          </p:cNvPicPr>
          <p:nvPr/>
        </p:nvPicPr>
        <p:blipFill>
          <a:blip r:embed="rId3"/>
          <a:srcRect/>
          <a:stretch>
            <a:fillRect/>
          </a:stretch>
        </p:blipFill>
        <p:spPr bwMode="auto">
          <a:xfrm>
            <a:off x="0" y="0"/>
            <a:ext cx="10003655" cy="6858000"/>
          </a:xfrm>
          <a:prstGeom prst="rect">
            <a:avLst/>
          </a:prstGeom>
          <a:noFill/>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prstClr val="black"/>
              <a:schemeClr val="accent5">
                <a:tint val="45000"/>
                <a:satMod val="400000"/>
              </a:schemeClr>
            </a:duotone>
          </a:blip>
          <a:srcRect/>
          <a:stretch>
            <a:fillRect/>
          </a:stretch>
        </p:blipFill>
        <p:spPr bwMode="auto">
          <a:xfrm>
            <a:off x="3131" y="-74688"/>
            <a:ext cx="993775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1177" y="3391180"/>
            <a:ext cx="6858000" cy="75648"/>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470927" y="3391180"/>
            <a:ext cx="6858000" cy="7564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9937750" cy="74688"/>
          </a:xfrm>
          <a:prstGeom prst="rect">
            <a:avLst/>
          </a:prstGeom>
          <a:noFill/>
          <a:ln w="9525">
            <a:noFill/>
            <a:miter lim="800000"/>
            <a:headEnd/>
            <a:tailEnd/>
          </a:ln>
        </p:spPr>
      </p:pic>
      <p:sp>
        <p:nvSpPr>
          <p:cNvPr id="155665" name="Rectangle 17"/>
          <p:cNvSpPr>
            <a:spLocks noChangeArrowheads="1"/>
          </p:cNvSpPr>
          <p:nvPr/>
        </p:nvSpPr>
        <p:spPr bwMode="auto">
          <a:xfrm>
            <a:off x="388165"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88165" y="5715019"/>
            <a:ext cx="759779" cy="766986"/>
          </a:xfrm>
          <a:prstGeom prst="rect">
            <a:avLst/>
          </a:prstGeom>
          <a:noFill/>
          <a:ln w="38100">
            <a:solidFill>
              <a:srgbClr val="1CDEF8"/>
            </a:solidFill>
            <a:miter lim="800000"/>
            <a:headEnd/>
            <a:tailEnd/>
          </a:ln>
        </p:spPr>
      </p:pic>
      <p:sp>
        <p:nvSpPr>
          <p:cNvPr id="19" name="18 Rectángulo"/>
          <p:cNvSpPr/>
          <p:nvPr/>
        </p:nvSpPr>
        <p:spPr>
          <a:xfrm>
            <a:off x="2152260" y="4572016"/>
            <a:ext cx="29259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86979" y="1770413"/>
            <a:ext cx="7150064" cy="424303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Por qué el coronavirus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Nos parece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incluso más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peligroso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lo que es?</a:t>
            </a:r>
          </a:p>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378158" y="5611366"/>
            <a:ext cx="2183215" cy="934064"/>
          </a:xfrm>
          <a:prstGeom prst="rect">
            <a:avLst/>
          </a:prstGeom>
          <a:noFill/>
        </p:spPr>
      </p:pic>
      <p:sp>
        <p:nvSpPr>
          <p:cNvPr id="13" name="12 Rectángulo"/>
          <p:cNvSpPr/>
          <p:nvPr/>
        </p:nvSpPr>
        <p:spPr>
          <a:xfrm>
            <a:off x="-4968875" y="-642966"/>
            <a:ext cx="4968875" cy="1015663"/>
          </a:xfrm>
          <a:prstGeom prst="rect">
            <a:avLst/>
          </a:prstGeom>
        </p:spPr>
        <p:txBody>
          <a:bodyPr>
            <a:spAutoFit/>
          </a:bodyPr>
          <a:lstStyle/>
          <a:p>
            <a:endParaRPr lang="es-ES" sz="6000" b="1" dirty="0"/>
          </a:p>
        </p:txBody>
      </p:sp>
      <p:pic>
        <p:nvPicPr>
          <p:cNvPr id="14" name="Picture 8"/>
          <p:cNvPicPr>
            <a:picLocks noChangeAspect="1" noChangeArrowheads="1"/>
          </p:cNvPicPr>
          <p:nvPr/>
        </p:nvPicPr>
        <p:blipFill>
          <a:blip r:embed="rId8" cstate="print"/>
          <a:srcRect/>
          <a:stretch>
            <a:fillRect/>
          </a:stretch>
        </p:blipFill>
        <p:spPr bwMode="auto">
          <a:xfrm>
            <a:off x="552290" y="726647"/>
            <a:ext cx="1211401" cy="687873"/>
          </a:xfrm>
          <a:prstGeom prst="rect">
            <a:avLst/>
          </a:prstGeom>
          <a:noFill/>
          <a:ln w="9525">
            <a:noFill/>
            <a:round/>
            <a:headEnd/>
            <a:tailEnd/>
          </a:ln>
        </p:spPr>
      </p:pic>
      <p:pic>
        <p:nvPicPr>
          <p:cNvPr id="15" name="Picture 12" descr="Image1"/>
          <p:cNvPicPr>
            <a:picLocks noChangeAspect="1" noChangeArrowheads="1" noCrop="1"/>
          </p:cNvPicPr>
          <p:nvPr/>
        </p:nvPicPr>
        <p:blipFill>
          <a:blip r:embed="rId9" cstate="print"/>
          <a:srcRect/>
          <a:stretch>
            <a:fillRect/>
          </a:stretch>
        </p:blipFill>
        <p:spPr bwMode="auto">
          <a:xfrm>
            <a:off x="212050" y="179254"/>
            <a:ext cx="922615" cy="1013707"/>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4000" advTm="12000">
        <p14:vortex dir="r"/>
        <p:sndAc>
          <p:stSnd loop="1">
            <p:snd r:embed="rId2" name="066 VERDI Nabucco (1842) -  Va, pensiero.wav"/>
          </p:stSnd>
        </p:sndAc>
      </p:transition>
    </mc:Choice>
    <mc:Fallback xmlns="">
      <p:transition spd="slow" advTm="12000">
        <p:fade/>
        <p:sndAc>
          <p:stSnd loop="1">
            <p:snd r:embed="rId10" name="066 VERDI Nabucco (1842) -  Va, pensie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20 Rectángulo"/>
          <p:cNvSpPr/>
          <p:nvPr/>
        </p:nvSpPr>
        <p:spPr>
          <a:xfrm>
            <a:off x="8412581" y="0"/>
            <a:ext cx="152516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2" name="21 Rectángulo"/>
          <p:cNvSpPr/>
          <p:nvPr/>
        </p:nvSpPr>
        <p:spPr>
          <a:xfrm>
            <a:off x="0" y="0"/>
            <a:ext cx="1525169"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chemeClr val="tx1"/>
              </a:solidFill>
              <a:cs typeface="Arial" pitchFamily="34" charset="0"/>
            </a:endParaRPr>
          </a:p>
        </p:txBody>
      </p:sp>
      <p:sp>
        <p:nvSpPr>
          <p:cNvPr id="10" name="9 Lágrima"/>
          <p:cNvSpPr/>
          <p:nvPr/>
        </p:nvSpPr>
        <p:spPr>
          <a:xfrm rot="7816337">
            <a:off x="100678" y="7539"/>
            <a:ext cx="1319213" cy="138886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7816337">
            <a:off x="100679" y="1650614"/>
            <a:ext cx="1319213" cy="138886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Lágrima"/>
          <p:cNvSpPr/>
          <p:nvPr/>
        </p:nvSpPr>
        <p:spPr>
          <a:xfrm rot="7816337">
            <a:off x="23038" y="3150811"/>
            <a:ext cx="1319213" cy="138886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Lágrima"/>
          <p:cNvSpPr/>
          <p:nvPr/>
        </p:nvSpPr>
        <p:spPr>
          <a:xfrm rot="7816337">
            <a:off x="100677" y="4793883"/>
            <a:ext cx="1319213" cy="138886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Lágrima"/>
          <p:cNvSpPr/>
          <p:nvPr/>
        </p:nvSpPr>
        <p:spPr>
          <a:xfrm rot="7816337">
            <a:off x="8563353" y="7538"/>
            <a:ext cx="1319213" cy="138886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Lágrima"/>
          <p:cNvSpPr/>
          <p:nvPr/>
        </p:nvSpPr>
        <p:spPr>
          <a:xfrm rot="7816337">
            <a:off x="8563351" y="1722050"/>
            <a:ext cx="1319213" cy="138886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Lágrima"/>
          <p:cNvSpPr/>
          <p:nvPr/>
        </p:nvSpPr>
        <p:spPr>
          <a:xfrm rot="7816337">
            <a:off x="8563353" y="3436562"/>
            <a:ext cx="1319213" cy="138886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7" name="36 Lágrima"/>
          <p:cNvSpPr/>
          <p:nvPr/>
        </p:nvSpPr>
        <p:spPr>
          <a:xfrm rot="7816337">
            <a:off x="8563351" y="5008200"/>
            <a:ext cx="1319213" cy="138886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3" name="Picture 2" descr="Resultado de imagen de coronavirus gif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0483" y="-196855"/>
            <a:ext cx="7056783" cy="7417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8982337"/>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vertical)">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10"/>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3000" fill="hold"/>
                                        <p:tgtEl>
                                          <p:spTgt spid="10"/>
                                        </p:tgtEl>
                                        <p:attrNameLst>
                                          <p:attrName>ppt_x</p:attrName>
                                        </p:attrNameLst>
                                      </p:cBhvr>
                                      <p:tavLst>
                                        <p:tav tm="0">
                                          <p:val>
                                            <p:strVal val="#ppt_x"/>
                                          </p:val>
                                        </p:tav>
                                        <p:tav tm="100000">
                                          <p:val>
                                            <p:strVal val="#ppt_x"/>
                                          </p:val>
                                        </p:tav>
                                      </p:tavLst>
                                    </p:anim>
                                    <p:anim calcmode="lin" valueType="num">
                                      <p:cBhvr additive="base">
                                        <p:cTn id="13" dur="30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 calcmode="lin" valueType="num">
                                      <p:cBhvr additive="base">
                                        <p:cTn id="16" dur="3000" fill="hold"/>
                                        <p:tgtEl>
                                          <p:spTgt spid="21"/>
                                        </p:tgtEl>
                                        <p:attrNameLst>
                                          <p:attrName>ppt_x</p:attrName>
                                        </p:attrNameLst>
                                      </p:cBhvr>
                                      <p:tavLst>
                                        <p:tav tm="0">
                                          <p:val>
                                            <p:strVal val="1+#ppt_w/2"/>
                                          </p:val>
                                        </p:tav>
                                        <p:tav tm="100000">
                                          <p:val>
                                            <p:strVal val="#ppt_x"/>
                                          </p:val>
                                        </p:tav>
                                      </p:tavLst>
                                    </p:anim>
                                    <p:anim calcmode="lin" valueType="num">
                                      <p:cBhvr additive="base">
                                        <p:cTn id="17" dur="3000" fill="hold"/>
                                        <p:tgtEl>
                                          <p:spTgt spid="21"/>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3000" fill="hold"/>
                                        <p:tgtEl>
                                          <p:spTgt spid="22"/>
                                        </p:tgtEl>
                                        <p:attrNameLst>
                                          <p:attrName>ppt_x</p:attrName>
                                        </p:attrNameLst>
                                      </p:cBhvr>
                                      <p:tavLst>
                                        <p:tav tm="0">
                                          <p:val>
                                            <p:strVal val="0-#ppt_w/2"/>
                                          </p:val>
                                        </p:tav>
                                        <p:tav tm="100000">
                                          <p:val>
                                            <p:strVal val="#ppt_x"/>
                                          </p:val>
                                        </p:tav>
                                      </p:tavLst>
                                    </p:anim>
                                    <p:anim calcmode="lin" valueType="num">
                                      <p:cBhvr additive="base">
                                        <p:cTn id="21" dur="3000" fill="hold"/>
                                        <p:tgtEl>
                                          <p:spTgt spid="22"/>
                                        </p:tgtEl>
                                        <p:attrNameLst>
                                          <p:attrName>ppt_y</p:attrName>
                                        </p:attrNameLst>
                                      </p:cBhvr>
                                      <p:tavLst>
                                        <p:tav tm="0">
                                          <p:val>
                                            <p:strVal val="#ppt_y"/>
                                          </p:val>
                                        </p:tav>
                                        <p:tav tm="100000">
                                          <p:val>
                                            <p:strVal val="#ppt_y"/>
                                          </p:val>
                                        </p:tav>
                                      </p:tavLst>
                                    </p:anim>
                                  </p:childTnLst>
                                </p:cTn>
                              </p:par>
                              <p:par>
                                <p:cTn id="22" presetID="3" presetClass="entr" presetSubtype="5" fill="hold" nodeType="with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blinds(vertical)">
                                      <p:cBhvr>
                                        <p:cTn id="24" dur="3000"/>
                                        <p:tgtEl>
                                          <p:spTgt spid="24"/>
                                        </p:tgtEl>
                                      </p:cBhvr>
                                    </p:animEffect>
                                  </p:childTnLst>
                                </p:cTn>
                              </p:par>
                              <p:par>
                                <p:cTn id="25" presetID="8" presetClass="emph" presetSubtype="0" fill="hold" nodeType="withEffect">
                                  <p:stCondLst>
                                    <p:cond delay="0"/>
                                  </p:stCondLst>
                                  <p:childTnLst>
                                    <p:animRot by="21600000">
                                      <p:cBhvr>
                                        <p:cTn id="26" dur="3000" fill="hold"/>
                                        <p:tgtEl>
                                          <p:spTgt spid="24"/>
                                        </p:tgtEl>
                                        <p:attrNameLst>
                                          <p:attrName>r</p:attrName>
                                        </p:attrNameLst>
                                      </p:cBhvr>
                                    </p:animRot>
                                  </p:childTnLst>
                                </p:cTn>
                              </p:par>
                              <p:par>
                                <p:cTn id="27" presetID="2" presetClass="entr" presetSubtype="4"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3000" fill="hold"/>
                                        <p:tgtEl>
                                          <p:spTgt spid="24"/>
                                        </p:tgtEl>
                                        <p:attrNameLst>
                                          <p:attrName>ppt_x</p:attrName>
                                        </p:attrNameLst>
                                      </p:cBhvr>
                                      <p:tavLst>
                                        <p:tav tm="0">
                                          <p:val>
                                            <p:strVal val="#ppt_x"/>
                                          </p:val>
                                        </p:tav>
                                        <p:tav tm="100000">
                                          <p:val>
                                            <p:strVal val="#ppt_x"/>
                                          </p:val>
                                        </p:tav>
                                      </p:tavLst>
                                    </p:anim>
                                    <p:anim calcmode="lin" valueType="num">
                                      <p:cBhvr additive="base">
                                        <p:cTn id="30" dur="3000" fill="hold"/>
                                        <p:tgtEl>
                                          <p:spTgt spid="24"/>
                                        </p:tgtEl>
                                        <p:attrNameLst>
                                          <p:attrName>ppt_y</p:attrName>
                                        </p:attrNameLst>
                                      </p:cBhvr>
                                      <p:tavLst>
                                        <p:tav tm="0">
                                          <p:val>
                                            <p:strVal val="1+#ppt_h/2"/>
                                          </p:val>
                                        </p:tav>
                                        <p:tav tm="100000">
                                          <p:val>
                                            <p:strVal val="#ppt_y"/>
                                          </p:val>
                                        </p:tav>
                                      </p:tavLst>
                                    </p:anim>
                                  </p:childTnLst>
                                </p:cTn>
                              </p:par>
                              <p:par>
                                <p:cTn id="31" presetID="3" presetClass="entr" presetSubtype="5" fill="hold"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blinds(vertical)">
                                      <p:cBhvr>
                                        <p:cTn id="33" dur="3000"/>
                                        <p:tgtEl>
                                          <p:spTgt spid="25"/>
                                        </p:tgtEl>
                                      </p:cBhvr>
                                    </p:animEffect>
                                  </p:childTnLst>
                                </p:cTn>
                              </p:par>
                              <p:par>
                                <p:cTn id="34" presetID="8" presetClass="emph" presetSubtype="0" fill="hold" nodeType="withEffect">
                                  <p:stCondLst>
                                    <p:cond delay="0"/>
                                  </p:stCondLst>
                                  <p:childTnLst>
                                    <p:animRot by="21600000">
                                      <p:cBhvr>
                                        <p:cTn id="35" dur="3000" fill="hold"/>
                                        <p:tgtEl>
                                          <p:spTgt spid="25"/>
                                        </p:tgtEl>
                                        <p:attrNameLst>
                                          <p:attrName>r</p:attrName>
                                        </p:attrNameLst>
                                      </p:cBhvr>
                                    </p:animRot>
                                  </p:childTnLst>
                                </p:cTn>
                              </p:par>
                              <p:par>
                                <p:cTn id="36" presetID="2" presetClass="entr" presetSubtype="4"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 calcmode="lin" valueType="num">
                                      <p:cBhvr additive="base">
                                        <p:cTn id="38" dur="3000" fill="hold"/>
                                        <p:tgtEl>
                                          <p:spTgt spid="25"/>
                                        </p:tgtEl>
                                        <p:attrNameLst>
                                          <p:attrName>ppt_x</p:attrName>
                                        </p:attrNameLst>
                                      </p:cBhvr>
                                      <p:tavLst>
                                        <p:tav tm="0">
                                          <p:val>
                                            <p:strVal val="#ppt_x"/>
                                          </p:val>
                                        </p:tav>
                                        <p:tav tm="100000">
                                          <p:val>
                                            <p:strVal val="#ppt_x"/>
                                          </p:val>
                                        </p:tav>
                                      </p:tavLst>
                                    </p:anim>
                                    <p:anim calcmode="lin" valueType="num">
                                      <p:cBhvr additive="base">
                                        <p:cTn id="39" dur="3000" fill="hold"/>
                                        <p:tgtEl>
                                          <p:spTgt spid="25"/>
                                        </p:tgtEl>
                                        <p:attrNameLst>
                                          <p:attrName>ppt_y</p:attrName>
                                        </p:attrNameLst>
                                      </p:cBhvr>
                                      <p:tavLst>
                                        <p:tav tm="0">
                                          <p:val>
                                            <p:strVal val="1+#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blinds(vertical)">
                                      <p:cBhvr>
                                        <p:cTn id="42" dur="3000"/>
                                        <p:tgtEl>
                                          <p:spTgt spid="26"/>
                                        </p:tgtEl>
                                      </p:cBhvr>
                                    </p:animEffect>
                                  </p:childTnLst>
                                </p:cTn>
                              </p:par>
                              <p:par>
                                <p:cTn id="43" presetID="8" presetClass="emph" presetSubtype="0" fill="hold" nodeType="withEffect">
                                  <p:stCondLst>
                                    <p:cond delay="0"/>
                                  </p:stCondLst>
                                  <p:childTnLst>
                                    <p:animRot by="21600000">
                                      <p:cBhvr>
                                        <p:cTn id="44" dur="3000" fill="hold"/>
                                        <p:tgtEl>
                                          <p:spTgt spid="26"/>
                                        </p:tgtEl>
                                        <p:attrNameLst>
                                          <p:attrName>r</p:attrName>
                                        </p:attrNameLst>
                                      </p:cBhvr>
                                    </p:animRot>
                                  </p:childTnLst>
                                </p:cTn>
                              </p:par>
                              <p:par>
                                <p:cTn id="45" presetID="2" presetClass="entr" presetSubtype="4"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3000" fill="hold"/>
                                        <p:tgtEl>
                                          <p:spTgt spid="26"/>
                                        </p:tgtEl>
                                        <p:attrNameLst>
                                          <p:attrName>ppt_x</p:attrName>
                                        </p:attrNameLst>
                                      </p:cBhvr>
                                      <p:tavLst>
                                        <p:tav tm="0">
                                          <p:val>
                                            <p:strVal val="#ppt_x"/>
                                          </p:val>
                                        </p:tav>
                                        <p:tav tm="100000">
                                          <p:val>
                                            <p:strVal val="#ppt_x"/>
                                          </p:val>
                                        </p:tav>
                                      </p:tavLst>
                                    </p:anim>
                                    <p:anim calcmode="lin" valueType="num">
                                      <p:cBhvr additive="base">
                                        <p:cTn id="48" dur="3000" fill="hold"/>
                                        <p:tgtEl>
                                          <p:spTgt spid="26"/>
                                        </p:tgtEl>
                                        <p:attrNameLst>
                                          <p:attrName>ppt_y</p:attrName>
                                        </p:attrNameLst>
                                      </p:cBhvr>
                                      <p:tavLst>
                                        <p:tav tm="0">
                                          <p:val>
                                            <p:strVal val="1+#ppt_h/2"/>
                                          </p:val>
                                        </p:tav>
                                        <p:tav tm="100000">
                                          <p:val>
                                            <p:strVal val="#ppt_y"/>
                                          </p:val>
                                        </p:tav>
                                      </p:tavLst>
                                    </p:anim>
                                  </p:childTnLst>
                                </p:cTn>
                              </p:par>
                              <p:par>
                                <p:cTn id="49" presetID="3" presetClass="entr" presetSubtype="5"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blinds(vertical)">
                                      <p:cBhvr>
                                        <p:cTn id="51" dur="3000"/>
                                        <p:tgtEl>
                                          <p:spTgt spid="30"/>
                                        </p:tgtEl>
                                      </p:cBhvr>
                                    </p:animEffect>
                                  </p:childTnLst>
                                </p:cTn>
                              </p:par>
                              <p:par>
                                <p:cTn id="52" presetID="8" presetClass="emph" presetSubtype="0" fill="hold" nodeType="withEffect">
                                  <p:stCondLst>
                                    <p:cond delay="0"/>
                                  </p:stCondLst>
                                  <p:childTnLst>
                                    <p:animRot by="21600000">
                                      <p:cBhvr>
                                        <p:cTn id="53" dur="3000" fill="hold"/>
                                        <p:tgtEl>
                                          <p:spTgt spid="30"/>
                                        </p:tgtEl>
                                        <p:attrNameLst>
                                          <p:attrName>r</p:attrName>
                                        </p:attrNameLst>
                                      </p:cBhvr>
                                    </p:animRot>
                                  </p:childTnLst>
                                </p:cTn>
                              </p:par>
                              <p:par>
                                <p:cTn id="54" presetID="2" presetClass="entr" presetSubtype="4" fill="hold" nodeType="withEffect">
                                  <p:stCondLst>
                                    <p:cond delay="0"/>
                                  </p:stCondLst>
                                  <p:childTnLst>
                                    <p:set>
                                      <p:cBhvr>
                                        <p:cTn id="55" dur="1" fill="hold">
                                          <p:stCondLst>
                                            <p:cond delay="0"/>
                                          </p:stCondLst>
                                        </p:cTn>
                                        <p:tgtEl>
                                          <p:spTgt spid="30"/>
                                        </p:tgtEl>
                                        <p:attrNameLst>
                                          <p:attrName>style.visibility</p:attrName>
                                        </p:attrNameLst>
                                      </p:cBhvr>
                                      <p:to>
                                        <p:strVal val="visible"/>
                                      </p:to>
                                    </p:set>
                                    <p:anim calcmode="lin" valueType="num">
                                      <p:cBhvr additive="base">
                                        <p:cTn id="56" dur="3000" fill="hold"/>
                                        <p:tgtEl>
                                          <p:spTgt spid="30"/>
                                        </p:tgtEl>
                                        <p:attrNameLst>
                                          <p:attrName>ppt_x</p:attrName>
                                        </p:attrNameLst>
                                      </p:cBhvr>
                                      <p:tavLst>
                                        <p:tav tm="0">
                                          <p:val>
                                            <p:strVal val="#ppt_x"/>
                                          </p:val>
                                        </p:tav>
                                        <p:tav tm="100000">
                                          <p:val>
                                            <p:strVal val="#ppt_x"/>
                                          </p:val>
                                        </p:tav>
                                      </p:tavLst>
                                    </p:anim>
                                    <p:anim calcmode="lin" valueType="num">
                                      <p:cBhvr additive="base">
                                        <p:cTn id="57" dur="3000" fill="hold"/>
                                        <p:tgtEl>
                                          <p:spTgt spid="30"/>
                                        </p:tgtEl>
                                        <p:attrNameLst>
                                          <p:attrName>ppt_y</p:attrName>
                                        </p:attrNameLst>
                                      </p:cBhvr>
                                      <p:tavLst>
                                        <p:tav tm="0">
                                          <p:val>
                                            <p:strVal val="1+#ppt_h/2"/>
                                          </p:val>
                                        </p:tav>
                                        <p:tav tm="100000">
                                          <p:val>
                                            <p:strVal val="#ppt_y"/>
                                          </p:val>
                                        </p:tav>
                                      </p:tavLst>
                                    </p:anim>
                                  </p:childTnLst>
                                </p:cTn>
                              </p:par>
                              <p:par>
                                <p:cTn id="58" presetID="3" presetClass="entr" presetSubtype="5" fill="hold"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blinds(vertical)">
                                      <p:cBhvr>
                                        <p:cTn id="60" dur="3000"/>
                                        <p:tgtEl>
                                          <p:spTgt spid="33"/>
                                        </p:tgtEl>
                                      </p:cBhvr>
                                    </p:animEffect>
                                  </p:childTnLst>
                                </p:cTn>
                              </p:par>
                              <p:par>
                                <p:cTn id="61" presetID="8" presetClass="emph" presetSubtype="0" fill="hold" nodeType="withEffect">
                                  <p:stCondLst>
                                    <p:cond delay="0"/>
                                  </p:stCondLst>
                                  <p:childTnLst>
                                    <p:animRot by="21600000">
                                      <p:cBhvr>
                                        <p:cTn id="62" dur="3000" fill="hold"/>
                                        <p:tgtEl>
                                          <p:spTgt spid="33"/>
                                        </p:tgtEl>
                                        <p:attrNameLst>
                                          <p:attrName>r</p:attrName>
                                        </p:attrNameLst>
                                      </p:cBhvr>
                                    </p:animRot>
                                  </p:childTnLst>
                                </p:cTn>
                              </p:par>
                              <p:par>
                                <p:cTn id="63" presetID="2" presetClass="entr" presetSubtype="4" fill="hold"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3000" fill="hold"/>
                                        <p:tgtEl>
                                          <p:spTgt spid="33"/>
                                        </p:tgtEl>
                                        <p:attrNameLst>
                                          <p:attrName>ppt_x</p:attrName>
                                        </p:attrNameLst>
                                      </p:cBhvr>
                                      <p:tavLst>
                                        <p:tav tm="0">
                                          <p:val>
                                            <p:strVal val="#ppt_x"/>
                                          </p:val>
                                        </p:tav>
                                        <p:tav tm="100000">
                                          <p:val>
                                            <p:strVal val="#ppt_x"/>
                                          </p:val>
                                        </p:tav>
                                      </p:tavLst>
                                    </p:anim>
                                    <p:anim calcmode="lin" valueType="num">
                                      <p:cBhvr additive="base">
                                        <p:cTn id="66" dur="3000" fill="hold"/>
                                        <p:tgtEl>
                                          <p:spTgt spid="33"/>
                                        </p:tgtEl>
                                        <p:attrNameLst>
                                          <p:attrName>ppt_y</p:attrName>
                                        </p:attrNameLst>
                                      </p:cBhvr>
                                      <p:tavLst>
                                        <p:tav tm="0">
                                          <p:val>
                                            <p:strVal val="1+#ppt_h/2"/>
                                          </p:val>
                                        </p:tav>
                                        <p:tav tm="100000">
                                          <p:val>
                                            <p:strVal val="#ppt_y"/>
                                          </p:val>
                                        </p:tav>
                                      </p:tavLst>
                                    </p:anim>
                                  </p:childTnLst>
                                </p:cTn>
                              </p:par>
                              <p:par>
                                <p:cTn id="67" presetID="3" presetClass="entr" presetSubtype="5" fill="hold"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blinds(vertical)">
                                      <p:cBhvr>
                                        <p:cTn id="69" dur="3000"/>
                                        <p:tgtEl>
                                          <p:spTgt spid="35"/>
                                        </p:tgtEl>
                                      </p:cBhvr>
                                    </p:animEffect>
                                  </p:childTnLst>
                                </p:cTn>
                              </p:par>
                              <p:par>
                                <p:cTn id="70" presetID="8" presetClass="emph" presetSubtype="0" fill="hold" nodeType="withEffect">
                                  <p:stCondLst>
                                    <p:cond delay="0"/>
                                  </p:stCondLst>
                                  <p:childTnLst>
                                    <p:animRot by="21600000">
                                      <p:cBhvr>
                                        <p:cTn id="71" dur="3000" fill="hold"/>
                                        <p:tgtEl>
                                          <p:spTgt spid="35"/>
                                        </p:tgtEl>
                                        <p:attrNameLst>
                                          <p:attrName>r</p:attrName>
                                        </p:attrNameLst>
                                      </p:cBhvr>
                                    </p:animRot>
                                  </p:childTnLst>
                                </p:cTn>
                              </p:par>
                              <p:par>
                                <p:cTn id="72" presetID="2" presetClass="entr" presetSubtype="4" fill="hold" nodeType="with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3000" fill="hold"/>
                                        <p:tgtEl>
                                          <p:spTgt spid="35"/>
                                        </p:tgtEl>
                                        <p:attrNameLst>
                                          <p:attrName>ppt_x</p:attrName>
                                        </p:attrNameLst>
                                      </p:cBhvr>
                                      <p:tavLst>
                                        <p:tav tm="0">
                                          <p:val>
                                            <p:strVal val="#ppt_x"/>
                                          </p:val>
                                        </p:tav>
                                        <p:tav tm="100000">
                                          <p:val>
                                            <p:strVal val="#ppt_x"/>
                                          </p:val>
                                        </p:tav>
                                      </p:tavLst>
                                    </p:anim>
                                    <p:anim calcmode="lin" valueType="num">
                                      <p:cBhvr additive="base">
                                        <p:cTn id="75" dur="3000" fill="hold"/>
                                        <p:tgtEl>
                                          <p:spTgt spid="35"/>
                                        </p:tgtEl>
                                        <p:attrNameLst>
                                          <p:attrName>ppt_y</p:attrName>
                                        </p:attrNameLst>
                                      </p:cBhvr>
                                      <p:tavLst>
                                        <p:tav tm="0">
                                          <p:val>
                                            <p:strVal val="1+#ppt_h/2"/>
                                          </p:val>
                                        </p:tav>
                                        <p:tav tm="100000">
                                          <p:val>
                                            <p:strVal val="#ppt_y"/>
                                          </p:val>
                                        </p:tav>
                                      </p:tavLst>
                                    </p:anim>
                                  </p:childTnLst>
                                </p:cTn>
                              </p:par>
                              <p:par>
                                <p:cTn id="76" presetID="3" presetClass="entr" presetSubtype="5"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blinds(vertical)">
                                      <p:cBhvr>
                                        <p:cTn id="78" dur="3000"/>
                                        <p:tgtEl>
                                          <p:spTgt spid="37"/>
                                        </p:tgtEl>
                                      </p:cBhvr>
                                    </p:animEffect>
                                  </p:childTnLst>
                                </p:cTn>
                              </p:par>
                              <p:par>
                                <p:cTn id="79" presetID="8" presetClass="emph" presetSubtype="0" fill="hold" nodeType="withEffect">
                                  <p:stCondLst>
                                    <p:cond delay="0"/>
                                  </p:stCondLst>
                                  <p:childTnLst>
                                    <p:animRot by="21600000">
                                      <p:cBhvr>
                                        <p:cTn id="80" dur="3000" fill="hold"/>
                                        <p:tgtEl>
                                          <p:spTgt spid="37"/>
                                        </p:tgtEl>
                                        <p:attrNameLst>
                                          <p:attrName>r</p:attrName>
                                        </p:attrNameLst>
                                      </p:cBhvr>
                                    </p:animRot>
                                  </p:childTnLst>
                                </p:cTn>
                              </p:par>
                              <p:par>
                                <p:cTn id="81" presetID="2" presetClass="entr" presetSubtype="4" fill="hold" nodeType="withEffect">
                                  <p:stCondLst>
                                    <p:cond delay="0"/>
                                  </p:stCondLst>
                                  <p:childTnLst>
                                    <p:set>
                                      <p:cBhvr>
                                        <p:cTn id="82" dur="1" fill="hold">
                                          <p:stCondLst>
                                            <p:cond delay="0"/>
                                          </p:stCondLst>
                                        </p:cTn>
                                        <p:tgtEl>
                                          <p:spTgt spid="37"/>
                                        </p:tgtEl>
                                        <p:attrNameLst>
                                          <p:attrName>style.visibility</p:attrName>
                                        </p:attrNameLst>
                                      </p:cBhvr>
                                      <p:to>
                                        <p:strVal val="visible"/>
                                      </p:to>
                                    </p:set>
                                    <p:anim calcmode="lin" valueType="num">
                                      <p:cBhvr additive="base">
                                        <p:cTn id="83" dur="3000" fill="hold"/>
                                        <p:tgtEl>
                                          <p:spTgt spid="37"/>
                                        </p:tgtEl>
                                        <p:attrNameLst>
                                          <p:attrName>ppt_x</p:attrName>
                                        </p:attrNameLst>
                                      </p:cBhvr>
                                      <p:tavLst>
                                        <p:tav tm="0">
                                          <p:val>
                                            <p:strVal val="#ppt_x"/>
                                          </p:val>
                                        </p:tav>
                                        <p:tav tm="100000">
                                          <p:val>
                                            <p:strVal val="#ppt_x"/>
                                          </p:val>
                                        </p:tav>
                                      </p:tavLst>
                                    </p:anim>
                                    <p:anim calcmode="lin" valueType="num">
                                      <p:cBhvr additive="base">
                                        <p:cTn id="84" dur="30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a:spLocks noChangeArrowheads="1"/>
          </p:cNvSpPr>
          <p:nvPr/>
        </p:nvSpPr>
        <p:spPr bwMode="auto">
          <a:xfrm>
            <a:off x="1944539" y="1628800"/>
            <a:ext cx="6388995"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cs typeface="Arial" charset="0"/>
              </a:defRPr>
            </a:lvl1pPr>
            <a:lvl2pPr>
              <a:defRPr sz="2800">
                <a:solidFill>
                  <a:schemeClr val="tx1"/>
                </a:solidFill>
                <a:latin typeface="Calibri" pitchFamily="34" charset="0"/>
                <a:cs typeface="Arial" charset="0"/>
              </a:defRPr>
            </a:lvl2pPr>
            <a:lvl3pPr>
              <a:defRPr sz="2400">
                <a:solidFill>
                  <a:schemeClr val="tx1"/>
                </a:solidFill>
                <a:latin typeface="Calibri" pitchFamily="34" charset="0"/>
                <a:cs typeface="Arial" charset="0"/>
              </a:defRPr>
            </a:lvl3pPr>
            <a:lvl4pPr>
              <a:defRPr sz="2000">
                <a:solidFill>
                  <a:schemeClr val="tx1"/>
                </a:solidFill>
                <a:latin typeface="Calibri" pitchFamily="34" charset="0"/>
                <a:cs typeface="Arial" charset="0"/>
              </a:defRPr>
            </a:lvl4pPr>
            <a:lvl5pPr>
              <a:defRPr sz="2000">
                <a:solidFill>
                  <a:schemeClr val="tx1"/>
                </a:solidFill>
                <a:latin typeface="Calibri" pitchFamily="34" charset="0"/>
                <a:cs typeface="Arial" charset="0"/>
              </a:defRPr>
            </a:lvl5pPr>
            <a:lvl6pPr eaLnBrk="0" hangingPunct="0">
              <a:defRPr sz="2000">
                <a:solidFill>
                  <a:schemeClr val="tx1"/>
                </a:solidFill>
                <a:latin typeface="Calibri" pitchFamily="34" charset="0"/>
                <a:cs typeface="Arial" charset="0"/>
              </a:defRPr>
            </a:lvl6pPr>
            <a:lvl7pPr eaLnBrk="0" hangingPunct="0">
              <a:defRPr sz="2000">
                <a:solidFill>
                  <a:schemeClr val="tx1"/>
                </a:solidFill>
                <a:latin typeface="Calibri" pitchFamily="34" charset="0"/>
                <a:cs typeface="Arial" charset="0"/>
              </a:defRPr>
            </a:lvl7pPr>
            <a:lvl8pPr eaLnBrk="0" hangingPunct="0">
              <a:defRPr sz="2000">
                <a:solidFill>
                  <a:schemeClr val="tx1"/>
                </a:solidFill>
                <a:latin typeface="Calibri" pitchFamily="34" charset="0"/>
                <a:cs typeface="Arial" charset="0"/>
              </a:defRPr>
            </a:lvl8pPr>
            <a:lvl9pPr eaLnBrk="0" hangingPunct="0">
              <a:defRPr sz="2000">
                <a:solidFill>
                  <a:schemeClr val="tx1"/>
                </a:solidFill>
                <a:latin typeface="Calibri" pitchFamily="34" charset="0"/>
                <a:cs typeface="Arial" charset="0"/>
              </a:defRPr>
            </a:lvl9pPr>
          </a:lstStyle>
          <a:p>
            <a:pPr algn="ctr" fontAlgn="base">
              <a:spcBef>
                <a:spcPct val="0"/>
              </a:spcBef>
              <a:spcAft>
                <a:spcPct val="0"/>
              </a:spcAft>
            </a:pPr>
            <a:r>
              <a:rPr lang="es-ES" altLang="es-ES" sz="4400" b="1" dirty="0" smtClean="0">
                <a:solidFill>
                  <a:srgbClr val="FFFF00"/>
                </a:solidFill>
                <a:latin typeface="Ravie" pitchFamily="82" charset="0"/>
              </a:rPr>
              <a:t>¿Por </a:t>
            </a:r>
            <a:r>
              <a:rPr lang="es-ES" altLang="es-ES" sz="4400" b="1" dirty="0">
                <a:solidFill>
                  <a:srgbClr val="FFFF00"/>
                </a:solidFill>
                <a:latin typeface="Ravie" pitchFamily="82" charset="0"/>
              </a:rPr>
              <a:t>qué el coronavirus nos parece incluso más peligroso de lo que es?</a:t>
            </a:r>
          </a:p>
          <a:p>
            <a:pPr algn="ctr" fontAlgn="base">
              <a:spcBef>
                <a:spcPct val="0"/>
              </a:spcBef>
              <a:spcAft>
                <a:spcPct val="0"/>
              </a:spcAft>
            </a:pPr>
            <a:endParaRPr lang="es-ES" altLang="es-ES" sz="3600" b="1" dirty="0" smtClean="0">
              <a:solidFill>
                <a:srgbClr val="FFFF00"/>
              </a:solidFill>
              <a:latin typeface="Belwe Bd BT" pitchFamily="18" charset="0"/>
            </a:endParaRPr>
          </a:p>
        </p:txBody>
      </p:sp>
      <p:pic>
        <p:nvPicPr>
          <p:cNvPr id="5" name="Picture 2" descr="E:\formas montar\2cxx0f8.gif"/>
          <p:cNvPicPr>
            <a:picLocks noChangeAspect="1" noChangeArrowheads="1" noCrop="1"/>
          </p:cNvPicPr>
          <p:nvPr/>
        </p:nvPicPr>
        <p:blipFill>
          <a:blip r:embed="rId3"/>
          <a:srcRect/>
          <a:stretch>
            <a:fillRect/>
          </a:stretch>
        </p:blipFill>
        <p:spPr bwMode="auto">
          <a:xfrm>
            <a:off x="22027" y="5229200"/>
            <a:ext cx="1565800" cy="1366752"/>
          </a:xfrm>
          <a:prstGeom prst="rect">
            <a:avLst/>
          </a:prstGeom>
          <a:noFill/>
        </p:spPr>
      </p:pic>
    </p:spTree>
    <p:extLst>
      <p:ext uri="{BB962C8B-B14F-4D97-AF65-F5344CB8AC3E}">
        <p14:creationId xmlns:p14="http://schemas.microsoft.com/office/powerpoint/2010/main" val="3321412895"/>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4"/>
                                        </p:tgtEl>
                                        <p:attrNameLst>
                                          <p:attrName>style.color</p:attrName>
                                        </p:attrNameLst>
                                      </p:cBhvr>
                                      <p:by>
                                        <p:hsl h="-7200000" s="0" l="0"/>
                                      </p:by>
                                    </p:animClr>
                                    <p:animClr clrSpc="hsl" dir="cw">
                                      <p:cBhvr>
                                        <p:cTn id="7" dur="500" fill="hold"/>
                                        <p:tgtEl>
                                          <p:spTgt spid="4"/>
                                        </p:tgtEl>
                                        <p:attrNameLst>
                                          <p:attrName>fillcolor</p:attrName>
                                        </p:attrNameLst>
                                      </p:cBhvr>
                                      <p:by>
                                        <p:hsl h="-7200000" s="0" l="0"/>
                                      </p:by>
                                    </p:animClr>
                                    <p:animClr clrSpc="hsl" dir="cw">
                                      <p:cBhvr>
                                        <p:cTn id="8" dur="500" fill="hold"/>
                                        <p:tgtEl>
                                          <p:spTgt spid="4"/>
                                        </p:tgtEl>
                                        <p:attrNameLst>
                                          <p:attrName>stroke.color</p:attrName>
                                        </p:attrNameLst>
                                      </p:cBhvr>
                                      <p:by>
                                        <p:hsl h="-7200000" s="0" l="0"/>
                                      </p:by>
                                    </p:animClr>
                                    <p:set>
                                      <p:cBhvr>
                                        <p:cTn id="9" dur="500" fill="hold"/>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1026" name="Picture 2" descr="C:\Users\Jose Luis\Desktop\miedo-coronavirus-impacta-economia-consumidor_1415568452_442894_660x289.jpg"/>
          <p:cNvPicPr>
            <a:picLocks noChangeAspect="1" noChangeArrowheads="1"/>
          </p:cNvPicPr>
          <p:nvPr/>
        </p:nvPicPr>
        <p:blipFill rotWithShape="1">
          <a:blip r:embed="rId2">
            <a:extLst>
              <a:ext uri="{28A0092B-C50C-407E-A947-70E740481C1C}">
                <a14:useLocalDpi xmlns:a14="http://schemas.microsoft.com/office/drawing/2010/main" val="0"/>
              </a:ext>
            </a:extLst>
          </a:blip>
          <a:srcRect l="17242" r="12258"/>
          <a:stretch/>
        </p:blipFill>
        <p:spPr bwMode="auto">
          <a:xfrm>
            <a:off x="16565" y="-38137"/>
            <a:ext cx="10136885" cy="7196545"/>
          </a:xfrm>
          <a:prstGeom prst="rect">
            <a:avLst/>
          </a:prstGeom>
          <a:noFill/>
          <a:extLst>
            <a:ext uri="{909E8E84-426E-40DD-AFC4-6F175D3DCCD1}">
              <a14:hiddenFill xmlns:a14="http://schemas.microsoft.com/office/drawing/2010/main">
                <a:solidFill>
                  <a:srgbClr val="FFFFFF"/>
                </a:solidFill>
              </a14:hiddenFill>
            </a:ext>
          </a:extLst>
        </p:spPr>
      </p:pic>
      <p:sp>
        <p:nvSpPr>
          <p:cNvPr id="2" name="11 Medio marco"/>
          <p:cNvSpPr/>
          <p:nvPr/>
        </p:nvSpPr>
        <p:spPr>
          <a:xfrm>
            <a:off x="4946830" y="3429000"/>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959836" y="256187"/>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629834" y="3295120"/>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597869" y="117415"/>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751462" y="4134183"/>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403113" y="4017681"/>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751462" y="72121"/>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379525" y="-112397"/>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6455791" y="4760844"/>
            <a:ext cx="2321609"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1125798" y="4669933"/>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6550313"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1125799"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mc:AlternateContent xmlns:mc="http://schemas.openxmlformats.org/markup-compatibility/2006">
    <mc:Choice xmlns:p14="http://schemas.microsoft.com/office/powerpoint/2010/main" Requires="p14">
      <p:transition spd="slow" p14:dur="4000" advTm="10000">
        <p14:vortex dir="r"/>
      </p:transition>
    </mc:Choice>
    <mc:Fallback>
      <p:transition spd="slow"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53" presetClass="entr" presetSubtype="16" fill="hold" nodeType="withEffect">
                                  <p:stCondLst>
                                    <p:cond delay="1250"/>
                                  </p:stCondLst>
                                  <p:childTnLst>
                                    <p:set>
                                      <p:cBhvr>
                                        <p:cTn id="139" dur="1" fill="hold">
                                          <p:stCondLst>
                                            <p:cond delay="0"/>
                                          </p:stCondLst>
                                        </p:cTn>
                                        <p:tgtEl>
                                          <p:spTgt spid="1026"/>
                                        </p:tgtEl>
                                        <p:attrNameLst>
                                          <p:attrName>style.visibility</p:attrName>
                                        </p:attrNameLst>
                                      </p:cBhvr>
                                      <p:to>
                                        <p:strVal val="visible"/>
                                      </p:to>
                                    </p:set>
                                    <p:anim calcmode="lin" valueType="num">
                                      <p:cBhvr>
                                        <p:cTn id="140" dur="2000" fill="hold"/>
                                        <p:tgtEl>
                                          <p:spTgt spid="1026"/>
                                        </p:tgtEl>
                                        <p:attrNameLst>
                                          <p:attrName>ppt_w</p:attrName>
                                        </p:attrNameLst>
                                      </p:cBhvr>
                                      <p:tavLst>
                                        <p:tav tm="0">
                                          <p:val>
                                            <p:fltVal val="0"/>
                                          </p:val>
                                        </p:tav>
                                        <p:tav tm="100000">
                                          <p:val>
                                            <p:strVal val="#ppt_w"/>
                                          </p:val>
                                        </p:tav>
                                      </p:tavLst>
                                    </p:anim>
                                    <p:anim calcmode="lin" valueType="num">
                                      <p:cBhvr>
                                        <p:cTn id="141" dur="2000" fill="hold"/>
                                        <p:tgtEl>
                                          <p:spTgt spid="1026"/>
                                        </p:tgtEl>
                                        <p:attrNameLst>
                                          <p:attrName>ppt_h</p:attrName>
                                        </p:attrNameLst>
                                      </p:cBhvr>
                                      <p:tavLst>
                                        <p:tav tm="0">
                                          <p:val>
                                            <p:fltVal val="0"/>
                                          </p:val>
                                        </p:tav>
                                        <p:tav tm="100000">
                                          <p:val>
                                            <p:strVal val="#ppt_h"/>
                                          </p:val>
                                        </p:tav>
                                      </p:tavLst>
                                    </p:anim>
                                    <p:animEffect transition="in" filter="fade">
                                      <p:cBhvr>
                                        <p:cTn id="142"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736627" y="1844824"/>
            <a:ext cx="648072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400" b="1" i="1" dirty="0">
                <a:solidFill>
                  <a:srgbClr val="0000FF"/>
                </a:solidFill>
                <a:latin typeface="Comic Sans MS" pitchFamily="66" charset="0"/>
              </a:rPr>
              <a:t>“Hace una noche fantástica”. “Esta noche morirás”. Si oímos ambas frases, es sin duda esta última la que captará nuestra atención. Del mismo modo, haremos más caso a las informaciones alarmantes sobre el coronavirus que a las informaciones tranquilizadoras. En un entorno de alta saturación informativa como el nuestro, atender preferentemente a determinados contenidos va en detrimento de otros y genera percepciones distorsionadas.</a:t>
            </a:r>
            <a:endParaRPr lang="es-ES" altLang="es-ES" sz="2400" b="1" i="1" dirty="0" smtClean="0">
              <a:solidFill>
                <a:srgbClr val="0000FF"/>
              </a:solidFill>
              <a:latin typeface="Comic Sans MS" pitchFamily="66" charset="0"/>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475968"/>
            <a:ext cx="1565800" cy="1366752"/>
          </a:xfrm>
          <a:prstGeom prst="rect">
            <a:avLst/>
          </a:prstGeom>
          <a:noFill/>
        </p:spPr>
      </p:pic>
      <p:sp>
        <p:nvSpPr>
          <p:cNvPr id="5" name="4 Lágrima"/>
          <p:cNvSpPr/>
          <p:nvPr/>
        </p:nvSpPr>
        <p:spPr>
          <a:xfrm rot="2314156">
            <a:off x="1829830" y="1756761"/>
            <a:ext cx="688454" cy="794431"/>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0000"/>
              </a:solidFill>
            </a:endParaRPr>
          </a:p>
        </p:txBody>
      </p:sp>
    </p:spTree>
    <p:extLst>
      <p:ext uri="{BB962C8B-B14F-4D97-AF65-F5344CB8AC3E}">
        <p14:creationId xmlns:p14="http://schemas.microsoft.com/office/powerpoint/2010/main" val="213814239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par>
                                <p:cTn id="10" presetID="3" presetClass="entr" presetSubtype="5"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3000"/>
                                        <p:tgtEl>
                                          <p:spTgt spid="5"/>
                                        </p:tgtEl>
                                      </p:cBhvr>
                                    </p:animEffect>
                                  </p:childTnLst>
                                </p:cTn>
                              </p:par>
                              <p:par>
                                <p:cTn id="13" presetID="8" presetClass="emph" presetSubtype="0" fill="hold" nodeType="withEffect">
                                  <p:stCondLst>
                                    <p:cond delay="0"/>
                                  </p:stCondLst>
                                  <p:childTnLst>
                                    <p:animRot by="21600000">
                                      <p:cBhvr>
                                        <p:cTn id="14" dur="3000" fill="hold"/>
                                        <p:tgtEl>
                                          <p:spTgt spid="5"/>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94" y="-1912"/>
            <a:ext cx="10081443" cy="7166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892639"/>
      </p:ext>
    </p:extLst>
  </p:cSld>
  <p:clrMapOvr>
    <a:masterClrMapping/>
  </p:clrMapOvr>
  <p:transition spd="slow" advTm="6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2953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40009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736627" y="1916832"/>
            <a:ext cx="6480720"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400" b="1" i="1" dirty="0" smtClean="0">
                <a:solidFill>
                  <a:srgbClr val="0000FF"/>
                </a:solidFill>
                <a:latin typeface="Comic Sans MS" pitchFamily="66" charset="0"/>
              </a:rPr>
              <a:t>Biológicamente </a:t>
            </a:r>
            <a:r>
              <a:rPr lang="es-ES" altLang="es-ES" sz="2400" b="1" i="1" dirty="0">
                <a:solidFill>
                  <a:srgbClr val="0000FF"/>
                </a:solidFill>
                <a:latin typeface="Comic Sans MS" pitchFamily="66" charset="0"/>
              </a:rPr>
              <a:t>estamos programados para focalizarnos en aquello que constituye una amenaza o que percibimos como tal. Es una cuestión de mera supervivencia. Si no apreciamos que hace una noche fantástica, es una pena, pero no tiene mayores consecuencias. En cambio, si no detectamos un peligro mortal, nos exponemos a perecer.</a:t>
            </a:r>
          </a:p>
          <a:p>
            <a:pPr fontAlgn="base">
              <a:spcBef>
                <a:spcPct val="0"/>
              </a:spcBef>
              <a:spcAft>
                <a:spcPct val="0"/>
              </a:spcAft>
            </a:pPr>
            <a:endParaRPr lang="es-ES" altLang="es-ES" sz="1800" dirty="0" smtClean="0">
              <a:solidFill>
                <a:srgbClr val="0000FF"/>
              </a:solidFill>
              <a:latin typeface="Comic Sans MS" pitchFamily="66" charset="0"/>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475968"/>
            <a:ext cx="1565800" cy="1366752"/>
          </a:xfrm>
          <a:prstGeom prst="rect">
            <a:avLst/>
          </a:prstGeom>
          <a:noFill/>
        </p:spPr>
      </p:pic>
      <p:sp>
        <p:nvSpPr>
          <p:cNvPr id="5" name="4 Lágrima"/>
          <p:cNvSpPr/>
          <p:nvPr/>
        </p:nvSpPr>
        <p:spPr>
          <a:xfrm rot="2314156">
            <a:off x="1756069" y="1900777"/>
            <a:ext cx="688454" cy="794431"/>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0000"/>
              </a:solidFill>
            </a:endParaRPr>
          </a:p>
        </p:txBody>
      </p:sp>
    </p:spTree>
    <p:extLst>
      <p:ext uri="{BB962C8B-B14F-4D97-AF65-F5344CB8AC3E}">
        <p14:creationId xmlns:p14="http://schemas.microsoft.com/office/powerpoint/2010/main" val="213814239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par>
                                <p:cTn id="10" presetID="3" presetClass="entr" presetSubtype="5"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3000"/>
                                        <p:tgtEl>
                                          <p:spTgt spid="5"/>
                                        </p:tgtEl>
                                      </p:cBhvr>
                                    </p:animEffect>
                                  </p:childTnLst>
                                </p:cTn>
                              </p:par>
                              <p:par>
                                <p:cTn id="13" presetID="8" presetClass="emph" presetSubtype="0" fill="hold" nodeType="withEffect">
                                  <p:stCondLst>
                                    <p:cond delay="0"/>
                                  </p:stCondLst>
                                  <p:childTnLst>
                                    <p:animRot by="21600000">
                                      <p:cBhvr>
                                        <p:cTn id="14" dur="3000" fill="hold"/>
                                        <p:tgtEl>
                                          <p:spTgt spid="5"/>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40"/>
            <a:ext cx="10198388" cy="6861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8428496"/>
      </p:ext>
    </p:extLst>
  </p:cSld>
  <p:clrMapOvr>
    <a:masterClrMapping/>
  </p:clrMapOvr>
  <p:transition spd="slow" advTm="6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Resultado de imagen de coronavirus gif anim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94" y="0"/>
            <a:ext cx="1031278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59389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726927" y="1265697"/>
            <a:ext cx="6768752"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400" b="1" i="1" dirty="0">
                <a:solidFill>
                  <a:srgbClr val="0000FF"/>
                </a:solidFill>
                <a:latin typeface="Comic Sans MS" pitchFamily="66" charset="0"/>
              </a:rPr>
              <a:t>La desinformación tiene consecuencias </a:t>
            </a:r>
            <a:r>
              <a:rPr lang="es-ES" altLang="es-ES" sz="2400" b="1" i="1" dirty="0" smtClean="0">
                <a:solidFill>
                  <a:srgbClr val="0000FF"/>
                </a:solidFill>
                <a:latin typeface="Comic Sans MS" pitchFamily="66" charset="0"/>
              </a:rPr>
              <a:t>nefastas. Los </a:t>
            </a:r>
            <a:r>
              <a:rPr lang="es-ES" altLang="es-ES" sz="2400" b="1" i="1" dirty="0">
                <a:solidFill>
                  <a:srgbClr val="0000FF"/>
                </a:solidFill>
                <a:latin typeface="Comic Sans MS" pitchFamily="66" charset="0"/>
              </a:rPr>
              <a:t>medios de comunicación hace mucho tiempo que conocen y explotan este sesgo cognitivo para captar nuestra atención. Tienden a poner el foco en la parte más negativa de cuanto acontece hasta el punto que, en el entorno periodístico, rige el viejo axioma “No news is good news”. Que no haya noticias sobre una determinada cuestión es una buena noticia porque, cuando ocurra algo malo, ten la certeza de que te lo van a contar.</a:t>
            </a:r>
            <a:endParaRPr lang="es-ES" altLang="es-ES" sz="2400" b="1" i="1" dirty="0" smtClean="0">
              <a:solidFill>
                <a:srgbClr val="0000FF"/>
              </a:solidFill>
              <a:latin typeface="Comic Sans MS" pitchFamily="66" charset="0"/>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475968"/>
            <a:ext cx="1565800" cy="1366752"/>
          </a:xfrm>
          <a:prstGeom prst="rect">
            <a:avLst/>
          </a:prstGeom>
          <a:noFill/>
        </p:spPr>
      </p:pic>
      <p:sp>
        <p:nvSpPr>
          <p:cNvPr id="5" name="4 Lágrima"/>
          <p:cNvSpPr/>
          <p:nvPr/>
        </p:nvSpPr>
        <p:spPr>
          <a:xfrm rot="2314156">
            <a:off x="1829830" y="1245267"/>
            <a:ext cx="688454" cy="794431"/>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0000"/>
              </a:solidFill>
            </a:endParaRPr>
          </a:p>
        </p:txBody>
      </p:sp>
    </p:spTree>
    <p:extLst>
      <p:ext uri="{BB962C8B-B14F-4D97-AF65-F5344CB8AC3E}">
        <p14:creationId xmlns:p14="http://schemas.microsoft.com/office/powerpoint/2010/main" val="2672107912"/>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par>
                                <p:cTn id="10" presetID="3" presetClass="entr" presetSubtype="5"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vertical)">
                                      <p:cBhvr>
                                        <p:cTn id="12" dur="3000"/>
                                        <p:tgtEl>
                                          <p:spTgt spid="5"/>
                                        </p:tgtEl>
                                      </p:cBhvr>
                                    </p:animEffect>
                                  </p:childTnLst>
                                </p:cTn>
                              </p:par>
                              <p:par>
                                <p:cTn id="13" presetID="8" presetClass="emph" presetSubtype="0" fill="hold" nodeType="withEffect">
                                  <p:stCondLst>
                                    <p:cond delay="0"/>
                                  </p:stCondLst>
                                  <p:childTnLst>
                                    <p:animRot by="21600000">
                                      <p:cBhvr>
                                        <p:cTn id="14" dur="3000" fill="hold"/>
                                        <p:tgtEl>
                                          <p:spTgt spid="5"/>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Resultado de imagen de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9057"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6171195"/>
      </p:ext>
    </p:extLst>
  </p:cSld>
  <p:clrMapOvr>
    <a:masterClrMapping/>
  </p:clrMapOvr>
  <p:transition spd="slow" advTm="6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coronavirus-china1-koGI--300x186@R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209" y="1114513"/>
            <a:ext cx="8461569" cy="5842879"/>
          </a:xfrm>
          <a:prstGeom prst="rect">
            <a:avLst/>
          </a:prstGeom>
          <a:noFill/>
          <a:extLst>
            <a:ext uri="{909E8E84-426E-40DD-AFC4-6F175D3DCCD1}">
              <a14:hiddenFill xmlns:a14="http://schemas.microsoft.com/office/drawing/2010/main">
                <a:solidFill>
                  <a:srgbClr val="FFFFFF"/>
                </a:solidFill>
              </a14:hiddenFill>
            </a:ext>
          </a:extLst>
        </p:spPr>
      </p:pic>
      <p:sp>
        <p:nvSpPr>
          <p:cNvPr id="3" name="2 Lágrima"/>
          <p:cNvSpPr/>
          <p:nvPr/>
        </p:nvSpPr>
        <p:spPr>
          <a:xfrm rot="7816337">
            <a:off x="38515" y="22472"/>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Lágrima"/>
          <p:cNvSpPr/>
          <p:nvPr/>
        </p:nvSpPr>
        <p:spPr>
          <a:xfrm rot="7816337">
            <a:off x="104655" y="992390"/>
            <a:ext cx="642747" cy="716589"/>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ágrima"/>
          <p:cNvSpPr/>
          <p:nvPr/>
        </p:nvSpPr>
        <p:spPr>
          <a:xfrm rot="7816337">
            <a:off x="50091" y="1959950"/>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rot="7816337">
            <a:off x="27401" y="2985390"/>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7816337">
            <a:off x="-24620" y="3969246"/>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7816337">
            <a:off x="-41952" y="4945865"/>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7816337">
            <a:off x="38514" y="5793702"/>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7816337">
            <a:off x="9227318" y="22470"/>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7816337">
            <a:off x="9275189" y="1006328"/>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7816337">
            <a:off x="9250413" y="1971432"/>
            <a:ext cx="680374" cy="653993"/>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ágrima"/>
          <p:cNvSpPr/>
          <p:nvPr/>
        </p:nvSpPr>
        <p:spPr>
          <a:xfrm rot="7816337">
            <a:off x="9275191" y="2937235"/>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ágrima"/>
          <p:cNvSpPr/>
          <p:nvPr/>
        </p:nvSpPr>
        <p:spPr>
          <a:xfrm rot="7816337">
            <a:off x="9275192" y="3921090"/>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ágrima"/>
          <p:cNvSpPr/>
          <p:nvPr/>
        </p:nvSpPr>
        <p:spPr>
          <a:xfrm rot="7816337">
            <a:off x="9250412" y="4809847"/>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Lágrima"/>
          <p:cNvSpPr/>
          <p:nvPr/>
        </p:nvSpPr>
        <p:spPr>
          <a:xfrm rot="7816337">
            <a:off x="9250413" y="5765180"/>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Lágrima"/>
          <p:cNvSpPr/>
          <p:nvPr/>
        </p:nvSpPr>
        <p:spPr>
          <a:xfrm rot="7816337">
            <a:off x="730377" y="22474"/>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Lágrima"/>
          <p:cNvSpPr/>
          <p:nvPr/>
        </p:nvSpPr>
        <p:spPr>
          <a:xfrm rot="7816337">
            <a:off x="1450455" y="-6354"/>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ágrima"/>
          <p:cNvSpPr/>
          <p:nvPr/>
        </p:nvSpPr>
        <p:spPr>
          <a:xfrm rot="7816337">
            <a:off x="2170535" y="22468"/>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Lágrima"/>
          <p:cNvSpPr/>
          <p:nvPr/>
        </p:nvSpPr>
        <p:spPr>
          <a:xfrm rot="7816337">
            <a:off x="4258767" y="22478"/>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Lágrima"/>
          <p:cNvSpPr/>
          <p:nvPr/>
        </p:nvSpPr>
        <p:spPr>
          <a:xfrm rot="7816337">
            <a:off x="2882907" y="22476"/>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7816337">
            <a:off x="3569127" y="22477"/>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Lágrima"/>
          <p:cNvSpPr/>
          <p:nvPr/>
        </p:nvSpPr>
        <p:spPr>
          <a:xfrm rot="7816337">
            <a:off x="4938573" y="-6356"/>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7816337">
            <a:off x="5663890" y="-23646"/>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Lágrima"/>
          <p:cNvSpPr/>
          <p:nvPr/>
        </p:nvSpPr>
        <p:spPr>
          <a:xfrm rot="7816337">
            <a:off x="6346999" y="-6358"/>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Lágrima"/>
          <p:cNvSpPr/>
          <p:nvPr/>
        </p:nvSpPr>
        <p:spPr>
          <a:xfrm rot="7816337">
            <a:off x="7067080" y="22468"/>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Lágrima"/>
          <p:cNvSpPr/>
          <p:nvPr/>
        </p:nvSpPr>
        <p:spPr>
          <a:xfrm rot="7816337">
            <a:off x="7774408" y="16637"/>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Lágrima"/>
          <p:cNvSpPr/>
          <p:nvPr/>
        </p:nvSpPr>
        <p:spPr>
          <a:xfrm rot="7816337">
            <a:off x="8507239" y="22467"/>
            <a:ext cx="680374" cy="718946"/>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extLst>
      <p:ext uri="{BB962C8B-B14F-4D97-AF65-F5344CB8AC3E}">
        <p14:creationId xmlns:p14="http://schemas.microsoft.com/office/powerpoint/2010/main" val="2870464666"/>
      </p:ext>
    </p:extLst>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8" presetClass="emph" presetSubtype="0" fill="hold" nodeType="withEffect">
                                  <p:stCondLst>
                                    <p:cond delay="0"/>
                                  </p:stCondLst>
                                  <p:childTnLst>
                                    <p:animRot by="21600000">
                                      <p:cBhvr>
                                        <p:cTn id="9" dur="3000" fill="hold"/>
                                        <p:tgtEl>
                                          <p:spTgt spid="3"/>
                                        </p:tgtEl>
                                        <p:attrNameLst>
                                          <p:attrName>r</p:attrName>
                                        </p:attrNameLst>
                                      </p:cBhvr>
                                    </p:animRo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3000" fill="hold"/>
                                        <p:tgtEl>
                                          <p:spTgt spid="3"/>
                                        </p:tgtEl>
                                        <p:attrNameLst>
                                          <p:attrName>ppt_x</p:attrName>
                                        </p:attrNameLst>
                                      </p:cBhvr>
                                      <p:tavLst>
                                        <p:tav tm="0">
                                          <p:val>
                                            <p:strVal val="#ppt_x"/>
                                          </p:val>
                                        </p:tav>
                                        <p:tav tm="100000">
                                          <p:val>
                                            <p:strVal val="#ppt_x"/>
                                          </p:val>
                                        </p:tav>
                                      </p:tavLst>
                                    </p:anim>
                                    <p:anim calcmode="lin" valueType="num">
                                      <p:cBhvr additive="base">
                                        <p:cTn id="13" dur="3000" fill="hold"/>
                                        <p:tgtEl>
                                          <p:spTgt spid="3"/>
                                        </p:tgtEl>
                                        <p:attrNameLst>
                                          <p:attrName>ppt_y</p:attrName>
                                        </p:attrNameLst>
                                      </p:cBhvr>
                                      <p:tavLst>
                                        <p:tav tm="0">
                                          <p:val>
                                            <p:strVal val="1+#ppt_h/2"/>
                                          </p:val>
                                        </p:tav>
                                        <p:tav tm="100000">
                                          <p:val>
                                            <p:strVal val="#ppt_y"/>
                                          </p:val>
                                        </p:tav>
                                      </p:tavLst>
                                    </p:anim>
                                  </p:childTnLst>
                                </p:cTn>
                              </p:par>
                              <p:par>
                                <p:cTn id="14" presetID="3"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vertical)">
                                      <p:cBhvr>
                                        <p:cTn id="16" dur="3000"/>
                                        <p:tgtEl>
                                          <p:spTgt spid="4"/>
                                        </p:tgtEl>
                                      </p:cBhvr>
                                    </p:animEffect>
                                  </p:childTnLst>
                                </p:cTn>
                              </p:par>
                              <p:par>
                                <p:cTn id="17" presetID="8" presetClass="emph" presetSubtype="0" fill="hold" nodeType="withEffect">
                                  <p:stCondLst>
                                    <p:cond delay="0"/>
                                  </p:stCondLst>
                                  <p:childTnLst>
                                    <p:animRot by="21600000">
                                      <p:cBhvr>
                                        <p:cTn id="18" dur="3000" fill="hold"/>
                                        <p:tgtEl>
                                          <p:spTgt spid="4"/>
                                        </p:tgtEl>
                                        <p:attrNameLst>
                                          <p:attrName>r</p:attrName>
                                        </p:attrNameLst>
                                      </p:cBhvr>
                                    </p:animRot>
                                  </p:childTnLst>
                                </p:cTn>
                              </p:par>
                              <p:par>
                                <p:cTn id="19" presetID="2" presetClass="entr" presetSubtype="4"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1+#ppt_h/2"/>
                                          </p:val>
                                        </p:tav>
                                        <p:tav tm="100000">
                                          <p:val>
                                            <p:strVal val="#ppt_y"/>
                                          </p:val>
                                        </p:tav>
                                      </p:tavLst>
                                    </p:anim>
                                  </p:childTnLst>
                                </p:cTn>
                              </p:par>
                              <p:par>
                                <p:cTn id="23" presetID="3" presetClass="entr" presetSubtype="5"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vertical)">
                                      <p:cBhvr>
                                        <p:cTn id="25" dur="3000"/>
                                        <p:tgtEl>
                                          <p:spTgt spid="5"/>
                                        </p:tgtEl>
                                      </p:cBhvr>
                                    </p:animEffect>
                                  </p:childTnLst>
                                </p:cTn>
                              </p:par>
                              <p:par>
                                <p:cTn id="26" presetID="8" presetClass="emph" presetSubtype="0" fill="hold" nodeType="withEffect">
                                  <p:stCondLst>
                                    <p:cond delay="0"/>
                                  </p:stCondLst>
                                  <p:childTnLst>
                                    <p:animRot by="21600000">
                                      <p:cBhvr>
                                        <p:cTn id="27" dur="3000" fill="hold"/>
                                        <p:tgtEl>
                                          <p:spTgt spid="5"/>
                                        </p:tgtEl>
                                        <p:attrNameLst>
                                          <p:attrName>r</p:attrName>
                                        </p:attrNameLst>
                                      </p:cBhvr>
                                    </p:animRot>
                                  </p:childTnLst>
                                </p:cTn>
                              </p:par>
                              <p:par>
                                <p:cTn id="28" presetID="2" presetClass="entr" presetSubtype="4"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ppt_x"/>
                                          </p:val>
                                        </p:tav>
                                        <p:tav tm="100000">
                                          <p:val>
                                            <p:strVal val="#ppt_x"/>
                                          </p:val>
                                        </p:tav>
                                      </p:tavLst>
                                    </p:anim>
                                    <p:anim calcmode="lin" valueType="num">
                                      <p:cBhvr additive="base">
                                        <p:cTn id="31" dur="3000" fill="hold"/>
                                        <p:tgtEl>
                                          <p:spTgt spid="5"/>
                                        </p:tgtEl>
                                        <p:attrNameLst>
                                          <p:attrName>ppt_y</p:attrName>
                                        </p:attrNameLst>
                                      </p:cBhvr>
                                      <p:tavLst>
                                        <p:tav tm="0">
                                          <p:val>
                                            <p:strVal val="1+#ppt_h/2"/>
                                          </p:val>
                                        </p:tav>
                                        <p:tav tm="100000">
                                          <p:val>
                                            <p:strVal val="#ppt_y"/>
                                          </p:val>
                                        </p:tav>
                                      </p:tavLst>
                                    </p:anim>
                                  </p:childTnLst>
                                </p:cTn>
                              </p:par>
                              <p:par>
                                <p:cTn id="32" presetID="3" presetClass="entr" presetSubtype="5"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vertical)">
                                      <p:cBhvr>
                                        <p:cTn id="34" dur="3000"/>
                                        <p:tgtEl>
                                          <p:spTgt spid="6"/>
                                        </p:tgtEl>
                                      </p:cBhvr>
                                    </p:animEffect>
                                  </p:childTnLst>
                                </p:cTn>
                              </p:par>
                              <p:par>
                                <p:cTn id="35" presetID="8" presetClass="emph" presetSubtype="0" fill="hold" nodeType="withEffect">
                                  <p:stCondLst>
                                    <p:cond delay="0"/>
                                  </p:stCondLst>
                                  <p:childTnLst>
                                    <p:animRot by="21600000">
                                      <p:cBhvr>
                                        <p:cTn id="36" dur="3000" fill="hold"/>
                                        <p:tgtEl>
                                          <p:spTgt spid="6"/>
                                        </p:tgtEl>
                                        <p:attrNameLst>
                                          <p:attrName>r</p:attrName>
                                        </p:attrNameLst>
                                      </p:cBhvr>
                                    </p:animRot>
                                  </p:childTnLst>
                                </p:cTn>
                              </p:par>
                              <p:par>
                                <p:cTn id="37" presetID="2" presetClass="entr" presetSubtype="4"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3000" fill="hold"/>
                                        <p:tgtEl>
                                          <p:spTgt spid="6"/>
                                        </p:tgtEl>
                                        <p:attrNameLst>
                                          <p:attrName>ppt_x</p:attrName>
                                        </p:attrNameLst>
                                      </p:cBhvr>
                                      <p:tavLst>
                                        <p:tav tm="0">
                                          <p:val>
                                            <p:strVal val="#ppt_x"/>
                                          </p:val>
                                        </p:tav>
                                        <p:tav tm="100000">
                                          <p:val>
                                            <p:strVal val="#ppt_x"/>
                                          </p:val>
                                        </p:tav>
                                      </p:tavLst>
                                    </p:anim>
                                    <p:anim calcmode="lin" valueType="num">
                                      <p:cBhvr additive="base">
                                        <p:cTn id="40" dur="3000" fill="hold"/>
                                        <p:tgtEl>
                                          <p:spTgt spid="6"/>
                                        </p:tgtEl>
                                        <p:attrNameLst>
                                          <p:attrName>ppt_y</p:attrName>
                                        </p:attrNameLst>
                                      </p:cBhvr>
                                      <p:tavLst>
                                        <p:tav tm="0">
                                          <p:val>
                                            <p:strVal val="1+#ppt_h/2"/>
                                          </p:val>
                                        </p:tav>
                                        <p:tav tm="100000">
                                          <p:val>
                                            <p:strVal val="#ppt_y"/>
                                          </p:val>
                                        </p:tav>
                                      </p:tavLst>
                                    </p:anim>
                                  </p:childTnLst>
                                </p:cTn>
                              </p:par>
                              <p:par>
                                <p:cTn id="41" presetID="3" presetClass="entr" presetSubtype="5"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blinds(vertical)">
                                      <p:cBhvr>
                                        <p:cTn id="43" dur="3000"/>
                                        <p:tgtEl>
                                          <p:spTgt spid="7"/>
                                        </p:tgtEl>
                                      </p:cBhvr>
                                    </p:animEffect>
                                  </p:childTnLst>
                                </p:cTn>
                              </p:par>
                              <p:par>
                                <p:cTn id="44" presetID="8" presetClass="emph" presetSubtype="0" fill="hold" nodeType="withEffect">
                                  <p:stCondLst>
                                    <p:cond delay="0"/>
                                  </p:stCondLst>
                                  <p:childTnLst>
                                    <p:animRot by="21600000">
                                      <p:cBhvr>
                                        <p:cTn id="45" dur="3000" fill="hold"/>
                                        <p:tgtEl>
                                          <p:spTgt spid="7"/>
                                        </p:tgtEl>
                                        <p:attrNameLst>
                                          <p:attrName>r</p:attrName>
                                        </p:attrNameLst>
                                      </p:cBhvr>
                                    </p:animRot>
                                  </p:childTnLst>
                                </p:cTn>
                              </p:par>
                              <p:par>
                                <p:cTn id="46" presetID="2" presetClass="entr" presetSubtype="4"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3000" fill="hold"/>
                                        <p:tgtEl>
                                          <p:spTgt spid="7"/>
                                        </p:tgtEl>
                                        <p:attrNameLst>
                                          <p:attrName>ppt_x</p:attrName>
                                        </p:attrNameLst>
                                      </p:cBhvr>
                                      <p:tavLst>
                                        <p:tav tm="0">
                                          <p:val>
                                            <p:strVal val="#ppt_x"/>
                                          </p:val>
                                        </p:tav>
                                        <p:tav tm="100000">
                                          <p:val>
                                            <p:strVal val="#ppt_x"/>
                                          </p:val>
                                        </p:tav>
                                      </p:tavLst>
                                    </p:anim>
                                    <p:anim calcmode="lin" valueType="num">
                                      <p:cBhvr additive="base">
                                        <p:cTn id="49" dur="3000" fill="hold"/>
                                        <p:tgtEl>
                                          <p:spTgt spid="7"/>
                                        </p:tgtEl>
                                        <p:attrNameLst>
                                          <p:attrName>ppt_y</p:attrName>
                                        </p:attrNameLst>
                                      </p:cBhvr>
                                      <p:tavLst>
                                        <p:tav tm="0">
                                          <p:val>
                                            <p:strVal val="1+#ppt_h/2"/>
                                          </p:val>
                                        </p:tav>
                                        <p:tav tm="100000">
                                          <p:val>
                                            <p:strVal val="#ppt_y"/>
                                          </p:val>
                                        </p:tav>
                                      </p:tavLst>
                                    </p:anim>
                                  </p:childTnLst>
                                </p:cTn>
                              </p:par>
                              <p:par>
                                <p:cTn id="50" presetID="3" presetClass="entr" presetSubtype="5" fill="hold" nodeType="with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blinds(vertical)">
                                      <p:cBhvr>
                                        <p:cTn id="52" dur="3000"/>
                                        <p:tgtEl>
                                          <p:spTgt spid="8"/>
                                        </p:tgtEl>
                                      </p:cBhvr>
                                    </p:animEffect>
                                  </p:childTnLst>
                                </p:cTn>
                              </p:par>
                              <p:par>
                                <p:cTn id="53" presetID="8" presetClass="emph" presetSubtype="0" fill="hold" nodeType="withEffect">
                                  <p:stCondLst>
                                    <p:cond delay="0"/>
                                  </p:stCondLst>
                                  <p:childTnLst>
                                    <p:animRot by="21600000">
                                      <p:cBhvr>
                                        <p:cTn id="54" dur="3000" fill="hold"/>
                                        <p:tgtEl>
                                          <p:spTgt spid="8"/>
                                        </p:tgtEl>
                                        <p:attrNameLst>
                                          <p:attrName>r</p:attrName>
                                        </p:attrNameLst>
                                      </p:cBhvr>
                                    </p:animRot>
                                  </p:childTnLst>
                                </p:cTn>
                              </p:par>
                              <p:par>
                                <p:cTn id="55" presetID="2" presetClass="entr" presetSubtype="4"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ppt_x"/>
                                          </p:val>
                                        </p:tav>
                                        <p:tav tm="100000">
                                          <p:val>
                                            <p:strVal val="#ppt_x"/>
                                          </p:val>
                                        </p:tav>
                                      </p:tavLst>
                                    </p:anim>
                                    <p:anim calcmode="lin" valueType="num">
                                      <p:cBhvr additive="base">
                                        <p:cTn id="58" dur="3000" fill="hold"/>
                                        <p:tgtEl>
                                          <p:spTgt spid="8"/>
                                        </p:tgtEl>
                                        <p:attrNameLst>
                                          <p:attrName>ppt_y</p:attrName>
                                        </p:attrNameLst>
                                      </p:cBhvr>
                                      <p:tavLst>
                                        <p:tav tm="0">
                                          <p:val>
                                            <p:strVal val="1+#ppt_h/2"/>
                                          </p:val>
                                        </p:tav>
                                        <p:tav tm="100000">
                                          <p:val>
                                            <p:strVal val="#ppt_y"/>
                                          </p:val>
                                        </p:tav>
                                      </p:tavLst>
                                    </p:anim>
                                  </p:childTnLst>
                                </p:cTn>
                              </p:par>
                              <p:par>
                                <p:cTn id="59" presetID="3" presetClass="entr" presetSubtype="5"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linds(vertical)">
                                      <p:cBhvr>
                                        <p:cTn id="61" dur="3000"/>
                                        <p:tgtEl>
                                          <p:spTgt spid="9"/>
                                        </p:tgtEl>
                                      </p:cBhvr>
                                    </p:animEffec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2" presetClass="entr" presetSubtype="4"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additive="base">
                                        <p:cTn id="66" dur="3000" fill="hold"/>
                                        <p:tgtEl>
                                          <p:spTgt spid="9"/>
                                        </p:tgtEl>
                                        <p:attrNameLst>
                                          <p:attrName>ppt_x</p:attrName>
                                        </p:attrNameLst>
                                      </p:cBhvr>
                                      <p:tavLst>
                                        <p:tav tm="0">
                                          <p:val>
                                            <p:strVal val="#ppt_x"/>
                                          </p:val>
                                        </p:tav>
                                        <p:tav tm="100000">
                                          <p:val>
                                            <p:strVal val="#ppt_x"/>
                                          </p:val>
                                        </p:tav>
                                      </p:tavLst>
                                    </p:anim>
                                    <p:anim calcmode="lin" valueType="num">
                                      <p:cBhvr additive="base">
                                        <p:cTn id="67" dur="3000" fill="hold"/>
                                        <p:tgtEl>
                                          <p:spTgt spid="9"/>
                                        </p:tgtEl>
                                        <p:attrNameLst>
                                          <p:attrName>ppt_y</p:attrName>
                                        </p:attrNameLst>
                                      </p:cBhvr>
                                      <p:tavLst>
                                        <p:tav tm="0">
                                          <p:val>
                                            <p:strVal val="1+#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vertical)">
                                      <p:cBhvr>
                                        <p:cTn id="70" dur="3000"/>
                                        <p:tgtEl>
                                          <p:spTgt spid="10"/>
                                        </p:tgtEl>
                                      </p:cBhvr>
                                    </p:animEffect>
                                  </p:childTnLst>
                                </p:cTn>
                              </p:par>
                              <p:par>
                                <p:cTn id="71" presetID="8" presetClass="emph" presetSubtype="0" fill="hold" nodeType="withEffect">
                                  <p:stCondLst>
                                    <p:cond delay="0"/>
                                  </p:stCondLst>
                                  <p:childTnLst>
                                    <p:animRot by="21600000">
                                      <p:cBhvr>
                                        <p:cTn id="72" dur="3000" fill="hold"/>
                                        <p:tgtEl>
                                          <p:spTgt spid="10"/>
                                        </p:tgtEl>
                                        <p:attrNameLst>
                                          <p:attrName>r</p:attrName>
                                        </p:attrNameLst>
                                      </p:cBhvr>
                                    </p:animRot>
                                  </p:childTnLst>
                                </p:cTn>
                              </p:par>
                              <p:par>
                                <p:cTn id="73" presetID="2" presetClass="entr" presetSubtype="4"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ppt_x"/>
                                          </p:val>
                                        </p:tav>
                                        <p:tav tm="100000">
                                          <p:val>
                                            <p:strVal val="#ppt_x"/>
                                          </p:val>
                                        </p:tav>
                                      </p:tavLst>
                                    </p:anim>
                                    <p:anim calcmode="lin" valueType="num">
                                      <p:cBhvr additive="base">
                                        <p:cTn id="76" dur="3000" fill="hold"/>
                                        <p:tgtEl>
                                          <p:spTgt spid="10"/>
                                        </p:tgtEl>
                                        <p:attrNameLst>
                                          <p:attrName>ppt_y</p:attrName>
                                        </p:attrNameLst>
                                      </p:cBhvr>
                                      <p:tavLst>
                                        <p:tav tm="0">
                                          <p:val>
                                            <p:strVal val="1+#ppt_h/2"/>
                                          </p:val>
                                        </p:tav>
                                        <p:tav tm="100000">
                                          <p:val>
                                            <p:strVal val="#ppt_y"/>
                                          </p:val>
                                        </p:tav>
                                      </p:tavLst>
                                    </p:anim>
                                  </p:childTnLst>
                                </p:cTn>
                              </p:par>
                              <p:par>
                                <p:cTn id="77" presetID="3" presetClass="entr" presetSubtype="5"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blinds(vertical)">
                                      <p:cBhvr>
                                        <p:cTn id="79" dur="3000"/>
                                        <p:tgtEl>
                                          <p:spTgt spid="11"/>
                                        </p:tgtEl>
                                      </p:cBhvr>
                                    </p:animEffect>
                                  </p:childTnLst>
                                </p:cTn>
                              </p:par>
                              <p:par>
                                <p:cTn id="80" presetID="8" presetClass="emph" presetSubtype="0" fill="hold" nodeType="withEffect">
                                  <p:stCondLst>
                                    <p:cond delay="0"/>
                                  </p:stCondLst>
                                  <p:childTnLst>
                                    <p:animRot by="21600000">
                                      <p:cBhvr>
                                        <p:cTn id="81" dur="3000" fill="hold"/>
                                        <p:tgtEl>
                                          <p:spTgt spid="11"/>
                                        </p:tgtEl>
                                        <p:attrNameLst>
                                          <p:attrName>r</p:attrName>
                                        </p:attrNameLst>
                                      </p:cBhvr>
                                    </p:animRot>
                                  </p:childTnLst>
                                </p:cTn>
                              </p:par>
                              <p:par>
                                <p:cTn id="82" presetID="2" presetClass="entr" presetSubtype="4" fill="hold" nodeType="withEffect">
                                  <p:stCondLst>
                                    <p:cond delay="0"/>
                                  </p:stCondLst>
                                  <p:childTnLst>
                                    <p:set>
                                      <p:cBhvr>
                                        <p:cTn id="83" dur="1" fill="hold">
                                          <p:stCondLst>
                                            <p:cond delay="0"/>
                                          </p:stCondLst>
                                        </p:cTn>
                                        <p:tgtEl>
                                          <p:spTgt spid="11"/>
                                        </p:tgtEl>
                                        <p:attrNameLst>
                                          <p:attrName>style.visibility</p:attrName>
                                        </p:attrNameLst>
                                      </p:cBhvr>
                                      <p:to>
                                        <p:strVal val="visible"/>
                                      </p:to>
                                    </p:set>
                                    <p:anim calcmode="lin" valueType="num">
                                      <p:cBhvr additive="base">
                                        <p:cTn id="84" dur="3000" fill="hold"/>
                                        <p:tgtEl>
                                          <p:spTgt spid="11"/>
                                        </p:tgtEl>
                                        <p:attrNameLst>
                                          <p:attrName>ppt_x</p:attrName>
                                        </p:attrNameLst>
                                      </p:cBhvr>
                                      <p:tavLst>
                                        <p:tav tm="0">
                                          <p:val>
                                            <p:strVal val="#ppt_x"/>
                                          </p:val>
                                        </p:tav>
                                        <p:tav tm="100000">
                                          <p:val>
                                            <p:strVal val="#ppt_x"/>
                                          </p:val>
                                        </p:tav>
                                      </p:tavLst>
                                    </p:anim>
                                    <p:anim calcmode="lin" valueType="num">
                                      <p:cBhvr additive="base">
                                        <p:cTn id="85" dur="3000" fill="hold"/>
                                        <p:tgtEl>
                                          <p:spTgt spid="11"/>
                                        </p:tgtEl>
                                        <p:attrNameLst>
                                          <p:attrName>ppt_y</p:attrName>
                                        </p:attrNameLst>
                                      </p:cBhvr>
                                      <p:tavLst>
                                        <p:tav tm="0">
                                          <p:val>
                                            <p:strVal val="1+#ppt_h/2"/>
                                          </p:val>
                                        </p:tav>
                                        <p:tav tm="100000">
                                          <p:val>
                                            <p:strVal val="#ppt_y"/>
                                          </p:val>
                                        </p:tav>
                                      </p:tavLst>
                                    </p:anim>
                                  </p:childTnLst>
                                </p:cTn>
                              </p:par>
                              <p:par>
                                <p:cTn id="86" presetID="3" presetClass="entr" presetSubtype="5" fill="hold" nodeType="with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blinds(vertical)">
                                      <p:cBhvr>
                                        <p:cTn id="88" dur="3000"/>
                                        <p:tgtEl>
                                          <p:spTgt spid="12"/>
                                        </p:tgtEl>
                                      </p:cBhvr>
                                    </p:animEffect>
                                  </p:childTnLst>
                                </p:cTn>
                              </p:par>
                              <p:par>
                                <p:cTn id="89" presetID="8" presetClass="emph" presetSubtype="0" fill="hold" nodeType="withEffect">
                                  <p:stCondLst>
                                    <p:cond delay="0"/>
                                  </p:stCondLst>
                                  <p:childTnLst>
                                    <p:animRot by="21600000">
                                      <p:cBhvr>
                                        <p:cTn id="90" dur="3000" fill="hold"/>
                                        <p:tgtEl>
                                          <p:spTgt spid="12"/>
                                        </p:tgtEl>
                                        <p:attrNameLst>
                                          <p:attrName>r</p:attrName>
                                        </p:attrNameLst>
                                      </p:cBhvr>
                                    </p:animRot>
                                  </p:childTnLst>
                                </p:cTn>
                              </p:par>
                              <p:par>
                                <p:cTn id="91" presetID="2" presetClass="entr" presetSubtype="4" fill="hold"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additive="base">
                                        <p:cTn id="93" dur="3000" fill="hold"/>
                                        <p:tgtEl>
                                          <p:spTgt spid="12"/>
                                        </p:tgtEl>
                                        <p:attrNameLst>
                                          <p:attrName>ppt_x</p:attrName>
                                        </p:attrNameLst>
                                      </p:cBhvr>
                                      <p:tavLst>
                                        <p:tav tm="0">
                                          <p:val>
                                            <p:strVal val="#ppt_x"/>
                                          </p:val>
                                        </p:tav>
                                        <p:tav tm="100000">
                                          <p:val>
                                            <p:strVal val="#ppt_x"/>
                                          </p:val>
                                        </p:tav>
                                      </p:tavLst>
                                    </p:anim>
                                    <p:anim calcmode="lin" valueType="num">
                                      <p:cBhvr additive="base">
                                        <p:cTn id="94" dur="3000" fill="hold"/>
                                        <p:tgtEl>
                                          <p:spTgt spid="12"/>
                                        </p:tgtEl>
                                        <p:attrNameLst>
                                          <p:attrName>ppt_y</p:attrName>
                                        </p:attrNameLst>
                                      </p:cBhvr>
                                      <p:tavLst>
                                        <p:tav tm="0">
                                          <p:val>
                                            <p:strVal val="1+#ppt_h/2"/>
                                          </p:val>
                                        </p:tav>
                                        <p:tav tm="100000">
                                          <p:val>
                                            <p:strVal val="#ppt_y"/>
                                          </p:val>
                                        </p:tav>
                                      </p:tavLst>
                                    </p:anim>
                                  </p:childTnLst>
                                </p:cTn>
                              </p:par>
                              <p:par>
                                <p:cTn id="95" presetID="3" presetClass="entr" presetSubtype="5" fill="hold" nodeType="with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blinds(vertical)">
                                      <p:cBhvr>
                                        <p:cTn id="97" dur="3000"/>
                                        <p:tgtEl>
                                          <p:spTgt spid="13"/>
                                        </p:tgtEl>
                                      </p:cBhvr>
                                    </p:animEffect>
                                  </p:childTnLst>
                                </p:cTn>
                              </p:par>
                              <p:par>
                                <p:cTn id="98" presetID="8" presetClass="emph" presetSubtype="0" fill="hold" nodeType="withEffect">
                                  <p:stCondLst>
                                    <p:cond delay="0"/>
                                  </p:stCondLst>
                                  <p:childTnLst>
                                    <p:animRot by="21600000">
                                      <p:cBhvr>
                                        <p:cTn id="99" dur="3000" fill="hold"/>
                                        <p:tgtEl>
                                          <p:spTgt spid="13"/>
                                        </p:tgtEl>
                                        <p:attrNameLst>
                                          <p:attrName>r</p:attrName>
                                        </p:attrNameLst>
                                      </p:cBhvr>
                                    </p:animRot>
                                  </p:childTnLst>
                                </p:cTn>
                              </p:par>
                              <p:par>
                                <p:cTn id="100" presetID="2" presetClass="entr" presetSubtype="4"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additive="base">
                                        <p:cTn id="102" dur="3000" fill="hold"/>
                                        <p:tgtEl>
                                          <p:spTgt spid="13"/>
                                        </p:tgtEl>
                                        <p:attrNameLst>
                                          <p:attrName>ppt_x</p:attrName>
                                        </p:attrNameLst>
                                      </p:cBhvr>
                                      <p:tavLst>
                                        <p:tav tm="0">
                                          <p:val>
                                            <p:strVal val="#ppt_x"/>
                                          </p:val>
                                        </p:tav>
                                        <p:tav tm="100000">
                                          <p:val>
                                            <p:strVal val="#ppt_x"/>
                                          </p:val>
                                        </p:tav>
                                      </p:tavLst>
                                    </p:anim>
                                    <p:anim calcmode="lin" valueType="num">
                                      <p:cBhvr additive="base">
                                        <p:cTn id="103" dur="3000" fill="hold"/>
                                        <p:tgtEl>
                                          <p:spTgt spid="13"/>
                                        </p:tgtEl>
                                        <p:attrNameLst>
                                          <p:attrName>ppt_y</p:attrName>
                                        </p:attrNameLst>
                                      </p:cBhvr>
                                      <p:tavLst>
                                        <p:tav tm="0">
                                          <p:val>
                                            <p:strVal val="1+#ppt_h/2"/>
                                          </p:val>
                                        </p:tav>
                                        <p:tav tm="100000">
                                          <p:val>
                                            <p:strVal val="#ppt_y"/>
                                          </p:val>
                                        </p:tav>
                                      </p:tavLst>
                                    </p:anim>
                                  </p:childTnLst>
                                </p:cTn>
                              </p:par>
                              <p:par>
                                <p:cTn id="104" presetID="3" presetClass="entr" presetSubtype="5"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blinds(vertical)">
                                      <p:cBhvr>
                                        <p:cTn id="106" dur="3000"/>
                                        <p:tgtEl>
                                          <p:spTgt spid="14"/>
                                        </p:tgtEl>
                                      </p:cBhvr>
                                    </p:animEffect>
                                  </p:childTnLst>
                                </p:cTn>
                              </p:par>
                              <p:par>
                                <p:cTn id="107" presetID="8" presetClass="emph" presetSubtype="0" fill="hold" nodeType="withEffect">
                                  <p:stCondLst>
                                    <p:cond delay="0"/>
                                  </p:stCondLst>
                                  <p:childTnLst>
                                    <p:animRot by="21600000">
                                      <p:cBhvr>
                                        <p:cTn id="108" dur="3000" fill="hold"/>
                                        <p:tgtEl>
                                          <p:spTgt spid="14"/>
                                        </p:tgtEl>
                                        <p:attrNameLst>
                                          <p:attrName>r</p:attrName>
                                        </p:attrNameLst>
                                      </p:cBhvr>
                                    </p:animRot>
                                  </p:childTnLst>
                                </p:cTn>
                              </p:par>
                              <p:par>
                                <p:cTn id="109" presetID="2" presetClass="entr" presetSubtype="4" fill="hold" nodeType="withEffect">
                                  <p:stCondLst>
                                    <p:cond delay="0"/>
                                  </p:stCondLst>
                                  <p:childTnLst>
                                    <p:set>
                                      <p:cBhvr>
                                        <p:cTn id="110" dur="1" fill="hold">
                                          <p:stCondLst>
                                            <p:cond delay="0"/>
                                          </p:stCondLst>
                                        </p:cTn>
                                        <p:tgtEl>
                                          <p:spTgt spid="14"/>
                                        </p:tgtEl>
                                        <p:attrNameLst>
                                          <p:attrName>style.visibility</p:attrName>
                                        </p:attrNameLst>
                                      </p:cBhvr>
                                      <p:to>
                                        <p:strVal val="visible"/>
                                      </p:to>
                                    </p:set>
                                    <p:anim calcmode="lin" valueType="num">
                                      <p:cBhvr additive="base">
                                        <p:cTn id="111" dur="3000" fill="hold"/>
                                        <p:tgtEl>
                                          <p:spTgt spid="14"/>
                                        </p:tgtEl>
                                        <p:attrNameLst>
                                          <p:attrName>ppt_x</p:attrName>
                                        </p:attrNameLst>
                                      </p:cBhvr>
                                      <p:tavLst>
                                        <p:tav tm="0">
                                          <p:val>
                                            <p:strVal val="#ppt_x"/>
                                          </p:val>
                                        </p:tav>
                                        <p:tav tm="100000">
                                          <p:val>
                                            <p:strVal val="#ppt_x"/>
                                          </p:val>
                                        </p:tav>
                                      </p:tavLst>
                                    </p:anim>
                                    <p:anim calcmode="lin" valueType="num">
                                      <p:cBhvr additive="base">
                                        <p:cTn id="112" dur="3000" fill="hold"/>
                                        <p:tgtEl>
                                          <p:spTgt spid="14"/>
                                        </p:tgtEl>
                                        <p:attrNameLst>
                                          <p:attrName>ppt_y</p:attrName>
                                        </p:attrNameLst>
                                      </p:cBhvr>
                                      <p:tavLst>
                                        <p:tav tm="0">
                                          <p:val>
                                            <p:strVal val="1+#ppt_h/2"/>
                                          </p:val>
                                        </p:tav>
                                        <p:tav tm="100000">
                                          <p:val>
                                            <p:strVal val="#ppt_y"/>
                                          </p:val>
                                        </p:tav>
                                      </p:tavLst>
                                    </p:anim>
                                  </p:childTnLst>
                                </p:cTn>
                              </p:par>
                              <p:par>
                                <p:cTn id="113" presetID="3" presetClass="entr" presetSubtype="5" fill="hold" nodeType="withEffect">
                                  <p:stCondLst>
                                    <p:cond delay="0"/>
                                  </p:stCondLst>
                                  <p:childTnLst>
                                    <p:set>
                                      <p:cBhvr>
                                        <p:cTn id="114" dur="1" fill="hold">
                                          <p:stCondLst>
                                            <p:cond delay="0"/>
                                          </p:stCondLst>
                                        </p:cTn>
                                        <p:tgtEl>
                                          <p:spTgt spid="15"/>
                                        </p:tgtEl>
                                        <p:attrNameLst>
                                          <p:attrName>style.visibility</p:attrName>
                                        </p:attrNameLst>
                                      </p:cBhvr>
                                      <p:to>
                                        <p:strVal val="visible"/>
                                      </p:to>
                                    </p:set>
                                    <p:animEffect transition="in" filter="blinds(vertical)">
                                      <p:cBhvr>
                                        <p:cTn id="115" dur="3000"/>
                                        <p:tgtEl>
                                          <p:spTgt spid="15"/>
                                        </p:tgtEl>
                                      </p:cBhvr>
                                    </p:animEffect>
                                  </p:childTnLst>
                                </p:cTn>
                              </p:par>
                              <p:par>
                                <p:cTn id="116" presetID="8" presetClass="emph" presetSubtype="0" fill="hold" nodeType="withEffect">
                                  <p:stCondLst>
                                    <p:cond delay="0"/>
                                  </p:stCondLst>
                                  <p:childTnLst>
                                    <p:animRot by="21600000">
                                      <p:cBhvr>
                                        <p:cTn id="117" dur="3000" fill="hold"/>
                                        <p:tgtEl>
                                          <p:spTgt spid="15"/>
                                        </p:tgtEl>
                                        <p:attrNameLst>
                                          <p:attrName>r</p:attrName>
                                        </p:attrNameLst>
                                      </p:cBhvr>
                                    </p:animRot>
                                  </p:childTnLst>
                                </p:cTn>
                              </p:par>
                              <p:par>
                                <p:cTn id="118" presetID="2" presetClass="entr" presetSubtype="4" fill="hold" nodeType="withEffect">
                                  <p:stCondLst>
                                    <p:cond delay="0"/>
                                  </p:stCondLst>
                                  <p:childTnLst>
                                    <p:set>
                                      <p:cBhvr>
                                        <p:cTn id="119" dur="1" fill="hold">
                                          <p:stCondLst>
                                            <p:cond delay="0"/>
                                          </p:stCondLst>
                                        </p:cTn>
                                        <p:tgtEl>
                                          <p:spTgt spid="15"/>
                                        </p:tgtEl>
                                        <p:attrNameLst>
                                          <p:attrName>style.visibility</p:attrName>
                                        </p:attrNameLst>
                                      </p:cBhvr>
                                      <p:to>
                                        <p:strVal val="visible"/>
                                      </p:to>
                                    </p:set>
                                    <p:anim calcmode="lin" valueType="num">
                                      <p:cBhvr additive="base">
                                        <p:cTn id="120" dur="3000" fill="hold"/>
                                        <p:tgtEl>
                                          <p:spTgt spid="15"/>
                                        </p:tgtEl>
                                        <p:attrNameLst>
                                          <p:attrName>ppt_x</p:attrName>
                                        </p:attrNameLst>
                                      </p:cBhvr>
                                      <p:tavLst>
                                        <p:tav tm="0">
                                          <p:val>
                                            <p:strVal val="#ppt_x"/>
                                          </p:val>
                                        </p:tav>
                                        <p:tav tm="100000">
                                          <p:val>
                                            <p:strVal val="#ppt_x"/>
                                          </p:val>
                                        </p:tav>
                                      </p:tavLst>
                                    </p:anim>
                                    <p:anim calcmode="lin" valueType="num">
                                      <p:cBhvr additive="base">
                                        <p:cTn id="121" dur="3000" fill="hold"/>
                                        <p:tgtEl>
                                          <p:spTgt spid="15"/>
                                        </p:tgtEl>
                                        <p:attrNameLst>
                                          <p:attrName>ppt_y</p:attrName>
                                        </p:attrNameLst>
                                      </p:cBhvr>
                                      <p:tavLst>
                                        <p:tav tm="0">
                                          <p:val>
                                            <p:strVal val="1+#ppt_h/2"/>
                                          </p:val>
                                        </p:tav>
                                        <p:tav tm="100000">
                                          <p:val>
                                            <p:strVal val="#ppt_y"/>
                                          </p:val>
                                        </p:tav>
                                      </p:tavLst>
                                    </p:anim>
                                  </p:childTnLst>
                                </p:cTn>
                              </p:par>
                              <p:par>
                                <p:cTn id="122" presetID="3" presetClass="entr" presetSubtype="5" fill="hold" nodeType="withEffect">
                                  <p:stCondLst>
                                    <p:cond delay="0"/>
                                  </p:stCondLst>
                                  <p:childTnLst>
                                    <p:set>
                                      <p:cBhvr>
                                        <p:cTn id="123" dur="1" fill="hold">
                                          <p:stCondLst>
                                            <p:cond delay="0"/>
                                          </p:stCondLst>
                                        </p:cTn>
                                        <p:tgtEl>
                                          <p:spTgt spid="16"/>
                                        </p:tgtEl>
                                        <p:attrNameLst>
                                          <p:attrName>style.visibility</p:attrName>
                                        </p:attrNameLst>
                                      </p:cBhvr>
                                      <p:to>
                                        <p:strVal val="visible"/>
                                      </p:to>
                                    </p:set>
                                    <p:animEffect transition="in" filter="blinds(vertical)">
                                      <p:cBhvr>
                                        <p:cTn id="124" dur="3000"/>
                                        <p:tgtEl>
                                          <p:spTgt spid="16"/>
                                        </p:tgtEl>
                                      </p:cBhvr>
                                    </p:animEffect>
                                  </p:childTnLst>
                                </p:cTn>
                              </p:par>
                              <p:par>
                                <p:cTn id="125" presetID="8" presetClass="emph" presetSubtype="0" fill="hold" nodeType="withEffect">
                                  <p:stCondLst>
                                    <p:cond delay="0"/>
                                  </p:stCondLst>
                                  <p:childTnLst>
                                    <p:animRot by="21600000">
                                      <p:cBhvr>
                                        <p:cTn id="126" dur="3000" fill="hold"/>
                                        <p:tgtEl>
                                          <p:spTgt spid="16"/>
                                        </p:tgtEl>
                                        <p:attrNameLst>
                                          <p:attrName>r</p:attrName>
                                        </p:attrNameLst>
                                      </p:cBhvr>
                                    </p:animRot>
                                  </p:childTnLst>
                                </p:cTn>
                              </p:par>
                              <p:par>
                                <p:cTn id="127" presetID="2" presetClass="entr" presetSubtype="4" fill="hold" nodeType="with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additive="base">
                                        <p:cTn id="129" dur="3000" fill="hold"/>
                                        <p:tgtEl>
                                          <p:spTgt spid="16"/>
                                        </p:tgtEl>
                                        <p:attrNameLst>
                                          <p:attrName>ppt_x</p:attrName>
                                        </p:attrNameLst>
                                      </p:cBhvr>
                                      <p:tavLst>
                                        <p:tav tm="0">
                                          <p:val>
                                            <p:strVal val="#ppt_x"/>
                                          </p:val>
                                        </p:tav>
                                        <p:tav tm="100000">
                                          <p:val>
                                            <p:strVal val="#ppt_x"/>
                                          </p:val>
                                        </p:tav>
                                      </p:tavLst>
                                    </p:anim>
                                    <p:anim calcmode="lin" valueType="num">
                                      <p:cBhvr additive="base">
                                        <p:cTn id="130" dur="3000" fill="hold"/>
                                        <p:tgtEl>
                                          <p:spTgt spid="16"/>
                                        </p:tgtEl>
                                        <p:attrNameLst>
                                          <p:attrName>ppt_y</p:attrName>
                                        </p:attrNameLst>
                                      </p:cBhvr>
                                      <p:tavLst>
                                        <p:tav tm="0">
                                          <p:val>
                                            <p:strVal val="1+#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blinds(vertical)">
                                      <p:cBhvr>
                                        <p:cTn id="133" dur="3000"/>
                                        <p:tgtEl>
                                          <p:spTgt spid="17"/>
                                        </p:tgtEl>
                                      </p:cBhvr>
                                    </p:animEffect>
                                  </p:childTnLst>
                                </p:cTn>
                              </p:par>
                              <p:par>
                                <p:cTn id="134" presetID="8" presetClass="emph" presetSubtype="0" fill="hold" nodeType="withEffect">
                                  <p:stCondLst>
                                    <p:cond delay="0"/>
                                  </p:stCondLst>
                                  <p:childTnLst>
                                    <p:animRot by="21600000">
                                      <p:cBhvr>
                                        <p:cTn id="135" dur="3000" fill="hold"/>
                                        <p:tgtEl>
                                          <p:spTgt spid="17"/>
                                        </p:tgtEl>
                                        <p:attrNameLst>
                                          <p:attrName>r</p:attrName>
                                        </p:attrNameLst>
                                      </p:cBhvr>
                                    </p:animRot>
                                  </p:childTnLst>
                                </p:cTn>
                              </p:par>
                              <p:par>
                                <p:cTn id="136" presetID="2" presetClass="entr" presetSubtype="4" fill="hold" nodeType="withEffect">
                                  <p:stCondLst>
                                    <p:cond delay="0"/>
                                  </p:stCondLst>
                                  <p:childTnLst>
                                    <p:set>
                                      <p:cBhvr>
                                        <p:cTn id="137" dur="1" fill="hold">
                                          <p:stCondLst>
                                            <p:cond delay="0"/>
                                          </p:stCondLst>
                                        </p:cTn>
                                        <p:tgtEl>
                                          <p:spTgt spid="17"/>
                                        </p:tgtEl>
                                        <p:attrNameLst>
                                          <p:attrName>style.visibility</p:attrName>
                                        </p:attrNameLst>
                                      </p:cBhvr>
                                      <p:to>
                                        <p:strVal val="visible"/>
                                      </p:to>
                                    </p:set>
                                    <p:anim calcmode="lin" valueType="num">
                                      <p:cBhvr additive="base">
                                        <p:cTn id="138" dur="3000" fill="hold"/>
                                        <p:tgtEl>
                                          <p:spTgt spid="17"/>
                                        </p:tgtEl>
                                        <p:attrNameLst>
                                          <p:attrName>ppt_x</p:attrName>
                                        </p:attrNameLst>
                                      </p:cBhvr>
                                      <p:tavLst>
                                        <p:tav tm="0">
                                          <p:val>
                                            <p:strVal val="#ppt_x"/>
                                          </p:val>
                                        </p:tav>
                                        <p:tav tm="100000">
                                          <p:val>
                                            <p:strVal val="#ppt_x"/>
                                          </p:val>
                                        </p:tav>
                                      </p:tavLst>
                                    </p:anim>
                                    <p:anim calcmode="lin" valueType="num">
                                      <p:cBhvr additive="base">
                                        <p:cTn id="139" dur="3000" fill="hold"/>
                                        <p:tgtEl>
                                          <p:spTgt spid="17"/>
                                        </p:tgtEl>
                                        <p:attrNameLst>
                                          <p:attrName>ppt_y</p:attrName>
                                        </p:attrNameLst>
                                      </p:cBhvr>
                                      <p:tavLst>
                                        <p:tav tm="0">
                                          <p:val>
                                            <p:strVal val="1+#ppt_h/2"/>
                                          </p:val>
                                        </p:tav>
                                        <p:tav tm="100000">
                                          <p:val>
                                            <p:strVal val="#ppt_y"/>
                                          </p:val>
                                        </p:tav>
                                      </p:tavLst>
                                    </p:anim>
                                  </p:childTnLst>
                                </p:cTn>
                              </p:par>
                              <p:par>
                                <p:cTn id="140" presetID="3" presetClass="entr" presetSubtype="5" fill="hold" nodeType="withEffect">
                                  <p:stCondLst>
                                    <p:cond delay="0"/>
                                  </p:stCondLst>
                                  <p:childTnLst>
                                    <p:set>
                                      <p:cBhvr>
                                        <p:cTn id="141" dur="1" fill="hold">
                                          <p:stCondLst>
                                            <p:cond delay="0"/>
                                          </p:stCondLst>
                                        </p:cTn>
                                        <p:tgtEl>
                                          <p:spTgt spid="18"/>
                                        </p:tgtEl>
                                        <p:attrNameLst>
                                          <p:attrName>style.visibility</p:attrName>
                                        </p:attrNameLst>
                                      </p:cBhvr>
                                      <p:to>
                                        <p:strVal val="visible"/>
                                      </p:to>
                                    </p:set>
                                    <p:animEffect transition="in" filter="blinds(vertical)">
                                      <p:cBhvr>
                                        <p:cTn id="142" dur="3000"/>
                                        <p:tgtEl>
                                          <p:spTgt spid="18"/>
                                        </p:tgtEl>
                                      </p:cBhvr>
                                    </p:animEffect>
                                  </p:childTnLst>
                                </p:cTn>
                              </p:par>
                              <p:par>
                                <p:cTn id="143" presetID="8" presetClass="emph" presetSubtype="0" fill="hold" nodeType="withEffect">
                                  <p:stCondLst>
                                    <p:cond delay="0"/>
                                  </p:stCondLst>
                                  <p:childTnLst>
                                    <p:animRot by="21600000">
                                      <p:cBhvr>
                                        <p:cTn id="144" dur="3000" fill="hold"/>
                                        <p:tgtEl>
                                          <p:spTgt spid="18"/>
                                        </p:tgtEl>
                                        <p:attrNameLst>
                                          <p:attrName>r</p:attrName>
                                        </p:attrNameLst>
                                      </p:cBhvr>
                                    </p:animRot>
                                  </p:childTnLst>
                                </p:cTn>
                              </p:par>
                              <p:par>
                                <p:cTn id="145" presetID="2" presetClass="entr" presetSubtype="4" fill="hold" nodeType="withEffect">
                                  <p:stCondLst>
                                    <p:cond delay="0"/>
                                  </p:stCondLst>
                                  <p:childTnLst>
                                    <p:set>
                                      <p:cBhvr>
                                        <p:cTn id="146" dur="1" fill="hold">
                                          <p:stCondLst>
                                            <p:cond delay="0"/>
                                          </p:stCondLst>
                                        </p:cTn>
                                        <p:tgtEl>
                                          <p:spTgt spid="18"/>
                                        </p:tgtEl>
                                        <p:attrNameLst>
                                          <p:attrName>style.visibility</p:attrName>
                                        </p:attrNameLst>
                                      </p:cBhvr>
                                      <p:to>
                                        <p:strVal val="visible"/>
                                      </p:to>
                                    </p:set>
                                    <p:anim calcmode="lin" valueType="num">
                                      <p:cBhvr additive="base">
                                        <p:cTn id="147" dur="3000" fill="hold"/>
                                        <p:tgtEl>
                                          <p:spTgt spid="18"/>
                                        </p:tgtEl>
                                        <p:attrNameLst>
                                          <p:attrName>ppt_x</p:attrName>
                                        </p:attrNameLst>
                                      </p:cBhvr>
                                      <p:tavLst>
                                        <p:tav tm="0">
                                          <p:val>
                                            <p:strVal val="#ppt_x"/>
                                          </p:val>
                                        </p:tav>
                                        <p:tav tm="100000">
                                          <p:val>
                                            <p:strVal val="#ppt_x"/>
                                          </p:val>
                                        </p:tav>
                                      </p:tavLst>
                                    </p:anim>
                                    <p:anim calcmode="lin" valueType="num">
                                      <p:cBhvr additive="base">
                                        <p:cTn id="148" dur="3000" fill="hold"/>
                                        <p:tgtEl>
                                          <p:spTgt spid="18"/>
                                        </p:tgtEl>
                                        <p:attrNameLst>
                                          <p:attrName>ppt_y</p:attrName>
                                        </p:attrNameLst>
                                      </p:cBhvr>
                                      <p:tavLst>
                                        <p:tav tm="0">
                                          <p:val>
                                            <p:strVal val="1+#ppt_h/2"/>
                                          </p:val>
                                        </p:tav>
                                        <p:tav tm="100000">
                                          <p:val>
                                            <p:strVal val="#ppt_y"/>
                                          </p:val>
                                        </p:tav>
                                      </p:tavLst>
                                    </p:anim>
                                  </p:childTnLst>
                                </p:cTn>
                              </p:par>
                              <p:par>
                                <p:cTn id="149" presetID="3" presetClass="entr" presetSubtype="5" fill="hold" nodeType="withEffect">
                                  <p:stCondLst>
                                    <p:cond delay="0"/>
                                  </p:stCondLst>
                                  <p:childTnLst>
                                    <p:set>
                                      <p:cBhvr>
                                        <p:cTn id="150" dur="1" fill="hold">
                                          <p:stCondLst>
                                            <p:cond delay="0"/>
                                          </p:stCondLst>
                                        </p:cTn>
                                        <p:tgtEl>
                                          <p:spTgt spid="19"/>
                                        </p:tgtEl>
                                        <p:attrNameLst>
                                          <p:attrName>style.visibility</p:attrName>
                                        </p:attrNameLst>
                                      </p:cBhvr>
                                      <p:to>
                                        <p:strVal val="visible"/>
                                      </p:to>
                                    </p:set>
                                    <p:animEffect transition="in" filter="blinds(vertical)">
                                      <p:cBhvr>
                                        <p:cTn id="151" dur="3000"/>
                                        <p:tgtEl>
                                          <p:spTgt spid="19"/>
                                        </p:tgtEl>
                                      </p:cBhvr>
                                    </p:animEffect>
                                  </p:childTnLst>
                                </p:cTn>
                              </p:par>
                              <p:par>
                                <p:cTn id="152" presetID="8" presetClass="emph" presetSubtype="0" fill="hold" nodeType="withEffect">
                                  <p:stCondLst>
                                    <p:cond delay="0"/>
                                  </p:stCondLst>
                                  <p:childTnLst>
                                    <p:animRot by="21600000">
                                      <p:cBhvr>
                                        <p:cTn id="153" dur="3000" fill="hold"/>
                                        <p:tgtEl>
                                          <p:spTgt spid="19"/>
                                        </p:tgtEl>
                                        <p:attrNameLst>
                                          <p:attrName>r</p:attrName>
                                        </p:attrNameLst>
                                      </p:cBhvr>
                                    </p:animRot>
                                  </p:childTnLst>
                                </p:cTn>
                              </p:par>
                              <p:par>
                                <p:cTn id="154" presetID="2" presetClass="entr" presetSubtype="4" fill="hold" nodeType="with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additive="base">
                                        <p:cTn id="156" dur="3000" fill="hold"/>
                                        <p:tgtEl>
                                          <p:spTgt spid="19"/>
                                        </p:tgtEl>
                                        <p:attrNameLst>
                                          <p:attrName>ppt_x</p:attrName>
                                        </p:attrNameLst>
                                      </p:cBhvr>
                                      <p:tavLst>
                                        <p:tav tm="0">
                                          <p:val>
                                            <p:strVal val="#ppt_x"/>
                                          </p:val>
                                        </p:tav>
                                        <p:tav tm="100000">
                                          <p:val>
                                            <p:strVal val="#ppt_x"/>
                                          </p:val>
                                        </p:tav>
                                      </p:tavLst>
                                    </p:anim>
                                    <p:anim calcmode="lin" valueType="num">
                                      <p:cBhvr additive="base">
                                        <p:cTn id="157" dur="3000" fill="hold"/>
                                        <p:tgtEl>
                                          <p:spTgt spid="19"/>
                                        </p:tgtEl>
                                        <p:attrNameLst>
                                          <p:attrName>ppt_y</p:attrName>
                                        </p:attrNameLst>
                                      </p:cBhvr>
                                      <p:tavLst>
                                        <p:tav tm="0">
                                          <p:val>
                                            <p:strVal val="1+#ppt_h/2"/>
                                          </p:val>
                                        </p:tav>
                                        <p:tav tm="100000">
                                          <p:val>
                                            <p:strVal val="#ppt_y"/>
                                          </p:val>
                                        </p:tav>
                                      </p:tavLst>
                                    </p:anim>
                                  </p:childTnLst>
                                </p:cTn>
                              </p:par>
                              <p:par>
                                <p:cTn id="158" presetID="3" presetClass="entr" presetSubtype="5" fill="hold" nodeType="withEffect">
                                  <p:stCondLst>
                                    <p:cond delay="0"/>
                                  </p:stCondLst>
                                  <p:childTnLst>
                                    <p:set>
                                      <p:cBhvr>
                                        <p:cTn id="159" dur="1" fill="hold">
                                          <p:stCondLst>
                                            <p:cond delay="0"/>
                                          </p:stCondLst>
                                        </p:cTn>
                                        <p:tgtEl>
                                          <p:spTgt spid="20"/>
                                        </p:tgtEl>
                                        <p:attrNameLst>
                                          <p:attrName>style.visibility</p:attrName>
                                        </p:attrNameLst>
                                      </p:cBhvr>
                                      <p:to>
                                        <p:strVal val="visible"/>
                                      </p:to>
                                    </p:set>
                                    <p:animEffect transition="in" filter="blinds(vertical)">
                                      <p:cBhvr>
                                        <p:cTn id="160" dur="3000"/>
                                        <p:tgtEl>
                                          <p:spTgt spid="20"/>
                                        </p:tgtEl>
                                      </p:cBhvr>
                                    </p:animEffect>
                                  </p:childTnLst>
                                </p:cTn>
                              </p:par>
                              <p:par>
                                <p:cTn id="161" presetID="8" presetClass="emph" presetSubtype="0" fill="hold" nodeType="withEffect">
                                  <p:stCondLst>
                                    <p:cond delay="0"/>
                                  </p:stCondLst>
                                  <p:childTnLst>
                                    <p:animRot by="21600000">
                                      <p:cBhvr>
                                        <p:cTn id="162" dur="3000" fill="hold"/>
                                        <p:tgtEl>
                                          <p:spTgt spid="20"/>
                                        </p:tgtEl>
                                        <p:attrNameLst>
                                          <p:attrName>r</p:attrName>
                                        </p:attrNameLst>
                                      </p:cBhvr>
                                    </p:animRot>
                                  </p:childTnLst>
                                </p:cTn>
                              </p:par>
                              <p:par>
                                <p:cTn id="163" presetID="2" presetClass="entr" presetSubtype="4" fill="hold" nodeType="withEffect">
                                  <p:stCondLst>
                                    <p:cond delay="0"/>
                                  </p:stCondLst>
                                  <p:childTnLst>
                                    <p:set>
                                      <p:cBhvr>
                                        <p:cTn id="164" dur="1" fill="hold">
                                          <p:stCondLst>
                                            <p:cond delay="0"/>
                                          </p:stCondLst>
                                        </p:cTn>
                                        <p:tgtEl>
                                          <p:spTgt spid="20"/>
                                        </p:tgtEl>
                                        <p:attrNameLst>
                                          <p:attrName>style.visibility</p:attrName>
                                        </p:attrNameLst>
                                      </p:cBhvr>
                                      <p:to>
                                        <p:strVal val="visible"/>
                                      </p:to>
                                    </p:set>
                                    <p:anim calcmode="lin" valueType="num">
                                      <p:cBhvr additive="base">
                                        <p:cTn id="165" dur="3000" fill="hold"/>
                                        <p:tgtEl>
                                          <p:spTgt spid="20"/>
                                        </p:tgtEl>
                                        <p:attrNameLst>
                                          <p:attrName>ppt_x</p:attrName>
                                        </p:attrNameLst>
                                      </p:cBhvr>
                                      <p:tavLst>
                                        <p:tav tm="0">
                                          <p:val>
                                            <p:strVal val="#ppt_x"/>
                                          </p:val>
                                        </p:tav>
                                        <p:tav tm="100000">
                                          <p:val>
                                            <p:strVal val="#ppt_x"/>
                                          </p:val>
                                        </p:tav>
                                      </p:tavLst>
                                    </p:anim>
                                    <p:anim calcmode="lin" valueType="num">
                                      <p:cBhvr additive="base">
                                        <p:cTn id="166" dur="3000" fill="hold"/>
                                        <p:tgtEl>
                                          <p:spTgt spid="20"/>
                                        </p:tgtEl>
                                        <p:attrNameLst>
                                          <p:attrName>ppt_y</p:attrName>
                                        </p:attrNameLst>
                                      </p:cBhvr>
                                      <p:tavLst>
                                        <p:tav tm="0">
                                          <p:val>
                                            <p:strVal val="1+#ppt_h/2"/>
                                          </p:val>
                                        </p:tav>
                                        <p:tav tm="100000">
                                          <p:val>
                                            <p:strVal val="#ppt_y"/>
                                          </p:val>
                                        </p:tav>
                                      </p:tavLst>
                                    </p:anim>
                                  </p:childTnLst>
                                </p:cTn>
                              </p:par>
                              <p:par>
                                <p:cTn id="167" presetID="3" presetClass="entr" presetSubtype="5" fill="hold" nodeType="withEffect">
                                  <p:stCondLst>
                                    <p:cond delay="0"/>
                                  </p:stCondLst>
                                  <p:childTnLst>
                                    <p:set>
                                      <p:cBhvr>
                                        <p:cTn id="168" dur="1" fill="hold">
                                          <p:stCondLst>
                                            <p:cond delay="0"/>
                                          </p:stCondLst>
                                        </p:cTn>
                                        <p:tgtEl>
                                          <p:spTgt spid="21"/>
                                        </p:tgtEl>
                                        <p:attrNameLst>
                                          <p:attrName>style.visibility</p:attrName>
                                        </p:attrNameLst>
                                      </p:cBhvr>
                                      <p:to>
                                        <p:strVal val="visible"/>
                                      </p:to>
                                    </p:set>
                                    <p:animEffect transition="in" filter="blinds(vertical)">
                                      <p:cBhvr>
                                        <p:cTn id="169" dur="3000"/>
                                        <p:tgtEl>
                                          <p:spTgt spid="21"/>
                                        </p:tgtEl>
                                      </p:cBhvr>
                                    </p:animEffect>
                                  </p:childTnLst>
                                </p:cTn>
                              </p:par>
                              <p:par>
                                <p:cTn id="170" presetID="8" presetClass="emph" presetSubtype="0" fill="hold" nodeType="withEffect">
                                  <p:stCondLst>
                                    <p:cond delay="0"/>
                                  </p:stCondLst>
                                  <p:childTnLst>
                                    <p:animRot by="21600000">
                                      <p:cBhvr>
                                        <p:cTn id="171" dur="3000" fill="hold"/>
                                        <p:tgtEl>
                                          <p:spTgt spid="21"/>
                                        </p:tgtEl>
                                        <p:attrNameLst>
                                          <p:attrName>r</p:attrName>
                                        </p:attrNameLst>
                                      </p:cBhvr>
                                    </p:animRot>
                                  </p:childTnLst>
                                </p:cTn>
                              </p:par>
                              <p:par>
                                <p:cTn id="172" presetID="2" presetClass="entr" presetSubtype="4" fill="hold" nodeType="withEffect">
                                  <p:stCondLst>
                                    <p:cond delay="0"/>
                                  </p:stCondLst>
                                  <p:childTnLst>
                                    <p:set>
                                      <p:cBhvr>
                                        <p:cTn id="173" dur="1" fill="hold">
                                          <p:stCondLst>
                                            <p:cond delay="0"/>
                                          </p:stCondLst>
                                        </p:cTn>
                                        <p:tgtEl>
                                          <p:spTgt spid="21"/>
                                        </p:tgtEl>
                                        <p:attrNameLst>
                                          <p:attrName>style.visibility</p:attrName>
                                        </p:attrNameLst>
                                      </p:cBhvr>
                                      <p:to>
                                        <p:strVal val="visible"/>
                                      </p:to>
                                    </p:set>
                                    <p:anim calcmode="lin" valueType="num">
                                      <p:cBhvr additive="base">
                                        <p:cTn id="174" dur="3000" fill="hold"/>
                                        <p:tgtEl>
                                          <p:spTgt spid="21"/>
                                        </p:tgtEl>
                                        <p:attrNameLst>
                                          <p:attrName>ppt_x</p:attrName>
                                        </p:attrNameLst>
                                      </p:cBhvr>
                                      <p:tavLst>
                                        <p:tav tm="0">
                                          <p:val>
                                            <p:strVal val="#ppt_x"/>
                                          </p:val>
                                        </p:tav>
                                        <p:tav tm="100000">
                                          <p:val>
                                            <p:strVal val="#ppt_x"/>
                                          </p:val>
                                        </p:tav>
                                      </p:tavLst>
                                    </p:anim>
                                    <p:anim calcmode="lin" valueType="num">
                                      <p:cBhvr additive="base">
                                        <p:cTn id="175" dur="3000" fill="hold"/>
                                        <p:tgtEl>
                                          <p:spTgt spid="21"/>
                                        </p:tgtEl>
                                        <p:attrNameLst>
                                          <p:attrName>ppt_y</p:attrName>
                                        </p:attrNameLst>
                                      </p:cBhvr>
                                      <p:tavLst>
                                        <p:tav tm="0">
                                          <p:val>
                                            <p:strVal val="1+#ppt_h/2"/>
                                          </p:val>
                                        </p:tav>
                                        <p:tav tm="100000">
                                          <p:val>
                                            <p:strVal val="#ppt_y"/>
                                          </p:val>
                                        </p:tav>
                                      </p:tavLst>
                                    </p:anim>
                                  </p:childTnLst>
                                </p:cTn>
                              </p:par>
                              <p:par>
                                <p:cTn id="176" presetID="3" presetClass="entr" presetSubtype="5" fill="hold"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blinds(vertical)">
                                      <p:cBhvr>
                                        <p:cTn id="178" dur="3000"/>
                                        <p:tgtEl>
                                          <p:spTgt spid="22"/>
                                        </p:tgtEl>
                                      </p:cBhvr>
                                    </p:animEffect>
                                  </p:childTnLst>
                                </p:cTn>
                              </p:par>
                              <p:par>
                                <p:cTn id="179" presetID="8" presetClass="emph" presetSubtype="0" fill="hold" nodeType="withEffect">
                                  <p:stCondLst>
                                    <p:cond delay="0"/>
                                  </p:stCondLst>
                                  <p:childTnLst>
                                    <p:animRot by="21600000">
                                      <p:cBhvr>
                                        <p:cTn id="180" dur="3000" fill="hold"/>
                                        <p:tgtEl>
                                          <p:spTgt spid="22"/>
                                        </p:tgtEl>
                                        <p:attrNameLst>
                                          <p:attrName>r</p:attrName>
                                        </p:attrNameLst>
                                      </p:cBhvr>
                                    </p:animRot>
                                  </p:childTnLst>
                                </p:cTn>
                              </p:par>
                              <p:par>
                                <p:cTn id="181" presetID="2" presetClass="entr" presetSubtype="4" fill="hold" nodeType="withEffect">
                                  <p:stCondLst>
                                    <p:cond delay="0"/>
                                  </p:stCondLst>
                                  <p:childTnLst>
                                    <p:set>
                                      <p:cBhvr>
                                        <p:cTn id="182" dur="1" fill="hold">
                                          <p:stCondLst>
                                            <p:cond delay="0"/>
                                          </p:stCondLst>
                                        </p:cTn>
                                        <p:tgtEl>
                                          <p:spTgt spid="22"/>
                                        </p:tgtEl>
                                        <p:attrNameLst>
                                          <p:attrName>style.visibility</p:attrName>
                                        </p:attrNameLst>
                                      </p:cBhvr>
                                      <p:to>
                                        <p:strVal val="visible"/>
                                      </p:to>
                                    </p:set>
                                    <p:anim calcmode="lin" valueType="num">
                                      <p:cBhvr additive="base">
                                        <p:cTn id="183" dur="3000" fill="hold"/>
                                        <p:tgtEl>
                                          <p:spTgt spid="22"/>
                                        </p:tgtEl>
                                        <p:attrNameLst>
                                          <p:attrName>ppt_x</p:attrName>
                                        </p:attrNameLst>
                                      </p:cBhvr>
                                      <p:tavLst>
                                        <p:tav tm="0">
                                          <p:val>
                                            <p:strVal val="#ppt_x"/>
                                          </p:val>
                                        </p:tav>
                                        <p:tav tm="100000">
                                          <p:val>
                                            <p:strVal val="#ppt_x"/>
                                          </p:val>
                                        </p:tav>
                                      </p:tavLst>
                                    </p:anim>
                                    <p:anim calcmode="lin" valueType="num">
                                      <p:cBhvr additive="base">
                                        <p:cTn id="184" dur="3000" fill="hold"/>
                                        <p:tgtEl>
                                          <p:spTgt spid="22"/>
                                        </p:tgtEl>
                                        <p:attrNameLst>
                                          <p:attrName>ppt_y</p:attrName>
                                        </p:attrNameLst>
                                      </p:cBhvr>
                                      <p:tavLst>
                                        <p:tav tm="0">
                                          <p:val>
                                            <p:strVal val="1+#ppt_h/2"/>
                                          </p:val>
                                        </p:tav>
                                        <p:tav tm="100000">
                                          <p:val>
                                            <p:strVal val="#ppt_y"/>
                                          </p:val>
                                        </p:tav>
                                      </p:tavLst>
                                    </p:anim>
                                  </p:childTnLst>
                                </p:cTn>
                              </p:par>
                              <p:par>
                                <p:cTn id="185" presetID="3" presetClass="entr" presetSubtype="5" fill="hold" nodeType="withEffect">
                                  <p:stCondLst>
                                    <p:cond delay="0"/>
                                  </p:stCondLst>
                                  <p:childTnLst>
                                    <p:set>
                                      <p:cBhvr>
                                        <p:cTn id="186" dur="1" fill="hold">
                                          <p:stCondLst>
                                            <p:cond delay="0"/>
                                          </p:stCondLst>
                                        </p:cTn>
                                        <p:tgtEl>
                                          <p:spTgt spid="23"/>
                                        </p:tgtEl>
                                        <p:attrNameLst>
                                          <p:attrName>style.visibility</p:attrName>
                                        </p:attrNameLst>
                                      </p:cBhvr>
                                      <p:to>
                                        <p:strVal val="visible"/>
                                      </p:to>
                                    </p:set>
                                    <p:animEffect transition="in" filter="blinds(vertical)">
                                      <p:cBhvr>
                                        <p:cTn id="187" dur="3000"/>
                                        <p:tgtEl>
                                          <p:spTgt spid="23"/>
                                        </p:tgtEl>
                                      </p:cBhvr>
                                    </p:animEffect>
                                  </p:childTnLst>
                                </p:cTn>
                              </p:par>
                              <p:par>
                                <p:cTn id="188" presetID="8" presetClass="emph" presetSubtype="0" fill="hold" nodeType="withEffect">
                                  <p:stCondLst>
                                    <p:cond delay="0"/>
                                  </p:stCondLst>
                                  <p:childTnLst>
                                    <p:animRot by="21600000">
                                      <p:cBhvr>
                                        <p:cTn id="189" dur="3000" fill="hold"/>
                                        <p:tgtEl>
                                          <p:spTgt spid="23"/>
                                        </p:tgtEl>
                                        <p:attrNameLst>
                                          <p:attrName>r</p:attrName>
                                        </p:attrNameLst>
                                      </p:cBhvr>
                                    </p:animRot>
                                  </p:childTnLst>
                                </p:cTn>
                              </p:par>
                              <p:par>
                                <p:cTn id="190" presetID="2" presetClass="entr" presetSubtype="4" fill="hold" nodeType="withEffect">
                                  <p:stCondLst>
                                    <p:cond delay="0"/>
                                  </p:stCondLst>
                                  <p:childTnLst>
                                    <p:set>
                                      <p:cBhvr>
                                        <p:cTn id="191" dur="1" fill="hold">
                                          <p:stCondLst>
                                            <p:cond delay="0"/>
                                          </p:stCondLst>
                                        </p:cTn>
                                        <p:tgtEl>
                                          <p:spTgt spid="23"/>
                                        </p:tgtEl>
                                        <p:attrNameLst>
                                          <p:attrName>style.visibility</p:attrName>
                                        </p:attrNameLst>
                                      </p:cBhvr>
                                      <p:to>
                                        <p:strVal val="visible"/>
                                      </p:to>
                                    </p:set>
                                    <p:anim calcmode="lin" valueType="num">
                                      <p:cBhvr additive="base">
                                        <p:cTn id="192" dur="3000" fill="hold"/>
                                        <p:tgtEl>
                                          <p:spTgt spid="23"/>
                                        </p:tgtEl>
                                        <p:attrNameLst>
                                          <p:attrName>ppt_x</p:attrName>
                                        </p:attrNameLst>
                                      </p:cBhvr>
                                      <p:tavLst>
                                        <p:tav tm="0">
                                          <p:val>
                                            <p:strVal val="#ppt_x"/>
                                          </p:val>
                                        </p:tav>
                                        <p:tav tm="100000">
                                          <p:val>
                                            <p:strVal val="#ppt_x"/>
                                          </p:val>
                                        </p:tav>
                                      </p:tavLst>
                                    </p:anim>
                                    <p:anim calcmode="lin" valueType="num">
                                      <p:cBhvr additive="base">
                                        <p:cTn id="193" dur="3000" fill="hold"/>
                                        <p:tgtEl>
                                          <p:spTgt spid="23"/>
                                        </p:tgtEl>
                                        <p:attrNameLst>
                                          <p:attrName>ppt_y</p:attrName>
                                        </p:attrNameLst>
                                      </p:cBhvr>
                                      <p:tavLst>
                                        <p:tav tm="0">
                                          <p:val>
                                            <p:strVal val="1+#ppt_h/2"/>
                                          </p:val>
                                        </p:tav>
                                        <p:tav tm="100000">
                                          <p:val>
                                            <p:strVal val="#ppt_y"/>
                                          </p:val>
                                        </p:tav>
                                      </p:tavLst>
                                    </p:anim>
                                  </p:childTnLst>
                                </p:cTn>
                              </p:par>
                              <p:par>
                                <p:cTn id="194" presetID="3" presetClass="entr" presetSubtype="5" fill="hold" nodeType="withEffect">
                                  <p:stCondLst>
                                    <p:cond delay="0"/>
                                  </p:stCondLst>
                                  <p:childTnLst>
                                    <p:set>
                                      <p:cBhvr>
                                        <p:cTn id="195" dur="1" fill="hold">
                                          <p:stCondLst>
                                            <p:cond delay="0"/>
                                          </p:stCondLst>
                                        </p:cTn>
                                        <p:tgtEl>
                                          <p:spTgt spid="24"/>
                                        </p:tgtEl>
                                        <p:attrNameLst>
                                          <p:attrName>style.visibility</p:attrName>
                                        </p:attrNameLst>
                                      </p:cBhvr>
                                      <p:to>
                                        <p:strVal val="visible"/>
                                      </p:to>
                                    </p:set>
                                    <p:animEffect transition="in" filter="blinds(vertical)">
                                      <p:cBhvr>
                                        <p:cTn id="196" dur="3000"/>
                                        <p:tgtEl>
                                          <p:spTgt spid="24"/>
                                        </p:tgtEl>
                                      </p:cBhvr>
                                    </p:animEffect>
                                  </p:childTnLst>
                                </p:cTn>
                              </p:par>
                              <p:par>
                                <p:cTn id="197" presetID="8" presetClass="emph" presetSubtype="0" fill="hold" nodeType="withEffect">
                                  <p:stCondLst>
                                    <p:cond delay="0"/>
                                  </p:stCondLst>
                                  <p:childTnLst>
                                    <p:animRot by="21600000">
                                      <p:cBhvr>
                                        <p:cTn id="198" dur="3000" fill="hold"/>
                                        <p:tgtEl>
                                          <p:spTgt spid="24"/>
                                        </p:tgtEl>
                                        <p:attrNameLst>
                                          <p:attrName>r</p:attrName>
                                        </p:attrNameLst>
                                      </p:cBhvr>
                                    </p:animRot>
                                  </p:childTnLst>
                                </p:cTn>
                              </p:par>
                              <p:par>
                                <p:cTn id="199" presetID="2" presetClass="entr" presetSubtype="4" fill="hold" nodeType="withEffect">
                                  <p:stCondLst>
                                    <p:cond delay="0"/>
                                  </p:stCondLst>
                                  <p:childTnLst>
                                    <p:set>
                                      <p:cBhvr>
                                        <p:cTn id="200" dur="1" fill="hold">
                                          <p:stCondLst>
                                            <p:cond delay="0"/>
                                          </p:stCondLst>
                                        </p:cTn>
                                        <p:tgtEl>
                                          <p:spTgt spid="24"/>
                                        </p:tgtEl>
                                        <p:attrNameLst>
                                          <p:attrName>style.visibility</p:attrName>
                                        </p:attrNameLst>
                                      </p:cBhvr>
                                      <p:to>
                                        <p:strVal val="visible"/>
                                      </p:to>
                                    </p:set>
                                    <p:anim calcmode="lin" valueType="num">
                                      <p:cBhvr additive="base">
                                        <p:cTn id="201" dur="3000" fill="hold"/>
                                        <p:tgtEl>
                                          <p:spTgt spid="24"/>
                                        </p:tgtEl>
                                        <p:attrNameLst>
                                          <p:attrName>ppt_x</p:attrName>
                                        </p:attrNameLst>
                                      </p:cBhvr>
                                      <p:tavLst>
                                        <p:tav tm="0">
                                          <p:val>
                                            <p:strVal val="#ppt_x"/>
                                          </p:val>
                                        </p:tav>
                                        <p:tav tm="100000">
                                          <p:val>
                                            <p:strVal val="#ppt_x"/>
                                          </p:val>
                                        </p:tav>
                                      </p:tavLst>
                                    </p:anim>
                                    <p:anim calcmode="lin" valueType="num">
                                      <p:cBhvr additive="base">
                                        <p:cTn id="202" dur="3000" fill="hold"/>
                                        <p:tgtEl>
                                          <p:spTgt spid="24"/>
                                        </p:tgtEl>
                                        <p:attrNameLst>
                                          <p:attrName>ppt_y</p:attrName>
                                        </p:attrNameLst>
                                      </p:cBhvr>
                                      <p:tavLst>
                                        <p:tav tm="0">
                                          <p:val>
                                            <p:strVal val="1+#ppt_h/2"/>
                                          </p:val>
                                        </p:tav>
                                        <p:tav tm="100000">
                                          <p:val>
                                            <p:strVal val="#ppt_y"/>
                                          </p:val>
                                        </p:tav>
                                      </p:tavLst>
                                    </p:anim>
                                  </p:childTnLst>
                                </p:cTn>
                              </p:par>
                              <p:par>
                                <p:cTn id="203" presetID="3" presetClass="entr" presetSubtype="5" fill="hold" nodeType="withEffect">
                                  <p:stCondLst>
                                    <p:cond delay="0"/>
                                  </p:stCondLst>
                                  <p:childTnLst>
                                    <p:set>
                                      <p:cBhvr>
                                        <p:cTn id="204" dur="1" fill="hold">
                                          <p:stCondLst>
                                            <p:cond delay="0"/>
                                          </p:stCondLst>
                                        </p:cTn>
                                        <p:tgtEl>
                                          <p:spTgt spid="25"/>
                                        </p:tgtEl>
                                        <p:attrNameLst>
                                          <p:attrName>style.visibility</p:attrName>
                                        </p:attrNameLst>
                                      </p:cBhvr>
                                      <p:to>
                                        <p:strVal val="visible"/>
                                      </p:to>
                                    </p:set>
                                    <p:animEffect transition="in" filter="blinds(vertical)">
                                      <p:cBhvr>
                                        <p:cTn id="205" dur="3000"/>
                                        <p:tgtEl>
                                          <p:spTgt spid="25"/>
                                        </p:tgtEl>
                                      </p:cBhvr>
                                    </p:animEffect>
                                  </p:childTnLst>
                                </p:cTn>
                              </p:par>
                              <p:par>
                                <p:cTn id="206" presetID="8" presetClass="emph" presetSubtype="0" fill="hold" nodeType="withEffect">
                                  <p:stCondLst>
                                    <p:cond delay="0"/>
                                  </p:stCondLst>
                                  <p:childTnLst>
                                    <p:animRot by="21600000">
                                      <p:cBhvr>
                                        <p:cTn id="207" dur="3000" fill="hold"/>
                                        <p:tgtEl>
                                          <p:spTgt spid="25"/>
                                        </p:tgtEl>
                                        <p:attrNameLst>
                                          <p:attrName>r</p:attrName>
                                        </p:attrNameLst>
                                      </p:cBhvr>
                                    </p:animRot>
                                  </p:childTnLst>
                                </p:cTn>
                              </p:par>
                              <p:par>
                                <p:cTn id="208" presetID="2" presetClass="entr" presetSubtype="4" fill="hold" nodeType="withEffect">
                                  <p:stCondLst>
                                    <p:cond delay="0"/>
                                  </p:stCondLst>
                                  <p:childTnLst>
                                    <p:set>
                                      <p:cBhvr>
                                        <p:cTn id="209" dur="1" fill="hold">
                                          <p:stCondLst>
                                            <p:cond delay="0"/>
                                          </p:stCondLst>
                                        </p:cTn>
                                        <p:tgtEl>
                                          <p:spTgt spid="25"/>
                                        </p:tgtEl>
                                        <p:attrNameLst>
                                          <p:attrName>style.visibility</p:attrName>
                                        </p:attrNameLst>
                                      </p:cBhvr>
                                      <p:to>
                                        <p:strVal val="visible"/>
                                      </p:to>
                                    </p:set>
                                    <p:anim calcmode="lin" valueType="num">
                                      <p:cBhvr additive="base">
                                        <p:cTn id="210" dur="3000" fill="hold"/>
                                        <p:tgtEl>
                                          <p:spTgt spid="25"/>
                                        </p:tgtEl>
                                        <p:attrNameLst>
                                          <p:attrName>ppt_x</p:attrName>
                                        </p:attrNameLst>
                                      </p:cBhvr>
                                      <p:tavLst>
                                        <p:tav tm="0">
                                          <p:val>
                                            <p:strVal val="#ppt_x"/>
                                          </p:val>
                                        </p:tav>
                                        <p:tav tm="100000">
                                          <p:val>
                                            <p:strVal val="#ppt_x"/>
                                          </p:val>
                                        </p:tav>
                                      </p:tavLst>
                                    </p:anim>
                                    <p:anim calcmode="lin" valueType="num">
                                      <p:cBhvr additive="base">
                                        <p:cTn id="211" dur="3000" fill="hold"/>
                                        <p:tgtEl>
                                          <p:spTgt spid="25"/>
                                        </p:tgtEl>
                                        <p:attrNameLst>
                                          <p:attrName>ppt_y</p:attrName>
                                        </p:attrNameLst>
                                      </p:cBhvr>
                                      <p:tavLst>
                                        <p:tav tm="0">
                                          <p:val>
                                            <p:strVal val="1+#ppt_h/2"/>
                                          </p:val>
                                        </p:tav>
                                        <p:tav tm="100000">
                                          <p:val>
                                            <p:strVal val="#ppt_y"/>
                                          </p:val>
                                        </p:tav>
                                      </p:tavLst>
                                    </p:anim>
                                  </p:childTnLst>
                                </p:cTn>
                              </p:par>
                              <p:par>
                                <p:cTn id="212" presetID="3" presetClass="entr" presetSubtype="5" fill="hold" nodeType="withEffect">
                                  <p:stCondLst>
                                    <p:cond delay="0"/>
                                  </p:stCondLst>
                                  <p:childTnLst>
                                    <p:set>
                                      <p:cBhvr>
                                        <p:cTn id="213" dur="1" fill="hold">
                                          <p:stCondLst>
                                            <p:cond delay="0"/>
                                          </p:stCondLst>
                                        </p:cTn>
                                        <p:tgtEl>
                                          <p:spTgt spid="27"/>
                                        </p:tgtEl>
                                        <p:attrNameLst>
                                          <p:attrName>style.visibility</p:attrName>
                                        </p:attrNameLst>
                                      </p:cBhvr>
                                      <p:to>
                                        <p:strVal val="visible"/>
                                      </p:to>
                                    </p:set>
                                    <p:animEffect transition="in" filter="blinds(vertical)">
                                      <p:cBhvr>
                                        <p:cTn id="214" dur="3000"/>
                                        <p:tgtEl>
                                          <p:spTgt spid="27"/>
                                        </p:tgtEl>
                                      </p:cBhvr>
                                    </p:animEffect>
                                  </p:childTnLst>
                                </p:cTn>
                              </p:par>
                              <p:par>
                                <p:cTn id="215" presetID="8" presetClass="emph" presetSubtype="0" fill="hold" nodeType="withEffect">
                                  <p:stCondLst>
                                    <p:cond delay="0"/>
                                  </p:stCondLst>
                                  <p:childTnLst>
                                    <p:animRot by="21600000">
                                      <p:cBhvr>
                                        <p:cTn id="216" dur="3000" fill="hold"/>
                                        <p:tgtEl>
                                          <p:spTgt spid="27"/>
                                        </p:tgtEl>
                                        <p:attrNameLst>
                                          <p:attrName>r</p:attrName>
                                        </p:attrNameLst>
                                      </p:cBhvr>
                                    </p:animRot>
                                  </p:childTnLst>
                                </p:cTn>
                              </p:par>
                              <p:par>
                                <p:cTn id="217" presetID="2" presetClass="entr" presetSubtype="4" fill="hold" nodeType="withEffect">
                                  <p:stCondLst>
                                    <p:cond delay="0"/>
                                  </p:stCondLst>
                                  <p:childTnLst>
                                    <p:set>
                                      <p:cBhvr>
                                        <p:cTn id="218" dur="1" fill="hold">
                                          <p:stCondLst>
                                            <p:cond delay="0"/>
                                          </p:stCondLst>
                                        </p:cTn>
                                        <p:tgtEl>
                                          <p:spTgt spid="27"/>
                                        </p:tgtEl>
                                        <p:attrNameLst>
                                          <p:attrName>style.visibility</p:attrName>
                                        </p:attrNameLst>
                                      </p:cBhvr>
                                      <p:to>
                                        <p:strVal val="visible"/>
                                      </p:to>
                                    </p:set>
                                    <p:anim calcmode="lin" valueType="num">
                                      <p:cBhvr additive="base">
                                        <p:cTn id="219" dur="3000" fill="hold"/>
                                        <p:tgtEl>
                                          <p:spTgt spid="27"/>
                                        </p:tgtEl>
                                        <p:attrNameLst>
                                          <p:attrName>ppt_x</p:attrName>
                                        </p:attrNameLst>
                                      </p:cBhvr>
                                      <p:tavLst>
                                        <p:tav tm="0">
                                          <p:val>
                                            <p:strVal val="#ppt_x"/>
                                          </p:val>
                                        </p:tav>
                                        <p:tav tm="100000">
                                          <p:val>
                                            <p:strVal val="#ppt_x"/>
                                          </p:val>
                                        </p:tav>
                                      </p:tavLst>
                                    </p:anim>
                                    <p:anim calcmode="lin" valueType="num">
                                      <p:cBhvr additive="base">
                                        <p:cTn id="220" dur="3000" fill="hold"/>
                                        <p:tgtEl>
                                          <p:spTgt spid="27"/>
                                        </p:tgtEl>
                                        <p:attrNameLst>
                                          <p:attrName>ppt_y</p:attrName>
                                        </p:attrNameLst>
                                      </p:cBhvr>
                                      <p:tavLst>
                                        <p:tav tm="0">
                                          <p:val>
                                            <p:strVal val="1+#ppt_h/2"/>
                                          </p:val>
                                        </p:tav>
                                        <p:tav tm="100000">
                                          <p:val>
                                            <p:strVal val="#ppt_y"/>
                                          </p:val>
                                        </p:tav>
                                      </p:tavLst>
                                    </p:anim>
                                  </p:childTnLst>
                                </p:cTn>
                              </p:par>
                              <p:par>
                                <p:cTn id="221" presetID="3" presetClass="entr" presetSubtype="5" fill="hold" nodeType="withEffect">
                                  <p:stCondLst>
                                    <p:cond delay="0"/>
                                  </p:stCondLst>
                                  <p:childTnLst>
                                    <p:set>
                                      <p:cBhvr>
                                        <p:cTn id="222" dur="1" fill="hold">
                                          <p:stCondLst>
                                            <p:cond delay="0"/>
                                          </p:stCondLst>
                                        </p:cTn>
                                        <p:tgtEl>
                                          <p:spTgt spid="28"/>
                                        </p:tgtEl>
                                        <p:attrNameLst>
                                          <p:attrName>style.visibility</p:attrName>
                                        </p:attrNameLst>
                                      </p:cBhvr>
                                      <p:to>
                                        <p:strVal val="visible"/>
                                      </p:to>
                                    </p:set>
                                    <p:animEffect transition="in" filter="blinds(vertical)">
                                      <p:cBhvr>
                                        <p:cTn id="223" dur="3000"/>
                                        <p:tgtEl>
                                          <p:spTgt spid="28"/>
                                        </p:tgtEl>
                                      </p:cBhvr>
                                    </p:animEffect>
                                  </p:childTnLst>
                                </p:cTn>
                              </p:par>
                              <p:par>
                                <p:cTn id="224" presetID="8" presetClass="emph" presetSubtype="0" fill="hold" nodeType="withEffect">
                                  <p:stCondLst>
                                    <p:cond delay="0"/>
                                  </p:stCondLst>
                                  <p:childTnLst>
                                    <p:animRot by="21600000">
                                      <p:cBhvr>
                                        <p:cTn id="225" dur="3000" fill="hold"/>
                                        <p:tgtEl>
                                          <p:spTgt spid="28"/>
                                        </p:tgtEl>
                                        <p:attrNameLst>
                                          <p:attrName>r</p:attrName>
                                        </p:attrNameLst>
                                      </p:cBhvr>
                                    </p:animRot>
                                  </p:childTnLst>
                                </p:cTn>
                              </p:par>
                              <p:par>
                                <p:cTn id="226" presetID="2" presetClass="entr" presetSubtype="4" fill="hold" nodeType="withEffect">
                                  <p:stCondLst>
                                    <p:cond delay="0"/>
                                  </p:stCondLst>
                                  <p:childTnLst>
                                    <p:set>
                                      <p:cBhvr>
                                        <p:cTn id="227" dur="1" fill="hold">
                                          <p:stCondLst>
                                            <p:cond delay="0"/>
                                          </p:stCondLst>
                                        </p:cTn>
                                        <p:tgtEl>
                                          <p:spTgt spid="28"/>
                                        </p:tgtEl>
                                        <p:attrNameLst>
                                          <p:attrName>style.visibility</p:attrName>
                                        </p:attrNameLst>
                                      </p:cBhvr>
                                      <p:to>
                                        <p:strVal val="visible"/>
                                      </p:to>
                                    </p:set>
                                    <p:anim calcmode="lin" valueType="num">
                                      <p:cBhvr additive="base">
                                        <p:cTn id="228" dur="3000" fill="hold"/>
                                        <p:tgtEl>
                                          <p:spTgt spid="28"/>
                                        </p:tgtEl>
                                        <p:attrNameLst>
                                          <p:attrName>ppt_x</p:attrName>
                                        </p:attrNameLst>
                                      </p:cBhvr>
                                      <p:tavLst>
                                        <p:tav tm="0">
                                          <p:val>
                                            <p:strVal val="#ppt_x"/>
                                          </p:val>
                                        </p:tav>
                                        <p:tav tm="100000">
                                          <p:val>
                                            <p:strVal val="#ppt_x"/>
                                          </p:val>
                                        </p:tav>
                                      </p:tavLst>
                                    </p:anim>
                                    <p:anim calcmode="lin" valueType="num">
                                      <p:cBhvr additive="base">
                                        <p:cTn id="229" dur="3000" fill="hold"/>
                                        <p:tgtEl>
                                          <p:spTgt spid="28"/>
                                        </p:tgtEl>
                                        <p:attrNameLst>
                                          <p:attrName>ppt_y</p:attrName>
                                        </p:attrNameLst>
                                      </p:cBhvr>
                                      <p:tavLst>
                                        <p:tav tm="0">
                                          <p:val>
                                            <p:strVal val="1+#ppt_h/2"/>
                                          </p:val>
                                        </p:tav>
                                        <p:tav tm="100000">
                                          <p:val>
                                            <p:strVal val="#ppt_y"/>
                                          </p:val>
                                        </p:tav>
                                      </p:tavLst>
                                    </p:anim>
                                  </p:childTnLst>
                                </p:cTn>
                              </p:par>
                              <p:par>
                                <p:cTn id="230" presetID="3" presetClass="entr" presetSubtype="5" fill="hold" nodeType="withEffect">
                                  <p:stCondLst>
                                    <p:cond delay="0"/>
                                  </p:stCondLst>
                                  <p:childTnLst>
                                    <p:set>
                                      <p:cBhvr>
                                        <p:cTn id="231" dur="1" fill="hold">
                                          <p:stCondLst>
                                            <p:cond delay="0"/>
                                          </p:stCondLst>
                                        </p:cTn>
                                        <p:tgtEl>
                                          <p:spTgt spid="29"/>
                                        </p:tgtEl>
                                        <p:attrNameLst>
                                          <p:attrName>style.visibility</p:attrName>
                                        </p:attrNameLst>
                                      </p:cBhvr>
                                      <p:to>
                                        <p:strVal val="visible"/>
                                      </p:to>
                                    </p:set>
                                    <p:animEffect transition="in" filter="blinds(vertical)">
                                      <p:cBhvr>
                                        <p:cTn id="232" dur="3000"/>
                                        <p:tgtEl>
                                          <p:spTgt spid="29"/>
                                        </p:tgtEl>
                                      </p:cBhvr>
                                    </p:animEffect>
                                  </p:childTnLst>
                                </p:cTn>
                              </p:par>
                              <p:par>
                                <p:cTn id="233" presetID="8" presetClass="emph" presetSubtype="0" fill="hold" nodeType="withEffect">
                                  <p:stCondLst>
                                    <p:cond delay="0"/>
                                  </p:stCondLst>
                                  <p:childTnLst>
                                    <p:animRot by="21600000">
                                      <p:cBhvr>
                                        <p:cTn id="234" dur="3000" fill="hold"/>
                                        <p:tgtEl>
                                          <p:spTgt spid="29"/>
                                        </p:tgtEl>
                                        <p:attrNameLst>
                                          <p:attrName>r</p:attrName>
                                        </p:attrNameLst>
                                      </p:cBhvr>
                                    </p:animRot>
                                  </p:childTnLst>
                                </p:cTn>
                              </p:par>
                              <p:par>
                                <p:cTn id="235" presetID="2" presetClass="entr" presetSubtype="4" fill="hold" nodeType="withEffect">
                                  <p:stCondLst>
                                    <p:cond delay="0"/>
                                  </p:stCondLst>
                                  <p:childTnLst>
                                    <p:set>
                                      <p:cBhvr>
                                        <p:cTn id="236" dur="1" fill="hold">
                                          <p:stCondLst>
                                            <p:cond delay="0"/>
                                          </p:stCondLst>
                                        </p:cTn>
                                        <p:tgtEl>
                                          <p:spTgt spid="29"/>
                                        </p:tgtEl>
                                        <p:attrNameLst>
                                          <p:attrName>style.visibility</p:attrName>
                                        </p:attrNameLst>
                                      </p:cBhvr>
                                      <p:to>
                                        <p:strVal val="visible"/>
                                      </p:to>
                                    </p:set>
                                    <p:anim calcmode="lin" valueType="num">
                                      <p:cBhvr additive="base">
                                        <p:cTn id="237" dur="3000" fill="hold"/>
                                        <p:tgtEl>
                                          <p:spTgt spid="29"/>
                                        </p:tgtEl>
                                        <p:attrNameLst>
                                          <p:attrName>ppt_x</p:attrName>
                                        </p:attrNameLst>
                                      </p:cBhvr>
                                      <p:tavLst>
                                        <p:tav tm="0">
                                          <p:val>
                                            <p:strVal val="#ppt_x"/>
                                          </p:val>
                                        </p:tav>
                                        <p:tav tm="100000">
                                          <p:val>
                                            <p:strVal val="#ppt_x"/>
                                          </p:val>
                                        </p:tav>
                                      </p:tavLst>
                                    </p:anim>
                                    <p:anim calcmode="lin" valueType="num">
                                      <p:cBhvr additive="base">
                                        <p:cTn id="238" dur="30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Resultado de imagen de coronavirus  ENFERMOS ESPAÑA GIF"/>
          <p:cNvPicPr>
            <a:picLocks noChangeAspect="1" noChangeArrowheads="1"/>
          </p:cNvPicPr>
          <p:nvPr/>
        </p:nvPicPr>
        <p:blipFill rotWithShape="1">
          <a:blip r:embed="rId2">
            <a:extLst>
              <a:ext uri="{28A0092B-C50C-407E-A947-70E740481C1C}">
                <a14:useLocalDpi xmlns:a14="http://schemas.microsoft.com/office/drawing/2010/main" val="0"/>
              </a:ext>
            </a:extLst>
          </a:blip>
          <a:srcRect l="14837" r="13018"/>
          <a:stretch/>
        </p:blipFill>
        <p:spPr bwMode="auto">
          <a:xfrm>
            <a:off x="1944539" y="-19204"/>
            <a:ext cx="5974606" cy="6877204"/>
          </a:xfrm>
          <a:prstGeom prst="rect">
            <a:avLst/>
          </a:prstGeom>
          <a:noFill/>
          <a:extLst>
            <a:ext uri="{909E8E84-426E-40DD-AFC4-6F175D3DCCD1}">
              <a14:hiddenFill xmlns:a14="http://schemas.microsoft.com/office/drawing/2010/main">
                <a:solidFill>
                  <a:srgbClr val="FFFFFF"/>
                </a:solidFill>
              </a14:hiddenFill>
            </a:ext>
          </a:extLst>
        </p:spPr>
      </p:pic>
      <p:sp>
        <p:nvSpPr>
          <p:cNvPr id="5" name="4 Pentágono"/>
          <p:cNvSpPr/>
          <p:nvPr/>
        </p:nvSpPr>
        <p:spPr>
          <a:xfrm>
            <a:off x="0" y="1"/>
            <a:ext cx="1009303"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Pentágono"/>
          <p:cNvSpPr/>
          <p:nvPr/>
        </p:nvSpPr>
        <p:spPr>
          <a:xfrm flipH="1">
            <a:off x="1009304" y="1"/>
            <a:ext cx="1009302"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Pentágono"/>
          <p:cNvSpPr/>
          <p:nvPr/>
        </p:nvSpPr>
        <p:spPr>
          <a:xfrm>
            <a:off x="0" y="1714501"/>
            <a:ext cx="1009303" cy="157162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Pentágono"/>
          <p:cNvSpPr/>
          <p:nvPr/>
        </p:nvSpPr>
        <p:spPr>
          <a:xfrm flipH="1">
            <a:off x="931664" y="1643063"/>
            <a:ext cx="1076590"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Pentágono"/>
          <p:cNvSpPr/>
          <p:nvPr/>
        </p:nvSpPr>
        <p:spPr>
          <a:xfrm>
            <a:off x="0" y="3286125"/>
            <a:ext cx="1009303"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Pentágono"/>
          <p:cNvSpPr/>
          <p:nvPr/>
        </p:nvSpPr>
        <p:spPr>
          <a:xfrm flipH="1">
            <a:off x="1009303" y="3286125"/>
            <a:ext cx="998950"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Pentágono"/>
          <p:cNvSpPr/>
          <p:nvPr/>
        </p:nvSpPr>
        <p:spPr>
          <a:xfrm>
            <a:off x="0" y="4929188"/>
            <a:ext cx="1009303" cy="1928812"/>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Pentágono"/>
          <p:cNvSpPr/>
          <p:nvPr/>
        </p:nvSpPr>
        <p:spPr>
          <a:xfrm flipH="1">
            <a:off x="1009304" y="5000626"/>
            <a:ext cx="1009302" cy="1857375"/>
          </a:xfrm>
          <a:prstGeom prst="homePlate">
            <a:avLst>
              <a:gd name="adj" fmla="val 9923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Pentágono"/>
          <p:cNvSpPr/>
          <p:nvPr/>
        </p:nvSpPr>
        <p:spPr>
          <a:xfrm>
            <a:off x="7919145" y="1"/>
            <a:ext cx="1009303"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Pentágono"/>
          <p:cNvSpPr/>
          <p:nvPr/>
        </p:nvSpPr>
        <p:spPr>
          <a:xfrm flipH="1">
            <a:off x="8928448" y="1"/>
            <a:ext cx="1009302" cy="185737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Pentágono"/>
          <p:cNvSpPr/>
          <p:nvPr/>
        </p:nvSpPr>
        <p:spPr>
          <a:xfrm>
            <a:off x="7919145" y="1714501"/>
            <a:ext cx="1009303" cy="1571625"/>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Pentágono"/>
          <p:cNvSpPr/>
          <p:nvPr/>
        </p:nvSpPr>
        <p:spPr>
          <a:xfrm flipH="1">
            <a:off x="8928448" y="1643063"/>
            <a:ext cx="998950"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Pentágono"/>
          <p:cNvSpPr/>
          <p:nvPr/>
        </p:nvSpPr>
        <p:spPr>
          <a:xfrm>
            <a:off x="7919145" y="3286125"/>
            <a:ext cx="1009303"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Pentágono"/>
          <p:cNvSpPr/>
          <p:nvPr/>
        </p:nvSpPr>
        <p:spPr>
          <a:xfrm flipH="1">
            <a:off x="8928448" y="3286125"/>
            <a:ext cx="998950" cy="1714500"/>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Pentágono"/>
          <p:cNvSpPr/>
          <p:nvPr/>
        </p:nvSpPr>
        <p:spPr>
          <a:xfrm>
            <a:off x="7919145" y="4929188"/>
            <a:ext cx="1009303" cy="1928812"/>
          </a:xfrm>
          <a:prstGeom prst="homePlate">
            <a:avLst>
              <a:gd name="adj" fmla="val 10000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Pentágono"/>
          <p:cNvSpPr/>
          <p:nvPr/>
        </p:nvSpPr>
        <p:spPr>
          <a:xfrm flipH="1">
            <a:off x="8928448" y="5000626"/>
            <a:ext cx="1009302" cy="1857375"/>
          </a:xfrm>
          <a:prstGeom prst="homePlate">
            <a:avLst>
              <a:gd name="adj" fmla="val 9923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Tree>
    <p:extLst>
      <p:ext uri="{BB962C8B-B14F-4D97-AF65-F5344CB8AC3E}">
        <p14:creationId xmlns:p14="http://schemas.microsoft.com/office/powerpoint/2010/main" val="2204858765"/>
      </p:ext>
    </p:extLst>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ppt_x"/>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3000" fill="hold"/>
                                        <p:tgtEl>
                                          <p:spTgt spid="10"/>
                                        </p:tgtEl>
                                        <p:attrNameLst>
                                          <p:attrName>ppt_x</p:attrName>
                                        </p:attrNameLst>
                                      </p:cBhvr>
                                      <p:tavLst>
                                        <p:tav tm="0">
                                          <p:val>
                                            <p:strVal val="#ppt_x"/>
                                          </p:val>
                                        </p:tav>
                                        <p:tav tm="100000">
                                          <p:val>
                                            <p:strVal val="#ppt_x"/>
                                          </p:val>
                                        </p:tav>
                                      </p:tavLst>
                                    </p:anim>
                                    <p:anim calcmode="lin" valueType="num">
                                      <p:cBhvr additive="base">
                                        <p:cTn id="32" dur="3000" fill="hold"/>
                                        <p:tgtEl>
                                          <p:spTgt spid="10"/>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7" presetClass="entr" presetSubtype="4"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3000" fill="hold"/>
                                        <p:tgtEl>
                                          <p:spTgt spid="13"/>
                                        </p:tgtEl>
                                        <p:attrNameLst>
                                          <p:attrName>ppt_x</p:attrName>
                                        </p:attrNameLst>
                                      </p:cBhvr>
                                      <p:tavLst>
                                        <p:tav tm="0">
                                          <p:val>
                                            <p:strVal val="#ppt_x"/>
                                          </p:val>
                                        </p:tav>
                                        <p:tav tm="100000">
                                          <p:val>
                                            <p:strVal val="#ppt_x"/>
                                          </p:val>
                                        </p:tav>
                                      </p:tavLst>
                                    </p:anim>
                                    <p:anim calcmode="lin" valueType="num">
                                      <p:cBhvr additive="base">
                                        <p:cTn id="56" dur="3000" fill="hold"/>
                                        <p:tgtEl>
                                          <p:spTgt spid="13"/>
                                        </p:tgtEl>
                                        <p:attrNameLst>
                                          <p:attrName>ppt_y</p:attrName>
                                        </p:attrNameLst>
                                      </p:cBhvr>
                                      <p:tavLst>
                                        <p:tav tm="0">
                                          <p:val>
                                            <p:strVal val="1+#ppt_h/2"/>
                                          </p:val>
                                        </p:tav>
                                        <p:tav tm="100000">
                                          <p:val>
                                            <p:strVal val="#ppt_y"/>
                                          </p:val>
                                        </p:tav>
                                      </p:tavLst>
                                    </p:anim>
                                  </p:childTnLst>
                                </p:cTn>
                              </p:par>
                              <p:par>
                                <p:cTn id="57" presetID="7"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par>
                                <p:cTn id="61" presetID="7" presetClass="entr" presetSubtype="4" fill="hold" nodeType="with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3000" fill="hold"/>
                                        <p:tgtEl>
                                          <p:spTgt spid="17"/>
                                        </p:tgtEl>
                                        <p:attrNameLst>
                                          <p:attrName>ppt_x</p:attrName>
                                        </p:attrNameLst>
                                      </p:cBhvr>
                                      <p:tavLst>
                                        <p:tav tm="0">
                                          <p:val>
                                            <p:strVal val="#ppt_x"/>
                                          </p:val>
                                        </p:tav>
                                        <p:tav tm="100000">
                                          <p:val>
                                            <p:strVal val="#ppt_x"/>
                                          </p:val>
                                        </p:tav>
                                      </p:tavLst>
                                    </p:anim>
                                    <p:anim calcmode="lin" valueType="num">
                                      <p:cBhvr additive="base">
                                        <p:cTn id="64" dur="3000" fill="hold"/>
                                        <p:tgtEl>
                                          <p:spTgt spid="17"/>
                                        </p:tgtEl>
                                        <p:attrNameLst>
                                          <p:attrName>ppt_y</p:attrName>
                                        </p:attrNameLst>
                                      </p:cBhvr>
                                      <p:tavLst>
                                        <p:tav tm="0">
                                          <p:val>
                                            <p:strVal val="1+#ppt_h/2"/>
                                          </p:val>
                                        </p:tav>
                                        <p:tav tm="100000">
                                          <p:val>
                                            <p:strVal val="#ppt_y"/>
                                          </p:val>
                                        </p:tav>
                                      </p:tavLst>
                                    </p:anim>
                                  </p:childTnLst>
                                </p:cTn>
                              </p:par>
                              <p:par>
                                <p:cTn id="65" presetID="7" presetClass="entr" presetSubtype="4"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ppt_x"/>
                                          </p:val>
                                        </p:tav>
                                        <p:tav tm="100000">
                                          <p:val>
                                            <p:strVal val="#ppt_x"/>
                                          </p:val>
                                        </p:tav>
                                      </p:tavLst>
                                    </p:anim>
                                    <p:anim calcmode="lin" valueType="num">
                                      <p:cBhvr additive="base">
                                        <p:cTn id="68" dur="3000" fill="hold"/>
                                        <p:tgtEl>
                                          <p:spTgt spid="19"/>
                                        </p:tgtEl>
                                        <p:attrNameLst>
                                          <p:attrName>ppt_y</p:attrName>
                                        </p:attrNameLst>
                                      </p:cBhvr>
                                      <p:tavLst>
                                        <p:tav tm="0">
                                          <p:val>
                                            <p:strVal val="1+#ppt_h/2"/>
                                          </p:val>
                                        </p:tav>
                                        <p:tav tm="100000">
                                          <p:val>
                                            <p:strVal val="#ppt_y"/>
                                          </p:val>
                                        </p:tav>
                                      </p:tavLst>
                                    </p:anim>
                                  </p:childTnLst>
                                </p:cTn>
                              </p:par>
                              <p:par>
                                <p:cTn id="69" presetID="7" presetClass="entr" presetSubtype="4"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3000" fill="hold"/>
                                        <p:tgtEl>
                                          <p:spTgt spid="14"/>
                                        </p:tgtEl>
                                        <p:attrNameLst>
                                          <p:attrName>ppt_x</p:attrName>
                                        </p:attrNameLst>
                                      </p:cBhvr>
                                      <p:tavLst>
                                        <p:tav tm="0">
                                          <p:val>
                                            <p:strVal val="#ppt_x"/>
                                          </p:val>
                                        </p:tav>
                                        <p:tav tm="100000">
                                          <p:val>
                                            <p:strVal val="#ppt_x"/>
                                          </p:val>
                                        </p:tav>
                                      </p:tavLst>
                                    </p:anim>
                                    <p:anim calcmode="lin" valueType="num">
                                      <p:cBhvr additive="base">
                                        <p:cTn id="72" dur="3000" fill="hold"/>
                                        <p:tgtEl>
                                          <p:spTgt spid="14"/>
                                        </p:tgtEl>
                                        <p:attrNameLst>
                                          <p:attrName>ppt_y</p:attrName>
                                        </p:attrNameLst>
                                      </p:cBhvr>
                                      <p:tavLst>
                                        <p:tav tm="0">
                                          <p:val>
                                            <p:strVal val="1+#ppt_h/2"/>
                                          </p:val>
                                        </p:tav>
                                        <p:tav tm="100000">
                                          <p:val>
                                            <p:strVal val="#ppt_y"/>
                                          </p:val>
                                        </p:tav>
                                      </p:tavLst>
                                    </p:anim>
                                  </p:childTnLst>
                                </p:cTn>
                              </p:par>
                              <p:par>
                                <p:cTn id="73" presetID="7" presetClass="entr" presetSubtype="4"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additive="base">
                                        <p:cTn id="75" dur="3000" fill="hold"/>
                                        <p:tgtEl>
                                          <p:spTgt spid="16"/>
                                        </p:tgtEl>
                                        <p:attrNameLst>
                                          <p:attrName>ppt_x</p:attrName>
                                        </p:attrNameLst>
                                      </p:cBhvr>
                                      <p:tavLst>
                                        <p:tav tm="0">
                                          <p:val>
                                            <p:strVal val="#ppt_x"/>
                                          </p:val>
                                        </p:tav>
                                        <p:tav tm="100000">
                                          <p:val>
                                            <p:strVal val="#ppt_x"/>
                                          </p:val>
                                        </p:tav>
                                      </p:tavLst>
                                    </p:anim>
                                    <p:anim calcmode="lin" valueType="num">
                                      <p:cBhvr additive="base">
                                        <p:cTn id="76" dur="3000" fill="hold"/>
                                        <p:tgtEl>
                                          <p:spTgt spid="16"/>
                                        </p:tgtEl>
                                        <p:attrNameLst>
                                          <p:attrName>ppt_y</p:attrName>
                                        </p:attrNameLst>
                                      </p:cBhvr>
                                      <p:tavLst>
                                        <p:tav tm="0">
                                          <p:val>
                                            <p:strVal val="1+#ppt_h/2"/>
                                          </p:val>
                                        </p:tav>
                                        <p:tav tm="100000">
                                          <p:val>
                                            <p:strVal val="#ppt_y"/>
                                          </p:val>
                                        </p:tav>
                                      </p:tavLst>
                                    </p:anim>
                                  </p:childTnLst>
                                </p:cTn>
                              </p:par>
                              <p:par>
                                <p:cTn id="77" presetID="7" presetClass="entr" presetSubtype="4"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ppt_x"/>
                                          </p:val>
                                        </p:tav>
                                        <p:tav tm="100000">
                                          <p:val>
                                            <p:strVal val="#ppt_x"/>
                                          </p:val>
                                        </p:tav>
                                      </p:tavLst>
                                    </p:anim>
                                    <p:anim calcmode="lin" valueType="num">
                                      <p:cBhvr additive="base">
                                        <p:cTn id="80" dur="3000" fill="hold"/>
                                        <p:tgtEl>
                                          <p:spTgt spid="18"/>
                                        </p:tgtEl>
                                        <p:attrNameLst>
                                          <p:attrName>ppt_y</p:attrName>
                                        </p:attrNameLst>
                                      </p:cBhvr>
                                      <p:tavLst>
                                        <p:tav tm="0">
                                          <p:val>
                                            <p:strVal val="1+#ppt_h/2"/>
                                          </p:val>
                                        </p:tav>
                                        <p:tav tm="100000">
                                          <p:val>
                                            <p:strVal val="#ppt_y"/>
                                          </p:val>
                                        </p:tav>
                                      </p:tavLst>
                                    </p:anim>
                                  </p:childTnLst>
                                </p:cTn>
                              </p:par>
                              <p:par>
                                <p:cTn id="81" presetID="7" presetClass="entr" presetSubtype="4"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3000" fill="hold"/>
                                        <p:tgtEl>
                                          <p:spTgt spid="20"/>
                                        </p:tgtEl>
                                        <p:attrNameLst>
                                          <p:attrName>ppt_x</p:attrName>
                                        </p:attrNameLst>
                                      </p:cBhvr>
                                      <p:tavLst>
                                        <p:tav tm="0">
                                          <p:val>
                                            <p:strVal val="#ppt_x"/>
                                          </p:val>
                                        </p:tav>
                                        <p:tav tm="100000">
                                          <p:val>
                                            <p:strVal val="#ppt_x"/>
                                          </p:val>
                                        </p:tav>
                                      </p:tavLst>
                                    </p:anim>
                                    <p:anim calcmode="lin" valueType="num">
                                      <p:cBhvr additive="base">
                                        <p:cTn id="84" dur="3000" fill="hold"/>
                                        <p:tgtEl>
                                          <p:spTgt spid="20"/>
                                        </p:tgtEl>
                                        <p:attrNameLst>
                                          <p:attrName>ppt_y</p:attrName>
                                        </p:attrNameLst>
                                      </p:cBhvr>
                                      <p:tavLst>
                                        <p:tav tm="0">
                                          <p:val>
                                            <p:strVal val="1+#ppt_h/2"/>
                                          </p:val>
                                        </p:tav>
                                        <p:tav tm="100000">
                                          <p:val>
                                            <p:strVal val="#ppt_y"/>
                                          </p:val>
                                        </p:tav>
                                      </p:tavLst>
                                    </p:anim>
                                  </p:childTnLst>
                                </p:cTn>
                              </p:par>
                              <p:par>
                                <p:cTn id="85" presetID="8" presetClass="emph" presetSubtype="0" fill="hold" nodeType="withEffect">
                                  <p:stCondLst>
                                    <p:cond delay="0"/>
                                  </p:stCondLst>
                                  <p:childTnLst>
                                    <p:animRot by="216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6"/>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8"/>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coronavirus EN ESPAÑA  infectados y muer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86" y="-99392"/>
            <a:ext cx="10270395"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3680015"/>
      </p:ext>
    </p:extLst>
  </p:cSld>
  <p:clrMapOvr>
    <a:masterClrMapping/>
  </p:clrMapOvr>
  <p:transition spd="slow" advTm="6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736627" y="2276872"/>
            <a:ext cx="648072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400" b="1" i="1" dirty="0" smtClean="0">
                <a:solidFill>
                  <a:srgbClr val="0000FF"/>
                </a:solidFill>
                <a:latin typeface="Comic Sans MS" pitchFamily="66" charset="0"/>
              </a:rPr>
              <a:t>En </a:t>
            </a:r>
            <a:r>
              <a:rPr lang="es-ES" altLang="es-ES" sz="2400" b="1" i="1" dirty="0">
                <a:solidFill>
                  <a:srgbClr val="0000FF"/>
                </a:solidFill>
                <a:latin typeface="Comic Sans MS" pitchFamily="66" charset="0"/>
              </a:rPr>
              <a:t>muchos aspectos, las redes sociales han seguido este patrón. Aunque a menudo mostramos en ellas la cara más amable y edulcorada de nuestras vidas, solemos generar indiferencia, envidia o incluso rechazo. En cambio, cuando se produce un suceso trágico, la actividad en las redes se dispara. Lo mismo que el nivel de implicación de sus usuarios</a:t>
            </a:r>
            <a:r>
              <a:rPr lang="es-ES" altLang="es-ES" sz="2400" b="1" i="1" dirty="0" smtClean="0">
                <a:solidFill>
                  <a:srgbClr val="0000FF"/>
                </a:solidFill>
                <a:latin typeface="Comic Sans MS" pitchFamily="66" charset="0"/>
              </a:rPr>
              <a:t>.</a:t>
            </a:r>
            <a:endParaRPr lang="es-ES" altLang="es-ES" sz="2400" b="1" i="1" dirty="0">
              <a:solidFill>
                <a:srgbClr val="0000FF"/>
              </a:solidFill>
              <a:latin typeface="Comic Sans MS" pitchFamily="66" charset="0"/>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475968"/>
            <a:ext cx="1565800" cy="1366752"/>
          </a:xfrm>
          <a:prstGeom prst="rect">
            <a:avLst/>
          </a:prstGeom>
          <a:noFill/>
        </p:spPr>
      </p:pic>
      <p:sp>
        <p:nvSpPr>
          <p:cNvPr id="6" name="5 Lágrima"/>
          <p:cNvSpPr/>
          <p:nvPr/>
        </p:nvSpPr>
        <p:spPr>
          <a:xfrm rot="2314156">
            <a:off x="1829829" y="2188810"/>
            <a:ext cx="688454" cy="794431"/>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0000"/>
              </a:solidFill>
            </a:endParaRPr>
          </a:p>
        </p:txBody>
      </p:sp>
    </p:spTree>
    <p:extLst>
      <p:ext uri="{BB962C8B-B14F-4D97-AF65-F5344CB8AC3E}">
        <p14:creationId xmlns:p14="http://schemas.microsoft.com/office/powerpoint/2010/main" val="182798815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par>
                                <p:cTn id="10" presetID="3" presetClass="entr" presetSubtype="5"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vertical)">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coronavirus infectados y muert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37750"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269730"/>
      </p:ext>
    </p:extLst>
  </p:cSld>
  <p:clrMapOvr>
    <a:masterClrMapping/>
  </p:clrMapOvr>
  <p:transition spd="slow" advTm="6000">
    <p:circle/>
    <p:sndAc>
      <p:stSnd>
        <p:snd r:embed="rId2" name="sound001.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coronavirus infectados y muer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1" y="554"/>
            <a:ext cx="10182669" cy="6857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855008"/>
      </p:ext>
    </p:extLst>
  </p:cSld>
  <p:clrMapOvr>
    <a:masterClrMapping/>
  </p:clrMapOvr>
  <p:transition spd="slow" advTm="6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coronavirus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93642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9296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Resultado de imagen de coronavirus gif anim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225459" cy="6979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577744"/>
      </p:ext>
    </p:extLst>
  </p:cSld>
  <p:clrMapOvr>
    <a:masterClrMapping/>
  </p:clrMapOvr>
  <p:transition spd="slow" advTm="6000">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952651" y="1052736"/>
            <a:ext cx="6696744"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400" b="1" i="1" dirty="0" smtClean="0">
                <a:solidFill>
                  <a:srgbClr val="0000FF"/>
                </a:solidFill>
                <a:latin typeface="Comic Sans MS" pitchFamily="66" charset="0"/>
              </a:rPr>
              <a:t>Hay </a:t>
            </a:r>
            <a:r>
              <a:rPr lang="es-ES" altLang="es-ES" sz="2400" b="1" i="1" dirty="0">
                <a:solidFill>
                  <a:srgbClr val="0000FF"/>
                </a:solidFill>
                <a:latin typeface="Comic Sans MS" pitchFamily="66" charset="0"/>
              </a:rPr>
              <a:t>un aspecto, no obstante, en el que redes sociales y medios de comunicación tradicionales difieren significativamente. En estos últimos, los contenidos son generados por profesionales que establecen con sus audiencias el compromiso tácito de factualidad, esto es, de ceñirse a los hechos (al menos, en teoría). Sin embargo, en las redes sociales hay un poco de todo: contenidos muy rigurosos, contenidos bienintencionados pero que presentan notables carencias e imprecisiones, y contenidos creados con la única y malévola finalidad de desinformar.</a:t>
            </a:r>
          </a:p>
          <a:p>
            <a:pPr fontAlgn="base">
              <a:spcBef>
                <a:spcPct val="0"/>
              </a:spcBef>
              <a:spcAft>
                <a:spcPct val="0"/>
              </a:spcAft>
            </a:pPr>
            <a:endParaRPr lang="es-ES" altLang="es-ES" sz="2400" b="1" i="1" dirty="0">
              <a:solidFill>
                <a:srgbClr val="0000FF"/>
              </a:solidFill>
              <a:latin typeface="Comic Sans MS" pitchFamily="66" charset="0"/>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475968"/>
            <a:ext cx="1565800" cy="1366752"/>
          </a:xfrm>
          <a:prstGeom prst="rect">
            <a:avLst/>
          </a:prstGeom>
          <a:noFill/>
        </p:spPr>
      </p:pic>
      <p:sp>
        <p:nvSpPr>
          <p:cNvPr id="6" name="5 Lágrima"/>
          <p:cNvSpPr/>
          <p:nvPr/>
        </p:nvSpPr>
        <p:spPr>
          <a:xfrm rot="2314156">
            <a:off x="1915778" y="1036681"/>
            <a:ext cx="688454" cy="794431"/>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0000"/>
              </a:solidFill>
            </a:endParaRPr>
          </a:p>
        </p:txBody>
      </p:sp>
    </p:spTree>
    <p:extLst>
      <p:ext uri="{BB962C8B-B14F-4D97-AF65-F5344CB8AC3E}">
        <p14:creationId xmlns:p14="http://schemas.microsoft.com/office/powerpoint/2010/main" val="2026032493"/>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par>
                                <p:cTn id="10" presetID="3" presetClass="entr" presetSubtype="5"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vertical)">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Resultado de imagen de coronavirus EN ESPAÑA  infectados y muer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8191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3870670"/>
      </p:ext>
    </p:extLst>
  </p:cSld>
  <p:clrMapOvr>
    <a:masterClrMapping/>
  </p:clrMapOvr>
  <p:transition spd="slow" advTm="6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coronavirus  ENFERMOS ESPAÑA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7777"/>
            <a:ext cx="9976204" cy="6885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673030"/>
      </p:ext>
    </p:extLst>
  </p:cSld>
  <p:clrMapOvr>
    <a:masterClrMapping/>
  </p:clrMapOvr>
  <p:transition spd="slow" advTm="12000">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esultado de imagen de coronavirus EN ESPAÑA  infectados y muer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647"/>
            <a:ext cx="12203895" cy="6872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897176"/>
      </p:ext>
    </p:extLst>
  </p:cSld>
  <p:clrMapOvr>
    <a:masterClrMapping/>
  </p:clrMapOvr>
  <p:transition spd="slow" advTm="6000">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736627" y="2060848"/>
            <a:ext cx="6480720" cy="85869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r>
              <a:rPr lang="es-ES" altLang="es-ES" sz="2400" b="1" i="1" dirty="0" smtClean="0">
                <a:solidFill>
                  <a:srgbClr val="0000FF"/>
                </a:solidFill>
                <a:latin typeface="Comic Sans MS" pitchFamily="66" charset="0"/>
              </a:rPr>
              <a:t>En </a:t>
            </a:r>
            <a:r>
              <a:rPr lang="es-ES" altLang="es-ES" sz="2400" b="1" i="1" dirty="0">
                <a:solidFill>
                  <a:srgbClr val="0000FF"/>
                </a:solidFill>
                <a:latin typeface="Comic Sans MS" pitchFamily="66" charset="0"/>
              </a:rPr>
              <a:t>ámbitos como la política o la salud, la desinformación resulta particularmente nefasta porque puede llevarnos a tomar decisiones contrarias a nuestros propios intereses sin tener conciencia de ello. Lo peor del caso es que, en las redes sociales, las informaciones falsas circulan más ampliamente y con mayor celeridad que las verídicas, de modo que su indeseable impacto resulta difícil de atajar.</a:t>
            </a:r>
          </a:p>
          <a:p>
            <a:endParaRPr lang="es-ES" sz="2400" dirty="0"/>
          </a:p>
          <a:p>
            <a:r>
              <a:rPr lang="es-ES" sz="2400" dirty="0"/>
              <a:t>En ámbitos como la política o la salud, la desinformación resulta particularmente nefasta porque puede llevarnos a tomar decisiones contrarias a nuestros propios intereses sin tener conciencia de ello. Lo peor del caso es que, en las redes sociales, las informaciones falsas circulan más ampliamente y con mayor celeridad que las verídicas, de modo que su indeseable impacto resulta difícil de atajar.</a:t>
            </a:r>
          </a:p>
          <a:p>
            <a:pPr fontAlgn="base">
              <a:spcBef>
                <a:spcPct val="0"/>
              </a:spcBef>
              <a:spcAft>
                <a:spcPct val="0"/>
              </a:spcAft>
            </a:pPr>
            <a:endParaRPr lang="es-ES" altLang="es-ES" sz="2400" b="1" i="1" dirty="0">
              <a:solidFill>
                <a:srgbClr val="0000FF"/>
              </a:solidFill>
              <a:latin typeface="Comic Sans MS" pitchFamily="66" charset="0"/>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475968"/>
            <a:ext cx="1565800" cy="1366752"/>
          </a:xfrm>
          <a:prstGeom prst="rect">
            <a:avLst/>
          </a:prstGeom>
          <a:noFill/>
        </p:spPr>
      </p:pic>
      <p:sp>
        <p:nvSpPr>
          <p:cNvPr id="6" name="5 Lágrima"/>
          <p:cNvSpPr/>
          <p:nvPr/>
        </p:nvSpPr>
        <p:spPr>
          <a:xfrm rot="2314156">
            <a:off x="1829828" y="1972785"/>
            <a:ext cx="688454" cy="794431"/>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0000"/>
              </a:solidFill>
            </a:endParaRPr>
          </a:p>
        </p:txBody>
      </p:sp>
    </p:spTree>
    <p:extLst>
      <p:ext uri="{BB962C8B-B14F-4D97-AF65-F5344CB8AC3E}">
        <p14:creationId xmlns:p14="http://schemas.microsoft.com/office/powerpoint/2010/main" val="4023582746"/>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4102">
                                            <p:txEl>
                                              <p:pRg st="2" end="2"/>
                                            </p:txEl>
                                          </p:spTgt>
                                        </p:tgtEl>
                                        <p:attrNameLst>
                                          <p:attrName>style.color</p:attrName>
                                        </p:attrNameLst>
                                      </p:cBhvr>
                                      <p:by>
                                        <p:hsl h="-7200000" s="0" l="0"/>
                                      </p:by>
                                    </p:animClr>
                                    <p:animClr clrSpc="hsl" dir="cw">
                                      <p:cBhvr>
                                        <p:cTn id="12" dur="500" fill="hold"/>
                                        <p:tgtEl>
                                          <p:spTgt spid="4102">
                                            <p:txEl>
                                              <p:pRg st="2" end="2"/>
                                            </p:txEl>
                                          </p:spTgt>
                                        </p:tgtEl>
                                        <p:attrNameLst>
                                          <p:attrName>fillcolor</p:attrName>
                                        </p:attrNameLst>
                                      </p:cBhvr>
                                      <p:by>
                                        <p:hsl h="-7200000" s="0" l="0"/>
                                      </p:by>
                                    </p:animClr>
                                    <p:animClr clrSpc="hsl" dir="cw">
                                      <p:cBhvr>
                                        <p:cTn id="13" dur="500" fill="hold"/>
                                        <p:tgtEl>
                                          <p:spTgt spid="4102">
                                            <p:txEl>
                                              <p:pRg st="2" end="2"/>
                                            </p:txEl>
                                          </p:spTgt>
                                        </p:tgtEl>
                                        <p:attrNameLst>
                                          <p:attrName>stroke.color</p:attrName>
                                        </p:attrNameLst>
                                      </p:cBhvr>
                                      <p:by>
                                        <p:hsl h="-7200000" s="0" l="0"/>
                                      </p:by>
                                    </p:animClr>
                                    <p:set>
                                      <p:cBhvr>
                                        <p:cTn id="14" dur="500" fill="hold"/>
                                        <p:tgtEl>
                                          <p:spTgt spid="4102">
                                            <p:txEl>
                                              <p:pRg st="2" end="2"/>
                                            </p:txEl>
                                          </p:spTgt>
                                        </p:tgtEl>
                                        <p:attrNameLst>
                                          <p:attrName>fill.type</p:attrName>
                                        </p:attrNameLst>
                                      </p:cBhvr>
                                      <p:to>
                                        <p:strVal val="solid"/>
                                      </p:to>
                                    </p:set>
                                  </p:childTnLst>
                                </p:cTn>
                              </p:par>
                              <p:par>
                                <p:cTn id="15" presetID="3" presetClass="entr" presetSubtype="5"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vertical)">
                                      <p:cBhvr>
                                        <p:cTn id="17" dur="3000"/>
                                        <p:tgtEl>
                                          <p:spTgt spid="6"/>
                                        </p:tgtEl>
                                      </p:cBhvr>
                                    </p:animEffect>
                                  </p:childTnLst>
                                </p:cTn>
                              </p:par>
                              <p:par>
                                <p:cTn id="18" presetID="8" presetClass="emph" presetSubtype="0" fill="hold" nodeType="withEffect">
                                  <p:stCondLst>
                                    <p:cond delay="0"/>
                                  </p:stCondLst>
                                  <p:childTnLst>
                                    <p:animRot by="21600000">
                                      <p:cBhvr>
                                        <p:cTn id="19" dur="3000" fill="hold"/>
                                        <p:tgtEl>
                                          <p:spTgt spid="6"/>
                                        </p:tgtEl>
                                        <p:attrNameLst>
                                          <p:attrName>r</p:attrName>
                                        </p:attrNameLst>
                                      </p:cBhvr>
                                    </p:animRot>
                                  </p:childTnLst>
                                </p:cTn>
                              </p:par>
                              <p:par>
                                <p:cTn id="20" presetID="2" presetClass="entr" presetSubtype="4"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coronavirus EN ESPAÑA  infectados y muer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5805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700637"/>
      </p:ext>
    </p:extLst>
  </p:cSld>
  <p:clrMapOvr>
    <a:masterClrMapping/>
  </p:clrMapOvr>
  <p:transition spd="slow" advTm="6000">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Resultado de imagen de coronavirus gif anim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64" y="6630"/>
            <a:ext cx="9949514" cy="6851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4447679"/>
      </p:ext>
    </p:extLst>
  </p:cSld>
  <p:clrMapOvr>
    <a:masterClrMapping/>
  </p:clrMapOvr>
  <p:transition spd="slow" advTm="6000">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coronavirus  ENFERMOS EN LA CALLE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0" y="0"/>
            <a:ext cx="1010341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662805"/>
      </p:ext>
    </p:extLst>
  </p:cSld>
  <p:clrMapOvr>
    <a:masterClrMapping/>
  </p:clrMapOvr>
  <p:transition spd="slow" advTm="6000">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coronavirus gif animado"/>
          <p:cNvPicPr>
            <a:picLocks noChangeAspect="1" noChangeArrowheads="1"/>
          </p:cNvPicPr>
          <p:nvPr/>
        </p:nvPicPr>
        <p:blipFill rotWithShape="1">
          <a:blip r:embed="rId3">
            <a:extLst>
              <a:ext uri="{28A0092B-C50C-407E-A947-70E740481C1C}">
                <a14:useLocalDpi xmlns:a14="http://schemas.microsoft.com/office/drawing/2010/main" val="0"/>
              </a:ext>
            </a:extLst>
          </a:blip>
          <a:srcRect r="12324"/>
          <a:stretch/>
        </p:blipFill>
        <p:spPr bwMode="auto">
          <a:xfrm>
            <a:off x="-183868" y="-3922"/>
            <a:ext cx="10121618" cy="68619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937242"/>
      </p:ext>
    </p:extLst>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Secret Garden-Song For A New Beginning ♫.wav"/>
          </p:stSnd>
        </p:sndAc>
      </p:transition>
    </mc:Choice>
    <mc:Fallback>
      <p:transition spd="slow" advTm="6000">
        <p:fade/>
        <p:sndAc>
          <p:stSnd>
            <p:snd r:embed="rId2" name="Secret Garden-Song For A New Beginning ♫.wav"/>
          </p:stSnd>
        </p:sndAc>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heurón"/>
          <p:cNvSpPr/>
          <p:nvPr/>
        </p:nvSpPr>
        <p:spPr>
          <a:xfrm rot="16200000">
            <a:off x="662104" y="5211647"/>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6" name="5 Cheurón"/>
          <p:cNvSpPr/>
          <p:nvPr/>
        </p:nvSpPr>
        <p:spPr>
          <a:xfrm rot="16200000">
            <a:off x="662104" y="4481397"/>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Cheurón"/>
          <p:cNvSpPr/>
          <p:nvPr/>
        </p:nvSpPr>
        <p:spPr>
          <a:xfrm rot="16200000">
            <a:off x="662104" y="3782897"/>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8" name="7 Cheurón"/>
          <p:cNvSpPr/>
          <p:nvPr/>
        </p:nvSpPr>
        <p:spPr>
          <a:xfrm rot="16200000">
            <a:off x="662104" y="3052647"/>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9" name="8 Cheurón"/>
          <p:cNvSpPr/>
          <p:nvPr/>
        </p:nvSpPr>
        <p:spPr>
          <a:xfrm rot="16200000">
            <a:off x="662104" y="2266835"/>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0" name="9 Cheurón"/>
          <p:cNvSpPr/>
          <p:nvPr/>
        </p:nvSpPr>
        <p:spPr>
          <a:xfrm rot="16200000">
            <a:off x="662104" y="1552460"/>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1" name="10 Cheurón"/>
          <p:cNvSpPr/>
          <p:nvPr/>
        </p:nvSpPr>
        <p:spPr>
          <a:xfrm rot="16200000">
            <a:off x="662104" y="838084"/>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2" name="11 Cheurón"/>
          <p:cNvSpPr/>
          <p:nvPr/>
        </p:nvSpPr>
        <p:spPr>
          <a:xfrm rot="16200000">
            <a:off x="662104" y="52272"/>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3" name="12 Cheurón"/>
          <p:cNvSpPr/>
          <p:nvPr/>
        </p:nvSpPr>
        <p:spPr>
          <a:xfrm rot="16200000">
            <a:off x="662104" y="-662104"/>
            <a:ext cx="984250" cy="2308457"/>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5" name="14 Cheurón"/>
          <p:cNvSpPr/>
          <p:nvPr/>
        </p:nvSpPr>
        <p:spPr>
          <a:xfrm rot="16200000">
            <a:off x="8331079" y="5251329"/>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6" name="15 Cheurón"/>
          <p:cNvSpPr/>
          <p:nvPr/>
        </p:nvSpPr>
        <p:spPr>
          <a:xfrm rot="16200000">
            <a:off x="8331079" y="4521079"/>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7" name="16 Cheurón"/>
          <p:cNvSpPr/>
          <p:nvPr/>
        </p:nvSpPr>
        <p:spPr>
          <a:xfrm rot="16200000">
            <a:off x="8331079" y="3822579"/>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8" name="17 Cheurón"/>
          <p:cNvSpPr/>
          <p:nvPr/>
        </p:nvSpPr>
        <p:spPr>
          <a:xfrm rot="16200000">
            <a:off x="8331079" y="3092329"/>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9" name="18 Cheurón"/>
          <p:cNvSpPr/>
          <p:nvPr/>
        </p:nvSpPr>
        <p:spPr>
          <a:xfrm rot="16200000">
            <a:off x="8331079" y="2306517"/>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0" name="19 Cheurón"/>
          <p:cNvSpPr/>
          <p:nvPr/>
        </p:nvSpPr>
        <p:spPr>
          <a:xfrm rot="16200000">
            <a:off x="8331079" y="1592142"/>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Cheurón"/>
          <p:cNvSpPr/>
          <p:nvPr/>
        </p:nvSpPr>
        <p:spPr>
          <a:xfrm rot="16200000">
            <a:off x="8331079" y="877766"/>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Cheurón"/>
          <p:cNvSpPr/>
          <p:nvPr/>
        </p:nvSpPr>
        <p:spPr>
          <a:xfrm rot="16200000">
            <a:off x="8331079" y="91954"/>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Cheurón"/>
          <p:cNvSpPr/>
          <p:nvPr/>
        </p:nvSpPr>
        <p:spPr>
          <a:xfrm rot="16200000">
            <a:off x="8331079" y="-622422"/>
            <a:ext cx="984250" cy="2229093"/>
          </a:xfrm>
          <a:prstGeom prst="chevron">
            <a:avLst>
              <a:gd name="adj" fmla="val 57331"/>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pic>
        <p:nvPicPr>
          <p:cNvPr id="23554" name="Picture 2" descr="Resultado de imagen de coronavirus  ENFERMOS ESPAÑA GIF"/>
          <p:cNvPicPr>
            <a:picLocks noChangeAspect="1" noChangeArrowheads="1"/>
          </p:cNvPicPr>
          <p:nvPr/>
        </p:nvPicPr>
        <p:blipFill rotWithShape="1">
          <a:blip r:embed="rId2">
            <a:extLst>
              <a:ext uri="{28A0092B-C50C-407E-A947-70E740481C1C}">
                <a14:useLocalDpi xmlns:a14="http://schemas.microsoft.com/office/drawing/2010/main" val="0"/>
              </a:ext>
            </a:extLst>
          </a:blip>
          <a:srcRect l="24295" r="9377"/>
          <a:stretch/>
        </p:blipFill>
        <p:spPr bwMode="auto">
          <a:xfrm>
            <a:off x="2232571" y="-18980"/>
            <a:ext cx="5616624" cy="6876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7819120"/>
      </p:ext>
    </p:extLst>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2" presetClass="entr" presetSubtype="4"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ppt_x"/>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3000" fill="hold"/>
                                        <p:tgtEl>
                                          <p:spTgt spid="6"/>
                                        </p:tgtEl>
                                        <p:attrNameLst>
                                          <p:attrName>ppt_x</p:attrName>
                                        </p:attrNameLst>
                                      </p:cBhvr>
                                      <p:tavLst>
                                        <p:tav tm="0">
                                          <p:val>
                                            <p:strVal val="#ppt_x"/>
                                          </p:val>
                                        </p:tav>
                                        <p:tav tm="100000">
                                          <p:val>
                                            <p:strVal val="#ppt_x"/>
                                          </p:val>
                                        </p:tav>
                                      </p:tavLst>
                                    </p:anim>
                                    <p:anim calcmode="lin" valueType="num">
                                      <p:cBhvr additive="base">
                                        <p:cTn id="39" dur="3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ppt_x"/>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ppt_x"/>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ppt_x"/>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ppt_x"/>
                                          </p:val>
                                        </p:tav>
                                        <p:tav tm="100000">
                                          <p:val>
                                            <p:strVal val="#ppt_x"/>
                                          </p:val>
                                        </p:tav>
                                      </p:tavLst>
                                    </p:anim>
                                    <p:anim calcmode="lin" valueType="num">
                                      <p:cBhvr additive="base">
                                        <p:cTn id="55" dur="3000" fill="hold"/>
                                        <p:tgtEl>
                                          <p:spTgt spid="10"/>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ppt_x"/>
                                          </p:val>
                                        </p:tav>
                                        <p:tav tm="100000">
                                          <p:val>
                                            <p:strVal val="#ppt_x"/>
                                          </p:val>
                                        </p:tav>
                                      </p:tavLst>
                                    </p:anim>
                                    <p:anim calcmode="lin" valueType="num">
                                      <p:cBhvr additive="base">
                                        <p:cTn id="59" dur="3000" fill="hold"/>
                                        <p:tgtEl>
                                          <p:spTgt spid="11"/>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1+#ppt_h/2"/>
                                          </p:val>
                                        </p:tav>
                                        <p:tav tm="100000">
                                          <p:val>
                                            <p:strVal val="#ppt_y"/>
                                          </p:val>
                                        </p:tav>
                                      </p:tavLst>
                                    </p:anim>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barn(inHorizontal)">
                                      <p:cBhvr>
                                        <p:cTn id="73" dur="3000"/>
                                        <p:tgtEl>
                                          <p:spTgt spid="16"/>
                                        </p:tgtEl>
                                      </p:cBhvr>
                                    </p:animEffect>
                                  </p:childTnLst>
                                </p:cTn>
                              </p:par>
                              <p:par>
                                <p:cTn id="74" presetID="16" presetClass="entr" presetSubtype="26" fill="hold"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barn(inHorizontal)">
                                      <p:cBhvr>
                                        <p:cTn id="76" dur="3000"/>
                                        <p:tgtEl>
                                          <p:spTgt spid="17"/>
                                        </p:tgtEl>
                                      </p:cBhvr>
                                    </p:animEffect>
                                  </p:childTnLst>
                                </p:cTn>
                              </p:par>
                              <p:par>
                                <p:cTn id="77" presetID="16" presetClass="entr" presetSubtype="26"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arn(inHorizontal)">
                                      <p:cBhvr>
                                        <p:cTn id="79" dur="3000"/>
                                        <p:tgtEl>
                                          <p:spTgt spid="18"/>
                                        </p:tgtEl>
                                      </p:cBhvr>
                                    </p:animEffect>
                                  </p:childTnLst>
                                </p:cTn>
                              </p:par>
                              <p:par>
                                <p:cTn id="80" presetID="16" presetClass="entr" presetSubtype="26" fill="hold"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barn(inHorizontal)">
                                      <p:cBhvr>
                                        <p:cTn id="82" dur="3000"/>
                                        <p:tgtEl>
                                          <p:spTgt spid="19"/>
                                        </p:tgtEl>
                                      </p:cBhvr>
                                    </p:animEffect>
                                  </p:childTnLst>
                                </p:cTn>
                              </p:par>
                              <p:par>
                                <p:cTn id="83" presetID="16" presetClass="entr" presetSubtype="26"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barn(inHorizontal)">
                                      <p:cBhvr>
                                        <p:cTn id="85" dur="3000"/>
                                        <p:tgtEl>
                                          <p:spTgt spid="20"/>
                                        </p:tgtEl>
                                      </p:cBhvr>
                                    </p:animEffect>
                                  </p:childTnLst>
                                </p:cTn>
                              </p:par>
                              <p:par>
                                <p:cTn id="86" presetID="16" presetClass="entr" presetSubtype="26"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Effect transition="in" filter="barn(inHorizontal)">
                                      <p:cBhvr>
                                        <p:cTn id="88" dur="3000"/>
                                        <p:tgtEl>
                                          <p:spTgt spid="21"/>
                                        </p:tgtEl>
                                      </p:cBhvr>
                                    </p:animEffect>
                                  </p:childTnLst>
                                </p:cTn>
                              </p:par>
                              <p:par>
                                <p:cTn id="89" presetID="16" presetClass="entr" presetSubtype="26" fill="hold" nodeType="with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barn(inHorizontal)">
                                      <p:cBhvr>
                                        <p:cTn id="91" dur="3000"/>
                                        <p:tgtEl>
                                          <p:spTgt spid="22"/>
                                        </p:tgtEl>
                                      </p:cBhvr>
                                    </p:animEffect>
                                  </p:childTnLst>
                                </p:cTn>
                              </p:par>
                              <p:par>
                                <p:cTn id="92" presetID="16" presetClass="entr" presetSubtype="26" fill="hold"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barn(inHorizontal)">
                                      <p:cBhvr>
                                        <p:cTn id="94" dur="3000"/>
                                        <p:tgtEl>
                                          <p:spTgt spid="23"/>
                                        </p:tgtEl>
                                      </p:cBhvr>
                                    </p:animEffect>
                                  </p:childTnLst>
                                </p:cTn>
                              </p:par>
                              <p:par>
                                <p:cTn id="95" presetID="2" presetClass="entr" presetSubtype="4" fill="hold" nodeType="with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3000" fill="hold"/>
                                        <p:tgtEl>
                                          <p:spTgt spid="15"/>
                                        </p:tgtEl>
                                        <p:attrNameLst>
                                          <p:attrName>ppt_x</p:attrName>
                                        </p:attrNameLst>
                                      </p:cBhvr>
                                      <p:tavLst>
                                        <p:tav tm="0">
                                          <p:val>
                                            <p:strVal val="#ppt_x"/>
                                          </p:val>
                                        </p:tav>
                                        <p:tav tm="100000">
                                          <p:val>
                                            <p:strVal val="#ppt_x"/>
                                          </p:val>
                                        </p:tav>
                                      </p:tavLst>
                                    </p:anim>
                                    <p:anim calcmode="lin" valueType="num">
                                      <p:cBhvr additive="base">
                                        <p:cTn id="98" dur="3000" fill="hold"/>
                                        <p:tgtEl>
                                          <p:spTgt spid="15"/>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 calcmode="lin" valueType="num">
                                      <p:cBhvr additive="base">
                                        <p:cTn id="101" dur="3000" fill="hold"/>
                                        <p:tgtEl>
                                          <p:spTgt spid="16"/>
                                        </p:tgtEl>
                                        <p:attrNameLst>
                                          <p:attrName>ppt_x</p:attrName>
                                        </p:attrNameLst>
                                      </p:cBhvr>
                                      <p:tavLst>
                                        <p:tav tm="0">
                                          <p:val>
                                            <p:strVal val="#ppt_x"/>
                                          </p:val>
                                        </p:tav>
                                        <p:tav tm="100000">
                                          <p:val>
                                            <p:strVal val="#ppt_x"/>
                                          </p:val>
                                        </p:tav>
                                      </p:tavLst>
                                    </p:anim>
                                    <p:anim calcmode="lin" valueType="num">
                                      <p:cBhvr additive="base">
                                        <p:cTn id="102" dur="3000" fill="hold"/>
                                        <p:tgtEl>
                                          <p:spTgt spid="16"/>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3000" fill="hold"/>
                                        <p:tgtEl>
                                          <p:spTgt spid="17"/>
                                        </p:tgtEl>
                                        <p:attrNameLst>
                                          <p:attrName>ppt_x</p:attrName>
                                        </p:attrNameLst>
                                      </p:cBhvr>
                                      <p:tavLst>
                                        <p:tav tm="0">
                                          <p:val>
                                            <p:strVal val="#ppt_x"/>
                                          </p:val>
                                        </p:tav>
                                        <p:tav tm="100000">
                                          <p:val>
                                            <p:strVal val="#ppt_x"/>
                                          </p:val>
                                        </p:tav>
                                      </p:tavLst>
                                    </p:anim>
                                    <p:anim calcmode="lin" valueType="num">
                                      <p:cBhvr additive="base">
                                        <p:cTn id="106" dur="3000" fill="hold"/>
                                        <p:tgtEl>
                                          <p:spTgt spid="17"/>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3000" fill="hold"/>
                                        <p:tgtEl>
                                          <p:spTgt spid="18"/>
                                        </p:tgtEl>
                                        <p:attrNameLst>
                                          <p:attrName>ppt_x</p:attrName>
                                        </p:attrNameLst>
                                      </p:cBhvr>
                                      <p:tavLst>
                                        <p:tav tm="0">
                                          <p:val>
                                            <p:strVal val="#ppt_x"/>
                                          </p:val>
                                        </p:tav>
                                        <p:tav tm="100000">
                                          <p:val>
                                            <p:strVal val="#ppt_x"/>
                                          </p:val>
                                        </p:tav>
                                      </p:tavLst>
                                    </p:anim>
                                    <p:anim calcmode="lin" valueType="num">
                                      <p:cBhvr additive="base">
                                        <p:cTn id="110" dur="3000" fill="hold"/>
                                        <p:tgtEl>
                                          <p:spTgt spid="18"/>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 calcmode="lin" valueType="num">
                                      <p:cBhvr additive="base">
                                        <p:cTn id="113" dur="3000" fill="hold"/>
                                        <p:tgtEl>
                                          <p:spTgt spid="19"/>
                                        </p:tgtEl>
                                        <p:attrNameLst>
                                          <p:attrName>ppt_x</p:attrName>
                                        </p:attrNameLst>
                                      </p:cBhvr>
                                      <p:tavLst>
                                        <p:tav tm="0">
                                          <p:val>
                                            <p:strVal val="#ppt_x"/>
                                          </p:val>
                                        </p:tav>
                                        <p:tav tm="100000">
                                          <p:val>
                                            <p:strVal val="#ppt_x"/>
                                          </p:val>
                                        </p:tav>
                                      </p:tavLst>
                                    </p:anim>
                                    <p:anim calcmode="lin" valueType="num">
                                      <p:cBhvr additive="base">
                                        <p:cTn id="114" dur="3000" fill="hold"/>
                                        <p:tgtEl>
                                          <p:spTgt spid="19"/>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20"/>
                                        </p:tgtEl>
                                        <p:attrNameLst>
                                          <p:attrName>style.visibility</p:attrName>
                                        </p:attrNameLst>
                                      </p:cBhvr>
                                      <p:to>
                                        <p:strVal val="visible"/>
                                      </p:to>
                                    </p:set>
                                    <p:anim calcmode="lin" valueType="num">
                                      <p:cBhvr additive="base">
                                        <p:cTn id="117" dur="3000" fill="hold"/>
                                        <p:tgtEl>
                                          <p:spTgt spid="20"/>
                                        </p:tgtEl>
                                        <p:attrNameLst>
                                          <p:attrName>ppt_x</p:attrName>
                                        </p:attrNameLst>
                                      </p:cBhvr>
                                      <p:tavLst>
                                        <p:tav tm="0">
                                          <p:val>
                                            <p:strVal val="#ppt_x"/>
                                          </p:val>
                                        </p:tav>
                                        <p:tav tm="100000">
                                          <p:val>
                                            <p:strVal val="#ppt_x"/>
                                          </p:val>
                                        </p:tav>
                                      </p:tavLst>
                                    </p:anim>
                                    <p:anim calcmode="lin" valueType="num">
                                      <p:cBhvr additive="base">
                                        <p:cTn id="118" dur="3000" fill="hold"/>
                                        <p:tgtEl>
                                          <p:spTgt spid="20"/>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21"/>
                                        </p:tgtEl>
                                        <p:attrNameLst>
                                          <p:attrName>style.visibility</p:attrName>
                                        </p:attrNameLst>
                                      </p:cBhvr>
                                      <p:to>
                                        <p:strVal val="visible"/>
                                      </p:to>
                                    </p:set>
                                    <p:anim calcmode="lin" valueType="num">
                                      <p:cBhvr additive="base">
                                        <p:cTn id="121" dur="3000" fill="hold"/>
                                        <p:tgtEl>
                                          <p:spTgt spid="21"/>
                                        </p:tgtEl>
                                        <p:attrNameLst>
                                          <p:attrName>ppt_x</p:attrName>
                                        </p:attrNameLst>
                                      </p:cBhvr>
                                      <p:tavLst>
                                        <p:tav tm="0">
                                          <p:val>
                                            <p:strVal val="#ppt_x"/>
                                          </p:val>
                                        </p:tav>
                                        <p:tav tm="100000">
                                          <p:val>
                                            <p:strVal val="#ppt_x"/>
                                          </p:val>
                                        </p:tav>
                                      </p:tavLst>
                                    </p:anim>
                                    <p:anim calcmode="lin" valueType="num">
                                      <p:cBhvr additive="base">
                                        <p:cTn id="122" dur="3000" fill="hold"/>
                                        <p:tgtEl>
                                          <p:spTgt spid="21"/>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3000" fill="hold"/>
                                        <p:tgtEl>
                                          <p:spTgt spid="22"/>
                                        </p:tgtEl>
                                        <p:attrNameLst>
                                          <p:attrName>ppt_x</p:attrName>
                                        </p:attrNameLst>
                                      </p:cBhvr>
                                      <p:tavLst>
                                        <p:tav tm="0">
                                          <p:val>
                                            <p:strVal val="#ppt_x"/>
                                          </p:val>
                                        </p:tav>
                                        <p:tav tm="100000">
                                          <p:val>
                                            <p:strVal val="#ppt_x"/>
                                          </p:val>
                                        </p:tav>
                                      </p:tavLst>
                                    </p:anim>
                                    <p:anim calcmode="lin" valueType="num">
                                      <p:cBhvr additive="base">
                                        <p:cTn id="126" dur="3000" fill="hold"/>
                                        <p:tgtEl>
                                          <p:spTgt spid="22"/>
                                        </p:tgtEl>
                                        <p:attrNameLst>
                                          <p:attrName>ppt_y</p:attrName>
                                        </p:attrNameLst>
                                      </p:cBhvr>
                                      <p:tavLst>
                                        <p:tav tm="0">
                                          <p:val>
                                            <p:strVal val="1+#ppt_h/2"/>
                                          </p:val>
                                        </p:tav>
                                        <p:tav tm="100000">
                                          <p:val>
                                            <p:strVal val="#ppt_y"/>
                                          </p:val>
                                        </p:tav>
                                      </p:tavLst>
                                    </p:anim>
                                  </p:childTnLst>
                                </p:cTn>
                              </p:par>
                              <p:par>
                                <p:cTn id="127" presetID="2" presetClass="entr" presetSubtype="4" fill="hold"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3000" fill="hold"/>
                                        <p:tgtEl>
                                          <p:spTgt spid="23"/>
                                        </p:tgtEl>
                                        <p:attrNameLst>
                                          <p:attrName>ppt_x</p:attrName>
                                        </p:attrNameLst>
                                      </p:cBhvr>
                                      <p:tavLst>
                                        <p:tav tm="0">
                                          <p:val>
                                            <p:strVal val="#ppt_x"/>
                                          </p:val>
                                        </p:tav>
                                        <p:tav tm="100000">
                                          <p:val>
                                            <p:strVal val="#ppt_x"/>
                                          </p:val>
                                        </p:tav>
                                      </p:tavLst>
                                    </p:anim>
                                    <p:anim calcmode="lin" valueType="num">
                                      <p:cBhvr additive="base">
                                        <p:cTn id="130" dur="3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Resultado de imagen de coronavirus EN ESPAÑA  infectados y muer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8217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2857353"/>
      </p:ext>
    </p:extLst>
  </p:cSld>
  <p:clrMapOvr>
    <a:masterClrMapping/>
  </p:clrMapOvr>
  <p:transition spd="slow" advTm="6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102" name="Text Box 6"/>
          <p:cNvSpPr txBox="1">
            <a:spLocks noChangeArrowheads="1"/>
          </p:cNvSpPr>
          <p:nvPr/>
        </p:nvSpPr>
        <p:spPr bwMode="auto">
          <a:xfrm>
            <a:off x="2736627" y="2060848"/>
            <a:ext cx="6480720"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r>
              <a:rPr lang="es-ES" altLang="es-ES" sz="2400" b="1" i="1" dirty="0" smtClean="0">
                <a:solidFill>
                  <a:srgbClr val="0000FF"/>
                </a:solidFill>
                <a:latin typeface="Comic Sans MS" pitchFamily="66" charset="0"/>
              </a:rPr>
              <a:t>Éste </a:t>
            </a:r>
            <a:r>
              <a:rPr lang="es-ES" altLang="es-ES" sz="2400" b="1" i="1" dirty="0">
                <a:solidFill>
                  <a:srgbClr val="0000FF"/>
                </a:solidFill>
                <a:latin typeface="Comic Sans MS" pitchFamily="66" charset="0"/>
              </a:rPr>
              <a:t>es el terreno de juego comunicativo en el que se ha movido toda la información relativa a la epidemia del coronavirus o, para ser más precisos, del Covid-19. Han abundado las fake news (noticias falsas con voluntad desinformadora), pero también han prosperado las iniciativas orientadas a desmentir falsedades, contextualizar e interpretar los hechos, verificar los datos, y ofrecer pautas de conducta apropiadas y proporcionadas.</a:t>
            </a:r>
          </a:p>
          <a:p>
            <a:endParaRPr lang="es-ES" sz="2400" dirty="0"/>
          </a:p>
          <a:p>
            <a:pPr fontAlgn="base">
              <a:spcBef>
                <a:spcPct val="0"/>
              </a:spcBef>
              <a:spcAft>
                <a:spcPct val="0"/>
              </a:spcAft>
            </a:pPr>
            <a:endParaRPr lang="es-ES" altLang="es-ES" sz="2400" b="1" i="1" dirty="0">
              <a:solidFill>
                <a:srgbClr val="0000FF"/>
              </a:solidFill>
              <a:latin typeface="Comic Sans MS" pitchFamily="66" charset="0"/>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0" y="5475968"/>
            <a:ext cx="1565800" cy="1366752"/>
          </a:xfrm>
          <a:prstGeom prst="rect">
            <a:avLst/>
          </a:prstGeom>
          <a:noFill/>
        </p:spPr>
      </p:pic>
      <p:sp>
        <p:nvSpPr>
          <p:cNvPr id="6" name="5 Lágrima"/>
          <p:cNvSpPr/>
          <p:nvPr/>
        </p:nvSpPr>
        <p:spPr>
          <a:xfrm rot="2314156">
            <a:off x="1829828" y="1972785"/>
            <a:ext cx="688454" cy="794431"/>
          </a:xfrm>
          <a:prstGeom prst="teardrop">
            <a:avLst>
              <a:gd name="adj" fmla="val 137599"/>
            </a:avLst>
          </a:prstGeom>
          <a:solidFill>
            <a:srgbClr val="FF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0000"/>
              </a:solidFill>
            </a:endParaRPr>
          </a:p>
        </p:txBody>
      </p:sp>
    </p:spTree>
    <p:extLst>
      <p:ext uri="{BB962C8B-B14F-4D97-AF65-F5344CB8AC3E}">
        <p14:creationId xmlns:p14="http://schemas.microsoft.com/office/powerpoint/2010/main" val="3003817120"/>
      </p:ext>
    </p:extLst>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4102">
                                            <p:txEl>
                                              <p:pRg st="0" end="0"/>
                                            </p:txEl>
                                          </p:spTgt>
                                        </p:tgtEl>
                                        <p:attrNameLst>
                                          <p:attrName>style.color</p:attrName>
                                        </p:attrNameLst>
                                      </p:cBhvr>
                                      <p:by>
                                        <p:hsl h="-7200000" s="0" l="0"/>
                                      </p:by>
                                    </p:animClr>
                                    <p:animClr clrSpc="hsl" dir="cw">
                                      <p:cBhvr>
                                        <p:cTn id="7" dur="500" fill="hold"/>
                                        <p:tgtEl>
                                          <p:spTgt spid="4102">
                                            <p:txEl>
                                              <p:pRg st="0" end="0"/>
                                            </p:txEl>
                                          </p:spTgt>
                                        </p:tgtEl>
                                        <p:attrNameLst>
                                          <p:attrName>fillcolor</p:attrName>
                                        </p:attrNameLst>
                                      </p:cBhvr>
                                      <p:by>
                                        <p:hsl h="-7200000" s="0" l="0"/>
                                      </p:by>
                                    </p:animClr>
                                    <p:animClr clrSpc="hsl" dir="cw">
                                      <p:cBhvr>
                                        <p:cTn id="8" dur="500" fill="hold"/>
                                        <p:tgtEl>
                                          <p:spTgt spid="4102">
                                            <p:txEl>
                                              <p:pRg st="0" end="0"/>
                                            </p:txEl>
                                          </p:spTgt>
                                        </p:tgtEl>
                                        <p:attrNameLst>
                                          <p:attrName>stroke.color</p:attrName>
                                        </p:attrNameLst>
                                      </p:cBhvr>
                                      <p:by>
                                        <p:hsl h="-7200000" s="0" l="0"/>
                                      </p:by>
                                    </p:animClr>
                                    <p:set>
                                      <p:cBhvr>
                                        <p:cTn id="9" dur="500" fill="hold"/>
                                        <p:tgtEl>
                                          <p:spTgt spid="4102">
                                            <p:txEl>
                                              <p:pRg st="0" end="0"/>
                                            </p:txEl>
                                          </p:spTgt>
                                        </p:tgtEl>
                                        <p:attrNameLst>
                                          <p:attrName>fill.type</p:attrName>
                                        </p:attrNameLst>
                                      </p:cBhvr>
                                      <p:to>
                                        <p:strVal val="solid"/>
                                      </p:to>
                                    </p:set>
                                  </p:childTnLst>
                                </p:cTn>
                              </p:par>
                              <p:par>
                                <p:cTn id="10" presetID="3" presetClass="entr" presetSubtype="5"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vertical)">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ppt_x"/>
                                          </p:val>
                                        </p:tav>
                                        <p:tav tm="100000">
                                          <p:val>
                                            <p:strVal val="#ppt_x"/>
                                          </p:val>
                                        </p:tav>
                                      </p:tavLst>
                                    </p:anim>
                                    <p:anim calcmode="lin" valueType="num">
                                      <p:cBhvr additive="base">
                                        <p:cTn id="18" dur="3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esultado de imagen de coronavirus  ENFERMOS ESPAÑA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14456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2855874"/>
      </p:ext>
    </p:extLst>
  </p:cSld>
  <p:clrMapOvr>
    <a:masterClrMapping/>
  </p:clrMapOvr>
  <p:transition spd="slow" advTm="6000">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gif del coronaviru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7" name="Picture 3" descr="C:\Users\Jose Luis\Desktop\Coronavirus.jpg"/>
          <p:cNvPicPr>
            <a:picLocks noChangeAspect="1" noChangeArrowheads="1"/>
          </p:cNvPicPr>
          <p:nvPr/>
        </p:nvPicPr>
        <p:blipFill rotWithShape="1">
          <a:blip r:embed="rId2">
            <a:extLst>
              <a:ext uri="{28A0092B-C50C-407E-A947-70E740481C1C}">
                <a14:useLocalDpi xmlns:a14="http://schemas.microsoft.com/office/drawing/2010/main" val="0"/>
              </a:ext>
            </a:extLst>
          </a:blip>
          <a:srcRect l="10964"/>
          <a:stretch/>
        </p:blipFill>
        <p:spPr bwMode="auto">
          <a:xfrm>
            <a:off x="0" y="0"/>
            <a:ext cx="99377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0528494"/>
      </p:ext>
    </p:extLst>
  </p:cSld>
  <p:clrMapOvr>
    <a:masterClrMapping/>
  </p:clrMapOvr>
  <mc:AlternateContent xmlns:mc="http://schemas.openxmlformats.org/markup-compatibility/2006">
    <mc:Choice xmlns:p14="http://schemas.microsoft.com/office/powerpoint/2010/main" Requires="p14">
      <p:transition spd="slow" p14:dur="4000" advTm="12000">
        <p14:vortex dir="r"/>
      </p:transition>
    </mc:Choice>
    <mc:Fallback>
      <p:transition spd="slow" advTm="12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coronavirus  ENFERMOS EN LA CALLE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110"/>
            <a:ext cx="10421209" cy="6863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6054838"/>
      </p:ext>
    </p:extLst>
  </p:cSld>
  <p:clrMapOvr>
    <a:masterClrMapping/>
  </p:clrMapOvr>
  <p:transition spd="slow" advTm="6000">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coronavirus  ENFERMOS EN LA CALLE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936425"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126794"/>
      </p:ext>
    </p:extLst>
  </p:cSld>
  <p:clrMapOvr>
    <a:masterClrMapping/>
  </p:clrMapOvr>
  <p:transition spd="slow" advTm="6000">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sultado de imagen de coronavirus  ENFERMOS EN LA CALLE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01" y="-3340"/>
            <a:ext cx="10991465" cy="6861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0786225"/>
      </p:ext>
    </p:extLst>
  </p:cSld>
  <p:clrMapOvr>
    <a:masterClrMapping/>
  </p:clrMapOvr>
  <p:transition spd="slow" advTm="6000">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Resultado de imagen de coronavirus  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693" y="-40304"/>
            <a:ext cx="10801200" cy="689830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41000" contrast="63000"/>
          </a:blip>
          <a:srcRect/>
          <a:stretch>
            <a:fillRect/>
          </a:stretch>
        </p:blipFill>
        <p:spPr bwMode="auto">
          <a:xfrm>
            <a:off x="-34185" y="-40303"/>
            <a:ext cx="99377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1176" y="3391187"/>
            <a:ext cx="6858000" cy="75647"/>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470928" y="3391187"/>
            <a:ext cx="6858000" cy="75647"/>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9377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97311" y="5803932"/>
            <a:ext cx="65485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00133" y="501226"/>
            <a:ext cx="388054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37027" y="124956"/>
            <a:ext cx="3369813" cy="389933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2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2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2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09 de marzo de 2020</a:t>
            </a:fld>
            <a:endParaRPr lang="es-ES" sz="2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2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2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10:18</a:t>
            </a:fld>
            <a:r>
              <a:rPr lang="fr-FR" sz="2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28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2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378158" y="5611366"/>
            <a:ext cx="2183215" cy="934064"/>
          </a:xfrm>
          <a:prstGeom prst="rect">
            <a:avLst/>
          </a:prstGeom>
          <a:noFill/>
        </p:spPr>
      </p:pic>
    </p:spTree>
  </p:cSld>
  <p:clrMapOvr>
    <a:masterClrMapping/>
  </p:clrMapOvr>
  <p:transition spd="slow" advTm="12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9377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9377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3179" y="0"/>
            <a:ext cx="53001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99377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42219" y="4724402"/>
            <a:ext cx="289851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8279" y="4191000"/>
            <a:ext cx="2567252"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9173" y="4876800"/>
            <a:ext cx="132503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79702"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ORONAVIRU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CORONAVIRUS</Template>
  <TotalTime>37</TotalTime>
  <Words>660</Words>
  <Application>Microsoft Office PowerPoint</Application>
  <PresentationFormat>Personalizado</PresentationFormat>
  <Paragraphs>25</Paragraphs>
  <Slides>39</Slides>
  <Notes>1</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CORONAVIRUS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8</cp:revision>
  <dcterms:created xsi:type="dcterms:W3CDTF">2020-03-09T09:18:06Z</dcterms:created>
  <dcterms:modified xsi:type="dcterms:W3CDTF">2020-03-09T09:55:37Z</dcterms:modified>
</cp:coreProperties>
</file>